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5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0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18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6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0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0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7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65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16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4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88AA2-2989-4920-90FD-0D32AD35E37D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856A-AE08-4E3B-877C-10A9E5353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04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54" y="269630"/>
            <a:ext cx="8381999" cy="6096001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43"/>
    </mc:Choice>
    <mc:Fallback xmlns="">
      <p:transition spd="slow" advTm="31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264" x="11117263" y="4983163"/>
          <p14:tracePt t="164671" x="11072813" y="4983163"/>
          <p14:tracePt t="164684" x="10939463" y="4946650"/>
          <p14:tracePt t="164697" x="10518775" y="4822825"/>
          <p14:tracePt t="164709" x="9920288" y="4633913"/>
          <p14:tracePt t="164724" x="9323388" y="4419600"/>
          <p14:tracePt t="164740" x="8991600" y="4303713"/>
          <p14:tracePt t="164757" x="8705850" y="4241800"/>
          <p14:tracePt t="164774" x="8412163" y="4197350"/>
          <p14:tracePt t="164790" x="8348663" y="4187825"/>
          <p14:tracePt t="164963" x="8340725" y="4179888"/>
          <p14:tracePt t="164976" x="8304213" y="4152900"/>
          <p14:tracePt t="164989" x="8205788" y="4044950"/>
          <p14:tracePt t="165001" x="7966075" y="3803650"/>
          <p14:tracePt t="165014" x="7670800" y="3446463"/>
          <p14:tracePt t="165027" x="7375525" y="3027363"/>
          <p14:tracePt t="165041" x="7251700" y="2786063"/>
          <p14:tracePt t="165056" x="7161213" y="2509838"/>
          <p14:tracePt t="165073" x="7134225" y="2224088"/>
          <p14:tracePt t="165090" x="7116763" y="1874838"/>
          <p14:tracePt t="165106" x="7143750" y="1724025"/>
          <p14:tracePt t="165123" x="7269163" y="1589088"/>
          <p14:tracePt t="165331" x="7277100" y="1589088"/>
          <p14:tracePt t="165344" x="7304088" y="1571625"/>
          <p14:tracePt t="165357" x="7491413" y="1482725"/>
          <p14:tracePt t="165369" x="7912100" y="1366838"/>
          <p14:tracePt t="165382" x="8501063" y="1214438"/>
          <p14:tracePt t="165394" x="8966200" y="1125538"/>
          <p14:tracePt t="165408" x="9126538" y="1108075"/>
          <p14:tracePt t="165422" x="9251950" y="1098550"/>
          <p14:tracePt t="165439" x="9331325" y="1098550"/>
          <p14:tracePt t="165636" x="9331325" y="1089025"/>
          <p14:tracePt t="165648" x="9340850" y="1081088"/>
          <p14:tracePt t="165662" x="9358313" y="1044575"/>
          <p14:tracePt t="165674" x="9394825" y="990600"/>
          <p14:tracePt t="165689" x="9456738" y="911225"/>
          <p14:tracePt t="165705" x="9518650" y="812800"/>
          <p14:tracePt t="165722" x="9555163" y="704850"/>
          <p14:tracePt t="165739" x="9609138" y="536575"/>
          <p14:tracePt t="165755" x="9609138" y="473075"/>
          <p14:tracePt t="165772" x="9599613" y="419100"/>
          <p14:tracePt t="165789" x="9518650" y="322263"/>
          <p14:tracePt t="165805" x="9474200" y="276225"/>
          <p14:tracePt t="165822" x="9439275" y="241300"/>
          <p14:tracePt t="165839" x="9394825" y="214313"/>
          <p14:tracePt t="165855" x="9375775" y="204788"/>
          <p14:tracePt t="165876" x="9367838" y="204788"/>
          <p14:tracePt t="165889" x="9358313" y="204788"/>
          <p14:tracePt t="165905" x="9340850" y="204788"/>
          <p14:tracePt t="165922" x="9296400" y="214313"/>
          <p14:tracePt t="165938" x="9242425" y="241300"/>
          <p14:tracePt t="165955" x="9161463" y="312738"/>
          <p14:tracePt t="165972" x="9144000" y="322263"/>
          <p14:tracePt t="165988" x="9134475" y="339725"/>
          <p14:tracePt t="166005" x="9117013" y="366713"/>
          <p14:tracePt t="166021" x="9109075" y="393700"/>
          <p14:tracePt t="166038" x="9090025" y="438150"/>
          <p14:tracePt t="166055" x="9072563" y="536575"/>
          <p14:tracePt t="166071" x="9072563" y="554038"/>
          <p14:tracePt t="166088" x="9072563" y="581025"/>
          <p14:tracePt t="166105" x="9126538" y="615950"/>
          <p14:tracePt t="166121" x="9188450" y="625475"/>
          <p14:tracePt t="166138" x="9259888" y="642938"/>
          <p14:tracePt t="166155" x="9375775" y="652463"/>
          <p14:tracePt t="166171" x="9402763" y="652463"/>
          <p14:tracePt t="166188" x="9412288" y="652463"/>
          <p14:tracePt t="166204" x="9420225" y="652463"/>
          <p14:tracePt t="166221" x="9447213" y="608013"/>
          <p14:tracePt t="166237" x="9456738" y="544513"/>
          <p14:tracePt t="166254" x="9456738" y="465138"/>
          <p14:tracePt t="166271" x="9340850" y="374650"/>
          <p14:tracePt t="166287" x="9251950" y="347663"/>
          <p14:tracePt t="166304" x="9153525" y="312738"/>
          <p14:tracePt t="166321" x="9063038" y="312738"/>
          <p14:tracePt t="166338" x="9045575" y="312738"/>
          <p14:tracePt t="166358" x="9037638" y="312738"/>
          <p14:tracePt t="166396" x="9028113" y="312738"/>
          <p14:tracePt t="166409" x="9018588" y="330200"/>
          <p14:tracePt t="166421" x="9018588" y="366713"/>
          <p14:tracePt t="166434" x="9018588" y="401638"/>
          <p14:tracePt t="166447" x="9010650" y="446088"/>
          <p14:tracePt t="166459" x="9010650" y="490538"/>
          <p14:tracePt t="166472" x="9010650" y="536575"/>
          <p14:tracePt t="166487" x="9010650" y="571500"/>
          <p14:tracePt t="166504" x="9010650" y="598488"/>
          <p14:tracePt t="166521" x="9018588" y="615950"/>
          <p14:tracePt t="166537" x="9063038" y="642938"/>
          <p14:tracePt t="166554" x="9090025" y="642938"/>
          <p14:tracePt t="166570" x="9126538" y="652463"/>
          <p14:tracePt t="166587" x="9224963" y="660400"/>
          <p14:tracePt t="166603" x="9269413" y="642938"/>
          <p14:tracePt t="166620" x="9323388" y="598488"/>
          <p14:tracePt t="166637" x="9466263" y="401638"/>
          <p14:tracePt t="166653" x="9510713" y="312738"/>
          <p14:tracePt t="166670" x="9528175" y="276225"/>
          <p14:tracePt t="166687" x="9528175" y="241300"/>
          <p14:tracePt t="166703" x="9518650" y="231775"/>
          <p14:tracePt t="166720" x="9439275" y="223838"/>
          <p14:tracePt t="166737" x="9251950" y="231775"/>
          <p14:tracePt t="166753" x="8259763" y="741363"/>
          <p14:tracePt t="166770" x="7848600" y="1116013"/>
          <p14:tracePt t="166786" x="7634288" y="1393825"/>
          <p14:tracePt t="166803" x="7394575" y="1919288"/>
          <p14:tracePt t="166820" x="7296150" y="2108200"/>
          <p14:tracePt t="166836" x="7259638" y="2251075"/>
          <p14:tracePt t="166854" x="7232650" y="2482850"/>
          <p14:tracePt t="166870" x="7232650" y="2581275"/>
          <p14:tracePt t="166886" x="7232650" y="2652713"/>
          <p14:tracePt t="167056" x="7224713" y="2660650"/>
          <p14:tracePt t="167069" x="7205663" y="2670175"/>
          <p14:tracePt t="167080" x="7153275" y="2724150"/>
          <p14:tracePt t="167093" x="7099300" y="2803525"/>
          <p14:tracePt t="167106" x="6991350" y="2928938"/>
          <p14:tracePt t="167119" x="6884988" y="3062288"/>
          <p14:tracePt t="167136" x="6813550" y="3160713"/>
          <p14:tracePt t="167152" x="6732588" y="3232150"/>
          <p14:tracePt t="167169" x="6680200" y="3286125"/>
          <p14:tracePt t="167186" x="6670675" y="3295650"/>
          <p14:tracePt t="167202" x="6661150" y="3295650"/>
          <p14:tracePt t="167220" x="6643688" y="3295650"/>
          <p14:tracePt t="167235" x="6634163" y="3295650"/>
          <p14:tracePt t="167252" x="6626225" y="3295650"/>
          <p14:tracePt t="167269" x="6608763" y="3286125"/>
          <p14:tracePt t="167285" x="6572250" y="3268663"/>
          <p14:tracePt t="167302" x="6545263" y="3268663"/>
          <p14:tracePt t="167319" x="6510338" y="3251200"/>
          <p14:tracePt t="167322" x="6456363" y="3241675"/>
          <p14:tracePt t="167336" x="6384925" y="3241675"/>
          <p14:tracePt t="167352" x="6323013" y="3241675"/>
          <p14:tracePt t="167369" x="6259513" y="3241675"/>
          <p14:tracePt t="167385" x="6205538" y="3241675"/>
          <p14:tracePt t="167402" x="6188075" y="3241675"/>
          <p14:tracePt t="167419" x="6170613" y="3241675"/>
          <p14:tracePt t="167435" x="6161088" y="3241675"/>
          <p14:tracePt t="167461" x="6153150" y="3241675"/>
          <p14:tracePt t="167537" x="6143625" y="3241675"/>
          <p14:tracePt t="167588" x="6134100" y="3241675"/>
          <p14:tracePt t="167613" x="6126163" y="3241675"/>
          <p14:tracePt t="167626" x="6116638" y="3241675"/>
          <p14:tracePt t="167638" x="6099175" y="3241675"/>
          <p14:tracePt t="167664" x="6081713" y="3241675"/>
          <p14:tracePt t="167676" x="6072188" y="3241675"/>
          <p14:tracePt t="167689" x="6054725" y="3241675"/>
          <p14:tracePt t="167702" x="6037263" y="3241675"/>
          <p14:tracePt t="167718" x="6027738" y="3241675"/>
          <p14:tracePt t="167735" x="6018213" y="3241675"/>
          <p14:tracePt t="167752" x="5991225" y="3241675"/>
          <p14:tracePt t="167769" x="5983288" y="3241675"/>
          <p14:tracePt t="167790" x="5965825" y="3241675"/>
          <p14:tracePt t="167828" x="5956300" y="3241675"/>
          <p14:tracePt t="167866" x="5946775" y="3241675"/>
          <p14:tracePt t="167904" x="5938838" y="3232150"/>
          <p14:tracePt t="168513" x="5938838" y="3224213"/>
          <p14:tracePt t="168551" x="5956300" y="3224213"/>
          <p14:tracePt t="168564" x="5983288" y="3224213"/>
          <p14:tracePt t="168577" x="6027738" y="3224213"/>
          <p14:tracePt t="168589" x="6081713" y="3232150"/>
          <p14:tracePt t="168602" x="6126163" y="3251200"/>
          <p14:tracePt t="168616" x="6161088" y="3268663"/>
          <p14:tracePt t="168633" x="6188075" y="3268663"/>
          <p14:tracePt t="168650" x="6215063" y="3276600"/>
          <p14:tracePt t="168666" x="6242050" y="3286125"/>
          <p14:tracePt t="168683" x="6251575" y="3295650"/>
          <p14:tracePt t="168729" x="6259513" y="3303588"/>
          <p14:tracePt t="168754" x="6269038" y="3303588"/>
          <p14:tracePt t="170036" x="6276975" y="3303588"/>
          <p14:tracePt t="170048" x="6296025" y="3303588"/>
          <p14:tracePt t="170061" x="6340475" y="3303588"/>
          <p14:tracePt t="170074" x="6438900" y="3303588"/>
          <p14:tracePt t="170086" x="6545263" y="3303588"/>
          <p14:tracePt t="170099" x="6599238" y="3303588"/>
          <p14:tracePt t="170113" x="6626225" y="3303588"/>
          <p14:tracePt t="170130" x="6643688" y="3303588"/>
          <p14:tracePt t="170147" x="6653213" y="3303588"/>
          <p14:tracePt t="170200" x="6661150" y="3303588"/>
          <p14:tracePt t="170251" x="6661150" y="3295650"/>
          <p14:tracePt t="170264" x="6661150" y="3286125"/>
          <p14:tracePt t="170289" x="6661150" y="3276600"/>
          <p14:tracePt t="170302" x="6661150" y="3268663"/>
          <p14:tracePt t="170315" x="6680200" y="3259138"/>
          <p14:tracePt t="170327" x="6724650" y="3224213"/>
          <p14:tracePt t="170340" x="6786563" y="3179763"/>
          <p14:tracePt t="170353" x="6875463" y="3116263"/>
          <p14:tracePt t="170366" x="6946900" y="3071813"/>
          <p14:tracePt t="170379" x="6973888" y="3054350"/>
          <p14:tracePt t="170396" x="6983413" y="3044825"/>
          <p14:tracePt t="170413" x="6991350" y="3044825"/>
          <p14:tracePt t="170607" x="6983413" y="3044825"/>
          <p14:tracePt t="170683" x="6983413" y="3054350"/>
          <p14:tracePt t="170695" x="6983413" y="3071813"/>
          <p14:tracePt t="170708" x="6983413" y="3089275"/>
          <p14:tracePt t="170721" x="7000875" y="3108325"/>
          <p14:tracePt t="170733" x="7010400" y="3133725"/>
          <p14:tracePt t="170746" x="7027863" y="3152775"/>
          <p14:tracePt t="170762" x="7037388" y="3160713"/>
          <p14:tracePt t="170779" x="7037388" y="3170238"/>
          <p14:tracePt t="170796" x="7045325" y="3170238"/>
          <p14:tracePt t="170822" x="7054850" y="3179763"/>
          <p14:tracePt t="170835" x="7062788" y="3179763"/>
          <p14:tracePt t="170860" x="7089775" y="3179763"/>
          <p14:tracePt t="170873" x="7170738" y="3179763"/>
          <p14:tracePt t="170886" x="7483475" y="3062288"/>
          <p14:tracePt t="170898" x="8232775" y="2724150"/>
          <p14:tracePt t="170913" x="9170988" y="2152650"/>
          <p14:tracePt t="170929" x="9983788" y="1581150"/>
          <p14:tracePt t="170946" x="10420350" y="1187450"/>
          <p14:tracePt t="170962" x="10947400" y="723900"/>
          <p14:tracePt t="170979" x="10991850" y="669925"/>
          <p14:tracePt t="170996" x="11001375" y="633413"/>
          <p14:tracePt t="171012" x="11001375" y="608013"/>
          <p14:tracePt t="171028" x="10974388" y="581025"/>
          <p14:tracePt t="171045" x="10920413" y="554038"/>
          <p14:tracePt t="171062" x="10831513" y="544513"/>
          <p14:tracePt t="171078" x="10725150" y="517525"/>
          <p14:tracePt t="171095" x="10706100" y="517525"/>
          <p14:tracePt t="171111" x="10698163" y="517525"/>
          <p14:tracePt t="171128" x="10688638" y="517525"/>
          <p14:tracePt t="171145" x="10680700" y="517525"/>
          <p14:tracePt t="171190" x="10671175" y="517525"/>
          <p14:tracePt t="171215" x="10661650" y="517525"/>
          <p14:tracePt t="171241" x="10653713" y="509588"/>
          <p14:tracePt t="171253" x="10634663" y="509588"/>
          <p14:tracePt t="171266" x="10609263" y="500063"/>
          <p14:tracePt t="171279" x="10545763" y="473075"/>
          <p14:tracePt t="171294" x="10420350" y="446088"/>
          <p14:tracePt t="171311" x="10269538" y="428625"/>
          <p14:tracePt t="171328" x="10055225" y="401638"/>
          <p14:tracePt t="171345" x="9759950" y="393700"/>
          <p14:tracePt t="171361" x="9680575" y="393700"/>
          <p14:tracePt t="171378" x="9626600" y="393700"/>
          <p14:tracePt t="171394" x="9582150" y="393700"/>
          <p14:tracePt t="171411" x="9555163" y="393700"/>
          <p14:tracePt t="171428" x="9528175" y="393700"/>
          <p14:tracePt t="171445" x="9474200" y="393700"/>
          <p14:tracePt t="171461" x="9466263" y="393700"/>
          <p14:tracePt t="171478" x="9456738" y="393700"/>
          <p14:tracePt t="171494" x="9447213" y="393700"/>
          <p14:tracePt t="171519" x="9439275" y="393700"/>
          <p14:tracePt t="171621" x="9420225" y="393700"/>
          <p14:tracePt t="171633" x="9402763" y="393700"/>
          <p14:tracePt t="171646" x="9375775" y="419100"/>
          <p14:tracePt t="171661" x="9331325" y="438150"/>
          <p14:tracePt t="171677" x="9277350" y="490538"/>
          <p14:tracePt t="171694" x="9215438" y="536575"/>
          <p14:tracePt t="171710" x="9144000" y="588963"/>
          <p14:tracePt t="171727" x="9126538" y="615950"/>
          <p14:tracePt t="171744" x="9109075" y="633413"/>
          <p14:tracePt t="171761" x="9082088" y="696913"/>
          <p14:tracePt t="171777" x="9063038" y="758825"/>
          <p14:tracePt t="171794" x="9028113" y="847725"/>
          <p14:tracePt t="171811" x="8875713" y="1312863"/>
          <p14:tracePt t="171827" x="8769350" y="1616075"/>
          <p14:tracePt t="171843" x="8634413" y="1919288"/>
          <p14:tracePt t="171860" x="8528050" y="2116138"/>
          <p14:tracePt t="171877" x="8304213" y="2500313"/>
          <p14:tracePt t="171893" x="8170863" y="2724150"/>
          <p14:tracePt t="171910" x="8010525" y="2946400"/>
          <p14:tracePt t="171926" x="7688263" y="3402013"/>
          <p14:tracePt t="171943" x="7643813" y="3490913"/>
          <p14:tracePt t="171960" x="7589838" y="3544888"/>
          <p14:tracePt t="171977" x="7554913" y="3608388"/>
          <p14:tracePt t="171993" x="7545388" y="3625850"/>
          <p14:tracePt t="172010" x="7545388" y="3633788"/>
          <p14:tracePt t="172178" x="7527925" y="3633788"/>
          <p14:tracePt t="172192" x="7510463" y="3633788"/>
          <p14:tracePt t="172204" x="7466013" y="3660775"/>
          <p14:tracePt t="172216" x="7375525" y="3697288"/>
          <p14:tracePt t="172230" x="7205663" y="3795713"/>
          <p14:tracePt t="172243" x="6840538" y="3990975"/>
          <p14:tracePt t="172259" x="6581775" y="4108450"/>
          <p14:tracePt t="172276" x="6465888" y="4160838"/>
          <p14:tracePt t="172293" x="6402388" y="4197350"/>
          <p14:tracePt t="172309" x="6394450" y="4197350"/>
          <p14:tracePt t="172326" x="6384925" y="4197350"/>
          <p14:tracePt t="172356" x="6384925" y="4187825"/>
          <p14:tracePt t="172369" x="6384925" y="4179888"/>
          <p14:tracePt t="172381" x="6384925" y="4160838"/>
          <p14:tracePt t="172394" x="6384925" y="4116388"/>
          <p14:tracePt t="172409" x="6375400" y="4071938"/>
          <p14:tracePt t="172426" x="6375400" y="4010025"/>
          <p14:tracePt t="172442" x="6357938" y="3965575"/>
          <p14:tracePt t="172445" x="6330950" y="3902075"/>
          <p14:tracePt t="172459" x="6313488" y="3875088"/>
          <p14:tracePt t="172476" x="6303963" y="3857625"/>
          <p14:tracePt t="172492" x="6296025" y="3840163"/>
          <p14:tracePt t="172509" x="6286500" y="3822700"/>
          <p14:tracePt t="172526" x="6276975" y="3813175"/>
          <p14:tracePt t="172542" x="6276975" y="3803650"/>
          <p14:tracePt t="172559" x="6269038" y="3803650"/>
          <p14:tracePt t="172673" x="6296025" y="3795713"/>
          <p14:tracePt t="172686" x="6330950" y="3795713"/>
          <p14:tracePt t="172698" x="6411913" y="3786188"/>
          <p14:tracePt t="172711" x="6500813" y="3786188"/>
          <p14:tracePt t="172725" x="6589713" y="3786188"/>
          <p14:tracePt t="172742" x="6634163" y="3786188"/>
          <p14:tracePt t="172758" x="6661150" y="3786188"/>
          <p14:tracePt t="172776" x="6705600" y="3786188"/>
          <p14:tracePt t="172800" x="6715125" y="3786188"/>
          <p14:tracePt t="172825" x="6724650" y="3786188"/>
          <p14:tracePt t="172850" x="6742113" y="3786188"/>
          <p14:tracePt t="172863" x="6751638" y="3786188"/>
          <p14:tracePt t="172876" x="6759575" y="3786188"/>
          <p14:tracePt t="172901" x="6769100" y="3786188"/>
          <p14:tracePt t="172926" x="6777038" y="3786188"/>
          <p14:tracePt t="172964" x="6786563" y="3786188"/>
          <p14:tracePt t="173256" x="6796088" y="3776663"/>
          <p14:tracePt t="173268" x="6804025" y="3776663"/>
          <p14:tracePt t="173281" x="6831013" y="3776663"/>
          <p14:tracePt t="173294" x="6884988" y="3776663"/>
          <p14:tracePt t="173307" x="6983413" y="3768725"/>
          <p14:tracePt t="173324" x="7143750" y="3751263"/>
          <p14:tracePt t="173341" x="7296150" y="3741738"/>
          <p14:tracePt t="173358" x="7518400" y="3724275"/>
          <p14:tracePt t="173374" x="7554913" y="3724275"/>
          <p14:tracePt t="173390" x="7572375" y="3724275"/>
          <p14:tracePt t="173407" x="7589838" y="3724275"/>
          <p14:tracePt t="173433" x="7599363" y="3724275"/>
          <p14:tracePt t="173751" x="7634288" y="3724275"/>
          <p14:tracePt t="173764" x="7732713" y="3724275"/>
          <p14:tracePt t="173776" x="7956550" y="3759200"/>
          <p14:tracePt t="173790" x="8420100" y="3830638"/>
          <p14:tracePt t="173806" x="8929688" y="3919538"/>
          <p14:tracePt t="173823" x="9224963" y="3983038"/>
          <p14:tracePt t="173840" x="9563100" y="4062413"/>
          <p14:tracePt t="173856" x="9634538" y="4081463"/>
          <p14:tracePt t="173873" x="9698038" y="4089400"/>
          <p14:tracePt t="173890" x="9752013" y="4098925"/>
          <p14:tracePt t="173906" x="9769475" y="4098925"/>
          <p14:tracePt t="173923" x="9823450" y="4089400"/>
          <p14:tracePt t="173939" x="9947275" y="3973513"/>
          <p14:tracePt t="173956" x="10429875" y="3490913"/>
          <p14:tracePt t="173973" x="10590213" y="3357563"/>
          <p14:tracePt t="173989" x="10661650" y="3251200"/>
          <p14:tracePt t="174006" x="10706100" y="3089275"/>
          <p14:tracePt t="174023" x="10715625" y="3054350"/>
          <p14:tracePt t="174039" x="10715625" y="3000375"/>
          <p14:tracePt t="174058" x="10688638" y="2946400"/>
          <p14:tracePt t="174072" x="10661650" y="2938463"/>
          <p14:tracePt t="174089" x="10626725" y="2901950"/>
          <p14:tracePt t="174106" x="10483850" y="2847975"/>
          <p14:tracePt t="174122" x="10412413" y="2813050"/>
          <p14:tracePt t="174139" x="10331450" y="2786063"/>
          <p14:tracePt t="174156" x="10117138" y="2741613"/>
          <p14:tracePt t="174172" x="10037763" y="2714625"/>
          <p14:tracePt t="174189" x="9974263" y="2705100"/>
          <p14:tracePt t="174206" x="9902825" y="2697163"/>
          <p14:tracePt t="174222" x="9698038" y="2714625"/>
          <p14:tracePt t="174239" x="9555163" y="2768600"/>
          <p14:tracePt t="174255" x="9420225" y="2857500"/>
          <p14:tracePt t="174272" x="9197975" y="3170238"/>
          <p14:tracePt t="174289" x="9117013" y="3357563"/>
          <p14:tracePt t="174305" x="9045575" y="3562350"/>
          <p14:tracePt t="174322" x="9028113" y="3813175"/>
          <p14:tracePt t="174339" x="9028113" y="3946525"/>
          <p14:tracePt t="174355" x="9028113" y="4081463"/>
          <p14:tracePt t="174372" x="9109075" y="4286250"/>
          <p14:tracePt t="174389" x="9153525" y="4357688"/>
          <p14:tracePt t="174405" x="9205913" y="4419600"/>
          <p14:tracePt t="174422" x="9286875" y="4473575"/>
          <p14:tracePt t="174438" x="9367838" y="4510088"/>
          <p14:tracePt t="174455" x="9466263" y="4527550"/>
          <p14:tracePt t="174472" x="9563100" y="4527550"/>
          <p14:tracePt t="174474" x="9777413" y="4500563"/>
          <p14:tracePt t="174488" x="10109200" y="4367213"/>
          <p14:tracePt t="174505" x="10680700" y="3911600"/>
          <p14:tracePt t="174522" x="11063288" y="3544888"/>
          <p14:tracePt t="174538" x="11474450" y="2901950"/>
          <p14:tracePt t="174555" x="11545888" y="2679700"/>
          <p14:tracePt t="174572" x="11582400" y="2509838"/>
          <p14:tracePt t="174588" x="11582400" y="2347913"/>
          <p14:tracePt t="174605" x="11582400" y="2276475"/>
          <p14:tracePt t="174621" x="11537950" y="2224088"/>
          <p14:tracePt t="174638" x="11403013" y="2098675"/>
          <p14:tracePt t="174655" x="11314113" y="2062163"/>
          <p14:tracePt t="174671" x="11206163" y="2044700"/>
          <p14:tracePt t="174688" x="10796588" y="2009775"/>
          <p14:tracePt t="174705" x="10394950" y="2009775"/>
          <p14:tracePt t="174721" x="10045700" y="2027238"/>
          <p14:tracePt t="174738" x="9456738" y="2160588"/>
          <p14:tracePt t="174755" x="8483600" y="2643188"/>
          <p14:tracePt t="174771" x="8188325" y="2867025"/>
          <p14:tracePt t="174788" x="7983538" y="3027363"/>
          <p14:tracePt t="174804" x="7867650" y="3152775"/>
          <p14:tracePt t="174993" x="7848600" y="3152775"/>
          <p14:tracePt t="175005" x="7804150" y="3152775"/>
          <p14:tracePt t="175018" x="7608888" y="3152775"/>
          <p14:tracePt t="175031" x="7134225" y="3152775"/>
          <p14:tracePt t="175044" x="6465888" y="3170238"/>
          <p14:tracePt t="175056" x="5884863" y="3241675"/>
          <p14:tracePt t="175070" x="5562600" y="3340100"/>
          <p14:tracePt t="175087" x="5384800" y="3402013"/>
          <p14:tracePt t="175104" x="5259388" y="3438525"/>
          <p14:tracePt t="175120" x="5170488" y="3455988"/>
          <p14:tracePt t="175137" x="5143500" y="3455988"/>
          <p14:tracePt t="175157" x="5133975" y="3455988"/>
          <p14:tracePt t="175208" x="5133975" y="3446463"/>
          <p14:tracePt t="175246" x="5133975" y="3438525"/>
          <p14:tracePt t="175272" x="5133975" y="3429000"/>
          <p14:tracePt t="175297" x="5133975" y="3419475"/>
          <p14:tracePt t="175398" x="5153025" y="3419475"/>
          <p14:tracePt t="175411" x="5232400" y="3419475"/>
          <p14:tracePt t="175424" x="5438775" y="3419475"/>
          <p14:tracePt t="175437" x="5786438" y="3384550"/>
          <p14:tracePt t="175453" x="6197600" y="3357563"/>
          <p14:tracePt t="175470" x="6394450" y="3357563"/>
          <p14:tracePt t="175487" x="6643688" y="3357563"/>
          <p14:tracePt t="175503" x="6680200" y="3357563"/>
          <p14:tracePt t="175520" x="6705600" y="3357563"/>
          <p14:tracePt t="175536" x="6724650" y="3357563"/>
          <p14:tracePt t="175553" x="6732588" y="3357563"/>
          <p14:tracePt t="175569" x="6742113" y="3348038"/>
          <p14:tracePt t="175817" x="6751638" y="3348038"/>
          <p14:tracePt t="175830" x="6769100" y="3348038"/>
          <p14:tracePt t="175843" x="6831013" y="3348038"/>
          <p14:tracePt t="175855" x="6983413" y="3340100"/>
          <p14:tracePt t="175869" x="7286625" y="3303588"/>
          <p14:tracePt t="175886" x="7643813" y="3259138"/>
          <p14:tracePt t="175902" x="7902575" y="3232150"/>
          <p14:tracePt t="175919" x="8205788" y="3205163"/>
          <p14:tracePt t="175936" x="8277225" y="3197225"/>
          <p14:tracePt t="175952" x="8313738" y="3197225"/>
          <p14:tracePt t="175969" x="8385175" y="3179763"/>
          <p14:tracePt t="175985" x="8394700" y="3170238"/>
          <p14:tracePt t="176172" x="8402638" y="3170238"/>
          <p14:tracePt t="176185" x="8412163" y="3170238"/>
          <p14:tracePt t="176197" x="8456613" y="3170238"/>
          <p14:tracePt t="176210" x="8582025" y="3170238"/>
          <p14:tracePt t="176223" x="8840788" y="3170238"/>
          <p14:tracePt t="176236" x="9259888" y="3170238"/>
          <p14:tracePt t="176252" x="9582150" y="3170238"/>
          <p14:tracePt t="176268" x="9777413" y="3170238"/>
          <p14:tracePt t="176285" x="9840913" y="3170238"/>
          <p14:tracePt t="176301" x="9902825" y="3170238"/>
          <p14:tracePt t="176337" x="9912350" y="3170238"/>
          <p14:tracePt t="176667" x="9912350" y="3179763"/>
          <p14:tracePt t="176680" x="9912350" y="3205163"/>
          <p14:tracePt t="176692" x="9912350" y="3224213"/>
          <p14:tracePt t="176705" x="9912350" y="3259138"/>
          <p14:tracePt t="176718" x="9912350" y="3295650"/>
          <p14:tracePt t="176734" x="9912350" y="3322638"/>
          <p14:tracePt t="176751" x="9912350" y="3340100"/>
          <p14:tracePt t="176767" x="9912350" y="3357563"/>
          <p14:tracePt t="176768" x="9912350" y="3367088"/>
          <p14:tracePt t="176784" x="9920288" y="3375025"/>
          <p14:tracePt t="176806" x="9929813" y="3375025"/>
          <p14:tracePt t="176832" x="9929813" y="3384550"/>
          <p14:tracePt t="177010" x="9920288" y="3384550"/>
          <p14:tracePt t="177022" x="9902825" y="3384550"/>
          <p14:tracePt t="177035" x="9894888" y="3384550"/>
          <p14:tracePt t="177047" x="9885363" y="3384550"/>
          <p14:tracePt t="177061" x="9858375" y="3375025"/>
          <p14:tracePt t="177086" x="9848850" y="3367088"/>
          <p14:tracePt t="177124" x="9840913" y="3367088"/>
          <p14:tracePt t="177505" x="9840913" y="3357563"/>
          <p14:tracePt t="177518" x="9848850" y="3348038"/>
          <p14:tracePt t="177530" x="9858375" y="3340100"/>
          <p14:tracePt t="177543" x="9875838" y="3322638"/>
          <p14:tracePt t="177555" x="9885363" y="3295650"/>
          <p14:tracePt t="177568" x="9894888" y="3251200"/>
          <p14:tracePt t="177582" x="9912350" y="3224213"/>
          <p14:tracePt t="177599" x="9912350" y="3179763"/>
          <p14:tracePt t="177616" x="9920288" y="3160713"/>
          <p14:tracePt t="177632" x="9920288" y="3108325"/>
          <p14:tracePt t="177649" x="9912350" y="3089275"/>
          <p14:tracePt t="177669" x="9912350" y="3081338"/>
          <p14:tracePt t="177670" x="9912350" y="3071813"/>
          <p14:tracePt t="177809" x="9939338" y="3071813"/>
          <p14:tracePt t="177822" x="9956800" y="3089275"/>
          <p14:tracePt t="177834" x="9974263" y="3098800"/>
          <p14:tracePt t="177849" x="10001250" y="3133725"/>
          <p14:tracePt t="177865" x="10010775" y="3152775"/>
          <p14:tracePt t="177882" x="10018713" y="3160713"/>
          <p14:tracePt t="177899" x="10028238" y="3170238"/>
          <p14:tracePt t="177915" x="10028238" y="3179763"/>
          <p14:tracePt t="177932" x="10028238" y="3187700"/>
          <p14:tracePt t="177949" x="9974263" y="3187700"/>
          <p14:tracePt t="177965" x="9885363" y="3187700"/>
          <p14:tracePt t="177982" x="9680575" y="3160713"/>
          <p14:tracePt t="177999" x="9063038" y="3098800"/>
          <p14:tracePt t="178015" x="8875713" y="3071813"/>
          <p14:tracePt t="178032" x="8769350" y="3071813"/>
          <p14:tracePt t="178048" x="8715375" y="3071813"/>
          <p14:tracePt t="178051" x="8697913" y="3071813"/>
          <p14:tracePt t="178065" x="8688388" y="3071813"/>
          <p14:tracePt t="178088" x="8680450" y="3071813"/>
          <p14:tracePt t="178139" x="8688388" y="3081338"/>
          <p14:tracePt t="178151" x="8715375" y="3116263"/>
          <p14:tracePt t="178164" x="8769350" y="3170238"/>
          <p14:tracePt t="178176" x="8848725" y="3241675"/>
          <p14:tracePt t="178189" x="8929688" y="3313113"/>
          <p14:tracePt t="178202" x="8974138" y="3357563"/>
          <p14:tracePt t="178215" x="9001125" y="3375025"/>
          <p14:tracePt t="178231" x="9018588" y="3394075"/>
          <p14:tracePt t="178248" x="9028113" y="3394075"/>
          <p14:tracePt t="178264" x="9037638" y="3394075"/>
          <p14:tracePt t="178281" x="9037638" y="3402013"/>
          <p14:tracePt t="178303" x="9045575" y="3402013"/>
          <p14:tracePt t="178328" x="9055100" y="3402013"/>
          <p14:tracePt t="178379" x="9063038" y="3402013"/>
          <p14:tracePt t="178392" x="9072563" y="3402013"/>
          <p14:tracePt t="178404" x="9090025" y="3402013"/>
          <p14:tracePt t="178417" x="9117013" y="3402013"/>
          <p14:tracePt t="178431" x="9153525" y="3402013"/>
          <p14:tracePt t="178447" x="9180513" y="3402013"/>
          <p14:tracePt t="178464" x="9205913" y="3402013"/>
          <p14:tracePt t="178481" x="9251950" y="3402013"/>
          <p14:tracePt t="178498" x="9269413" y="3402013"/>
          <p14:tracePt t="178514" x="9286875" y="3402013"/>
          <p14:tracePt t="178531" x="9313863" y="3402013"/>
          <p14:tracePt t="178547" x="9323388" y="3402013"/>
          <p14:tracePt t="178564" x="9331325" y="3402013"/>
          <p14:tracePt t="178580" x="9348788" y="3402013"/>
          <p14:tracePt t="178607" x="9358313" y="3402013"/>
          <p14:tracePt t="178633" x="9367838" y="3402013"/>
          <p14:tracePt t="178937" x="9358313" y="3402013"/>
          <p14:tracePt t="179128" x="9358313" y="3411538"/>
          <p14:tracePt t="179140" x="9358313" y="3419475"/>
          <p14:tracePt t="179166" x="9358313" y="3429000"/>
          <p14:tracePt t="179204" x="9358313" y="3438525"/>
          <p14:tracePt t="179242" x="9358313" y="3455988"/>
          <p14:tracePt t="179255" x="9358313" y="3465513"/>
          <p14:tracePt t="179267" x="9358313" y="3482975"/>
          <p14:tracePt t="179280" x="9358313" y="3536950"/>
          <p14:tracePt t="179296" x="9375775" y="3598863"/>
          <p14:tracePt t="179312" x="9394825" y="3660775"/>
          <p14:tracePt t="179329" x="9402763" y="3697288"/>
          <p14:tracePt t="179346" x="9412288" y="3751263"/>
          <p14:tracePt t="179362" x="9420225" y="3768725"/>
          <p14:tracePt t="179379" x="9420225" y="3776663"/>
          <p14:tracePt t="179396" x="9420225" y="3786188"/>
          <p14:tracePt t="179458" x="9412288" y="3786188"/>
          <p14:tracePt t="179470" x="9394825" y="3786188"/>
          <p14:tracePt t="179483" x="9385300" y="3768725"/>
          <p14:tracePt t="179496" x="9358313" y="3751263"/>
          <p14:tracePt t="179512" x="9348788" y="3732213"/>
          <p14:tracePt t="179529" x="9331325" y="3697288"/>
          <p14:tracePt t="179546" x="9323388" y="3679825"/>
          <p14:tracePt t="179562" x="9323388" y="3660775"/>
          <p14:tracePt t="179579" x="9323388" y="3652838"/>
          <p14:tracePt t="179595" x="9323388" y="3643313"/>
          <p14:tracePt t="179612" x="9323388" y="3608388"/>
          <p14:tracePt t="179943" x="9331325" y="3608388"/>
          <p14:tracePt t="179952" x="9340850" y="3608388"/>
          <p14:tracePt t="179965" x="9358313" y="3616325"/>
          <p14:tracePt t="179978" x="9385300" y="3625850"/>
          <p14:tracePt t="179994" x="9420225" y="3643313"/>
          <p14:tracePt t="180011" x="9456738" y="3660775"/>
          <p14:tracePt t="180028" x="9510713" y="3670300"/>
          <p14:tracePt t="180044" x="9528175" y="3679825"/>
          <p14:tracePt t="180061" x="9545638" y="3687763"/>
          <p14:tracePt t="180078" x="9572625" y="3687763"/>
          <p14:tracePt t="180080" x="9626600" y="3687763"/>
          <p14:tracePt t="180094" x="9698038" y="3679825"/>
          <p14:tracePt t="180111" x="9796463" y="3660775"/>
          <p14:tracePt t="180128" x="9867900" y="3633788"/>
          <p14:tracePt t="180144" x="9929813" y="3598863"/>
          <p14:tracePt t="180161" x="9956800" y="3589338"/>
          <p14:tracePt t="180177" x="9966325" y="3581400"/>
          <p14:tracePt t="180194" x="9991725" y="3571875"/>
          <p14:tracePt t="180244" x="10001250" y="3571875"/>
          <p14:tracePt t="180561" x="10001250" y="3589338"/>
          <p14:tracePt t="180574" x="10001250" y="3608388"/>
          <p14:tracePt t="180586" x="10001250" y="3643313"/>
          <p14:tracePt t="180599" x="10010775" y="3697288"/>
          <p14:tracePt t="180612" x="10037763" y="3759200"/>
          <p14:tracePt t="180626" x="10055225" y="3813175"/>
          <p14:tracePt t="180643" x="10072688" y="3840163"/>
          <p14:tracePt t="180660" x="10082213" y="3875088"/>
          <p14:tracePt t="180676" x="10099675" y="3894138"/>
          <p14:tracePt t="180693" x="10099675" y="3902075"/>
          <p14:tracePt t="180713" x="10099675" y="3911600"/>
          <p14:tracePt t="180916" x="10090150" y="3911600"/>
          <p14:tracePt t="180929" x="10082213" y="3911600"/>
          <p14:tracePt t="180942" x="10055225" y="3911600"/>
          <p14:tracePt t="180954" x="10018713" y="3911600"/>
          <p14:tracePt t="180967" x="9912350" y="3911600"/>
          <p14:tracePt t="180980" x="9545638" y="3911600"/>
          <p14:tracePt t="180993" x="8796338" y="3973513"/>
          <p14:tracePt t="181009" x="7804150" y="4098925"/>
          <p14:tracePt t="181026" x="7010400" y="4295775"/>
          <p14:tracePt t="181043" x="5759450" y="4643438"/>
          <p14:tracePt t="181059" x="5473700" y="4759325"/>
          <p14:tracePt t="181076" x="5313363" y="4830763"/>
          <p14:tracePt t="181092" x="5268913" y="4857750"/>
          <p14:tracePt t="181095" x="5251450" y="4867275"/>
          <p14:tracePt t="181109" x="5241925" y="4867275"/>
          <p14:tracePt t="181296" x="5224463" y="4867275"/>
          <p14:tracePt t="181310" x="5214938" y="4867275"/>
          <p14:tracePt t="181322" x="5205413" y="4848225"/>
          <p14:tracePt t="181334" x="5170488" y="4840288"/>
          <p14:tracePt t="181347" x="5153025" y="4822825"/>
          <p14:tracePt t="181360" x="5143500" y="4813300"/>
          <p14:tracePt t="181375" x="5126038" y="4795838"/>
          <p14:tracePt t="181392" x="5116513" y="4795838"/>
          <p14:tracePt t="181408" x="5108575" y="4786313"/>
          <p14:tracePt t="181425" x="5108575" y="4776788"/>
          <p14:tracePt t="181448" x="5108575" y="4768850"/>
          <p14:tracePt t="181474" x="5126038" y="4768850"/>
          <p14:tracePt t="181487" x="5180013" y="4759325"/>
          <p14:tracePt t="181499" x="5313363" y="4759325"/>
          <p14:tracePt t="181512" x="5581650" y="4714875"/>
          <p14:tracePt t="181525" x="5911850" y="4697413"/>
          <p14:tracePt t="181541" x="6188075" y="4670425"/>
          <p14:tracePt t="181558" x="6303963" y="4660900"/>
          <p14:tracePt t="181575" x="6438900" y="4660900"/>
          <p14:tracePt t="181591" x="6465888" y="4660900"/>
          <p14:tracePt t="181608" x="6483350" y="4660900"/>
          <p14:tracePt t="181779" x="6491288" y="4660900"/>
          <p14:tracePt t="181791" x="6545263" y="4652963"/>
          <p14:tracePt t="181804" x="6751638" y="4625975"/>
          <p14:tracePt t="181817" x="7358063" y="4537075"/>
          <p14:tracePt t="181829" x="8259763" y="4394200"/>
          <p14:tracePt t="181842" x="9215438" y="4224338"/>
          <p14:tracePt t="181857" x="9698038" y="4133850"/>
          <p14:tracePt t="181874" x="10260013" y="4044950"/>
          <p14:tracePt t="181891" x="10466388" y="4017963"/>
          <p14:tracePt t="181907" x="10848975" y="3983038"/>
          <p14:tracePt t="182159" x="10831513" y="3983038"/>
          <p14:tracePt t="182172" x="10796588" y="3973513"/>
          <p14:tracePt t="182184" x="10742613" y="3956050"/>
          <p14:tracePt t="182197" x="10661650" y="3929063"/>
          <p14:tracePt t="182209" x="10563225" y="3884613"/>
          <p14:tracePt t="182223" x="10466388" y="3840163"/>
          <p14:tracePt t="182240" x="10348913" y="3768725"/>
          <p14:tracePt t="182257" x="10252075" y="3687763"/>
          <p14:tracePt t="182273" x="10063163" y="3571875"/>
          <p14:tracePt t="182290" x="9991725" y="3500438"/>
          <p14:tracePt t="182307" x="9947275" y="3455988"/>
          <p14:tracePt t="182323" x="9875838" y="3384550"/>
          <p14:tracePt t="182340" x="9858375" y="3375025"/>
          <p14:tracePt t="182357" x="9848850" y="3367088"/>
          <p14:tracePt t="182373" x="9831388" y="3367088"/>
          <p14:tracePt t="182390" x="9813925" y="3375025"/>
          <p14:tracePt t="182406" x="9786938" y="3455988"/>
          <p14:tracePt t="182423" x="9777413" y="3544888"/>
          <p14:tracePt t="182440" x="9796463" y="3741738"/>
          <p14:tracePt t="182456" x="9840913" y="3803650"/>
          <p14:tracePt t="182473" x="9894888" y="3840163"/>
          <p14:tracePt t="182490" x="10134600" y="3911600"/>
          <p14:tracePt t="182506" x="10269538" y="3919538"/>
          <p14:tracePt t="182523" x="10367963" y="3938588"/>
          <p14:tracePt t="182540" x="10510838" y="3911600"/>
          <p14:tracePt t="182556" x="10653713" y="3830638"/>
          <p14:tracePt t="182573" x="10848975" y="3598863"/>
          <p14:tracePt t="182590" x="11090275" y="3089275"/>
          <p14:tracePt t="182606" x="11099800" y="2901950"/>
          <p14:tracePt t="182623" x="11109325" y="2803525"/>
          <p14:tracePt t="182639" x="11109325" y="2724150"/>
          <p14:tracePt t="182656" x="11090275" y="2589213"/>
          <p14:tracePt t="182673" x="11045825" y="2536825"/>
          <p14:tracePt t="182689" x="10956925" y="2490788"/>
          <p14:tracePt t="182706" x="10510838" y="2401888"/>
          <p14:tracePt t="182722" x="10109200" y="2366963"/>
          <p14:tracePt t="182739" x="9609138" y="2374900"/>
          <p14:tracePt t="182756" x="8894763" y="2536825"/>
          <p14:tracePt t="182772" x="8680450" y="2633663"/>
          <p14:tracePt t="182789" x="8466138" y="2751138"/>
          <p14:tracePt t="182806" x="8269288" y="2928938"/>
          <p14:tracePt t="182823" x="8215313" y="3017838"/>
          <p14:tracePt t="182839" x="8188325" y="3116263"/>
          <p14:tracePt t="182856" x="8170863" y="3303588"/>
          <p14:tracePt t="182872" x="8170863" y="3411538"/>
          <p14:tracePt t="182889" x="8232775" y="3562350"/>
          <p14:tracePt t="182906" x="8456613" y="3813175"/>
          <p14:tracePt t="182922" x="8609013" y="3929063"/>
          <p14:tracePt t="182939" x="8751888" y="4054475"/>
          <p14:tracePt t="182955" x="8902700" y="4170363"/>
          <p14:tracePt t="182972" x="9126538" y="4295775"/>
          <p14:tracePt t="182989" x="9197975" y="4313238"/>
          <p14:tracePt t="183005" x="9251950" y="4340225"/>
          <p14:tracePt t="183022" x="9358313" y="4367213"/>
          <p14:tracePt t="183039" x="9412288" y="4375150"/>
          <p14:tracePt t="183055" x="9447213" y="4375150"/>
          <p14:tracePt t="183072" x="9671050" y="4259263"/>
          <p14:tracePt t="183088" x="9974263" y="3902075"/>
          <p14:tracePt t="183105" x="10296525" y="3384550"/>
          <p14:tracePt t="183122" x="10590213" y="2608263"/>
          <p14:tracePt t="183138" x="10644188" y="2401888"/>
          <p14:tracePt t="183155" x="10661650" y="2224088"/>
          <p14:tracePt t="183172" x="10661650" y="2098675"/>
          <p14:tracePt t="183188" x="10634663" y="2071688"/>
          <p14:tracePt t="183205" x="10555288" y="2017713"/>
          <p14:tracePt t="183222" x="10412413" y="1973263"/>
          <p14:tracePt t="183239" x="9858375" y="1946275"/>
          <p14:tracePt t="183255" x="9429750" y="1955800"/>
          <p14:tracePt t="183272" x="9205913" y="2009775"/>
          <p14:tracePt t="183288" x="8885238" y="2143125"/>
          <p14:tracePt t="183305" x="8823325" y="2187575"/>
          <p14:tracePt t="183321" x="8759825" y="2259013"/>
          <p14:tracePt t="183338" x="8680450" y="2401888"/>
          <p14:tracePt t="183355" x="8653463" y="2500313"/>
          <p14:tracePt t="183371" x="8626475" y="2616200"/>
          <p14:tracePt t="183388" x="8616950" y="2830513"/>
          <p14:tracePt t="183405" x="8616950" y="2919413"/>
          <p14:tracePt t="183421" x="8626475" y="3017838"/>
          <p14:tracePt t="183438" x="8688388" y="3116263"/>
          <p14:tracePt t="183439" x="8796338" y="3259138"/>
          <p14:tracePt t="183455" x="8929688" y="3367088"/>
          <p14:tracePt t="183471" x="9090025" y="3455988"/>
          <p14:tracePt t="183488" x="9232900" y="3527425"/>
          <p14:tracePt t="183505" x="9501188" y="3608388"/>
          <p14:tracePt t="183521" x="9644063" y="3633788"/>
          <p14:tracePt t="183538" x="9732963" y="3633788"/>
          <p14:tracePt t="183554" x="9929813" y="3633788"/>
          <p14:tracePt t="183571" x="10144125" y="3554413"/>
          <p14:tracePt t="183587" x="10563225" y="3303588"/>
          <p14:tracePt t="183604" x="11215688" y="2562225"/>
          <p14:tracePt t="183621" x="11341100" y="2259013"/>
          <p14:tracePt t="183637" x="11420475" y="1982788"/>
          <p14:tracePt t="183654" x="11430000" y="1776413"/>
          <p14:tracePt t="183671" x="11430000" y="1679575"/>
          <p14:tracePt t="183687" x="11376025" y="1625600"/>
          <p14:tracePt t="183704" x="11304588" y="1571625"/>
          <p14:tracePt t="183705" x="11180763" y="1544638"/>
          <p14:tracePt t="183721" x="10956925" y="1509713"/>
          <p14:tracePt t="183737" x="10582275" y="1509713"/>
          <p14:tracePt t="183754" x="9983788" y="1554163"/>
          <p14:tracePt t="183770" x="8974138" y="1919288"/>
          <p14:tracePt t="183788" x="8759825" y="2036763"/>
          <p14:tracePt t="183804" x="8589963" y="2160588"/>
          <p14:tracePt t="183820" x="8501063" y="2259013"/>
          <p14:tracePt t="183837" x="8483600" y="2303463"/>
          <p14:tracePt t="183854" x="8474075" y="2339975"/>
          <p14:tracePt t="183870" x="8483600" y="2455863"/>
          <p14:tracePt t="183887" x="8537575" y="2517775"/>
          <p14:tracePt t="183904" x="8616950" y="2608263"/>
          <p14:tracePt t="183920" x="8786813" y="2768600"/>
          <p14:tracePt t="183937" x="8875713" y="2847975"/>
          <p14:tracePt t="183953" x="8991600" y="2911475"/>
          <p14:tracePt t="183970" x="9188450" y="3000375"/>
          <p14:tracePt t="183987" x="9251950" y="3036888"/>
          <p14:tracePt t="184003" x="9296400" y="3062288"/>
          <p14:tracePt t="184020" x="9348788" y="3089275"/>
          <p14:tracePt t="184037" x="9420225" y="3133725"/>
          <p14:tracePt t="184053" x="9439275" y="3133725"/>
          <p14:tracePt t="184070" x="9466263" y="3133725"/>
          <p14:tracePt t="184087" x="9474200" y="3133725"/>
          <p14:tracePt t="184103" x="9528175" y="3108325"/>
          <p14:tracePt t="184120" x="9725025" y="2938463"/>
          <p14:tracePt t="184137" x="10375900" y="2170113"/>
          <p14:tracePt t="184153" x="10528300" y="1946275"/>
          <p14:tracePt t="184170" x="10609263" y="1741488"/>
          <p14:tracePt t="184187" x="10661650" y="1589088"/>
          <p14:tracePt t="184203" x="10671175" y="1536700"/>
          <p14:tracePt t="184220" x="10671175" y="1500188"/>
          <p14:tracePt t="184237" x="10609263" y="1411288"/>
          <p14:tracePt t="184253" x="10555288" y="1366838"/>
          <p14:tracePt t="184270" x="10439400" y="1330325"/>
          <p14:tracePt t="184286" x="10304463" y="1312863"/>
          <p14:tracePt t="184303" x="9813925" y="1347788"/>
          <p14:tracePt t="184319" x="9537700" y="1438275"/>
          <p14:tracePt t="184336" x="9367838" y="1544638"/>
          <p14:tracePt t="184353" x="9205913" y="1704975"/>
          <p14:tracePt t="184369" x="9153525" y="1785938"/>
          <p14:tracePt t="184386" x="9134475" y="1847850"/>
          <p14:tracePt t="184403" x="9109075" y="1973263"/>
          <p14:tracePt t="184419" x="9109075" y="2044700"/>
          <p14:tracePt t="184436" x="9109075" y="2160588"/>
          <p14:tracePt t="184453" x="9144000" y="2401888"/>
          <p14:tracePt t="184469" x="9180513" y="2517775"/>
          <p14:tracePt t="184486" x="9224963" y="2616200"/>
          <p14:tracePt t="184503" x="9313863" y="2830513"/>
          <p14:tracePt t="184519" x="9375775" y="2919413"/>
          <p14:tracePt t="184536" x="9439275" y="3009900"/>
          <p14:tracePt t="184552" x="9528175" y="3108325"/>
          <p14:tracePt t="184569" x="9725025" y="3375025"/>
          <p14:tracePt t="184586" x="9786938" y="3455988"/>
          <p14:tracePt t="184602" x="9831388" y="3490913"/>
          <p14:tracePt t="184619" x="9867900" y="3527425"/>
          <p14:tracePt t="185150" x="9867900" y="3536950"/>
          <p14:tracePt t="185163" x="9867900" y="3544888"/>
          <p14:tracePt t="185175" x="9867900" y="3562350"/>
          <p14:tracePt t="185188" x="9867900" y="3598863"/>
          <p14:tracePt t="185201" x="9867900" y="3660775"/>
          <p14:tracePt t="185218" x="9867900" y="3741738"/>
          <p14:tracePt t="185234" x="9867900" y="3813175"/>
          <p14:tracePt t="185251" x="9867900" y="3911600"/>
          <p14:tracePt t="185268" x="9867900" y="3956050"/>
          <p14:tracePt t="185284" x="9867900" y="4010025"/>
          <p14:tracePt t="185301" x="9875838" y="4044950"/>
          <p14:tracePt t="185302" x="9875838" y="4089400"/>
          <p14:tracePt t="185317" x="9875838" y="4108450"/>
          <p14:tracePt t="185334" x="9885363" y="4116388"/>
          <p14:tracePt t="185353" x="9885363" y="4125913"/>
          <p14:tracePt t="185682" x="9885363" y="4116388"/>
          <p14:tracePt t="185695" x="9885363" y="4098925"/>
          <p14:tracePt t="185709" x="9875838" y="4062413"/>
          <p14:tracePt t="185721" x="9867900" y="4037013"/>
          <p14:tracePt t="185734" x="9867900" y="4017963"/>
          <p14:tracePt t="185750" x="9858375" y="3990975"/>
          <p14:tracePt t="185767" x="9858375" y="3965575"/>
          <p14:tracePt t="185784" x="9858375" y="3894138"/>
          <p14:tracePt t="185800" x="9858375" y="3840163"/>
          <p14:tracePt t="185817" x="9858375" y="3786188"/>
          <p14:tracePt t="185833" x="9858375" y="3759200"/>
          <p14:tracePt t="185850" x="9858375" y="3741738"/>
          <p14:tracePt t="185867" x="9858375" y="3724275"/>
          <p14:tracePt t="185886" x="9858375" y="3714750"/>
          <p14:tracePt t="185911" x="9858375" y="3705225"/>
          <p14:tracePt t="185923" x="9858375" y="3697288"/>
          <p14:tracePt t="185936" x="9848850" y="3697288"/>
          <p14:tracePt t="185951" x="9848850" y="3687763"/>
          <p14:tracePt t="185966" x="9840913" y="3687763"/>
          <p14:tracePt t="185983" x="9840913" y="3679825"/>
          <p14:tracePt t="186000" x="9831388" y="3670300"/>
          <p14:tracePt t="186016" x="9823450" y="3660775"/>
          <p14:tracePt t="186033" x="9813925" y="3660775"/>
          <p14:tracePt t="186050" x="9813925" y="3652838"/>
          <p14:tracePt t="186066" x="9804400" y="3652838"/>
          <p14:tracePt t="186083" x="9804400" y="3643313"/>
          <p14:tracePt t="186101" x="9804400" y="3633788"/>
          <p14:tracePt t="186116" x="9796463" y="3633788"/>
          <p14:tracePt t="186133" x="9786938" y="3633788"/>
          <p14:tracePt t="186151" x="9777413" y="3633788"/>
          <p14:tracePt t="186166" x="9759950" y="3633788"/>
          <p14:tracePt t="186183" x="9742488" y="3633788"/>
          <p14:tracePt t="186199" x="9705975" y="3633788"/>
          <p14:tracePt t="186216" x="9501188" y="3633788"/>
          <p14:tracePt t="186232" x="9367838" y="3652838"/>
          <p14:tracePt t="186249" x="9269413" y="3660775"/>
          <p14:tracePt t="186266" x="9170988" y="3687763"/>
          <p14:tracePt t="186282" x="9153525" y="3687763"/>
          <p14:tracePt t="186299" x="9134475" y="3687763"/>
          <p14:tracePt t="186316" x="9109075" y="3697288"/>
          <p14:tracePt t="186332" x="9099550" y="3705225"/>
          <p14:tracePt t="186349" x="9090025" y="3705225"/>
          <p14:tracePt t="186379" x="9082088" y="3705225"/>
          <p14:tracePt t="186405" x="9072563" y="3705225"/>
          <p14:tracePt t="186506" x="9082088" y="3705225"/>
          <p14:tracePt t="186519" x="9117013" y="3705225"/>
          <p14:tracePt t="186532" x="9180513" y="3705225"/>
          <p14:tracePt t="186544" x="9277350" y="3705225"/>
          <p14:tracePt t="186557" x="9402763" y="3724275"/>
          <p14:tracePt t="186570" x="9501188" y="3724275"/>
          <p14:tracePt t="186583" x="9555163" y="3724275"/>
          <p14:tracePt t="186598" x="9590088" y="3724275"/>
          <p14:tracePt t="186615" x="9599613" y="3724275"/>
          <p14:tracePt t="186848" x="9590088" y="3705225"/>
          <p14:tracePt t="186861" x="9582150" y="3687763"/>
          <p14:tracePt t="186874" x="9563100" y="3652838"/>
          <p14:tracePt t="186886" x="9555163" y="3625850"/>
          <p14:tracePt t="186900" x="9545638" y="3598863"/>
          <p14:tracePt t="186914" x="9528175" y="3571875"/>
          <p14:tracePt t="186931" x="9518650" y="3536950"/>
          <p14:tracePt t="186951" x="9510713" y="3473450"/>
          <p14:tracePt t="186964" x="9510713" y="3446463"/>
          <p14:tracePt t="186981" x="9501188" y="3419475"/>
          <p14:tracePt t="186998" x="9501188" y="3402013"/>
          <p14:tracePt t="187014" x="9501188" y="3375025"/>
          <p14:tracePt t="187031" x="9501188" y="3357563"/>
          <p14:tracePt t="187048" x="9501188" y="3340100"/>
          <p14:tracePt t="187064" x="9501188" y="3286125"/>
          <p14:tracePt t="187081" x="9501188" y="3241675"/>
          <p14:tracePt t="187098" x="9501188" y="3214688"/>
          <p14:tracePt t="187114" x="9501188" y="3187700"/>
          <p14:tracePt t="187140" x="9501188" y="3179763"/>
          <p14:tracePt t="187165" x="9501188" y="3170238"/>
          <p14:tracePt t="187203" x="9491663" y="3170238"/>
          <p14:tracePt t="187432" x="9491663" y="3179763"/>
          <p14:tracePt t="187444" x="9491663" y="3205163"/>
          <p14:tracePt t="187457" x="9491663" y="3268663"/>
          <p14:tracePt t="187469" x="9491663" y="3375025"/>
          <p14:tracePt t="187482" x="9491663" y="3527425"/>
          <p14:tracePt t="187497" x="9491663" y="3643313"/>
          <p14:tracePt t="187513" x="9491663" y="3697288"/>
          <p14:tracePt t="187530" x="9491663" y="3724275"/>
          <p14:tracePt t="187547" x="9491663" y="3751263"/>
          <p14:tracePt t="187571" x="9491663" y="3759200"/>
          <p14:tracePt t="187584" x="9501188" y="3759200"/>
          <p14:tracePt t="187609" x="9501188" y="3768725"/>
          <p14:tracePt t="187635" x="9501188" y="3776663"/>
          <p14:tracePt t="188015" x="9510713" y="3776663"/>
          <p14:tracePt t="188028" x="9528175" y="3776663"/>
          <p14:tracePt t="188041" x="9555163" y="3776663"/>
          <p14:tracePt t="188054" x="9590088" y="3776663"/>
          <p14:tracePt t="188066" x="9634538" y="3776663"/>
          <p14:tracePt t="188079" x="9698038" y="3776663"/>
          <p14:tracePt t="188096" x="9742488" y="3776663"/>
          <p14:tracePt t="188112" x="9752013" y="3776663"/>
          <p14:tracePt t="188129" x="9769475" y="3776663"/>
          <p14:tracePt t="188193" x="9777413" y="3776663"/>
          <p14:tracePt t="188256" x="9777413" y="3768725"/>
          <p14:tracePt t="188282" x="9777413" y="3759200"/>
          <p14:tracePt t="188307" x="9777413" y="3741738"/>
          <p14:tracePt t="188320" x="9769475" y="3732213"/>
          <p14:tracePt t="188332" x="9752013" y="3724275"/>
          <p14:tracePt t="188346" x="9742488" y="3714750"/>
          <p14:tracePt t="188362" x="9732963" y="3697288"/>
          <p14:tracePt t="188378" x="9715500" y="3679825"/>
          <p14:tracePt t="188396" x="9698038" y="3643313"/>
          <p14:tracePt t="188412" x="9688513" y="3625850"/>
          <p14:tracePt t="188429" x="9680575" y="3616325"/>
          <p14:tracePt t="188445" x="9680575" y="3589338"/>
          <p14:tracePt t="188461" x="9680575" y="3581400"/>
          <p14:tracePt t="188478" x="9680575" y="3571875"/>
          <p14:tracePt t="188497" x="9680575" y="3562350"/>
          <p14:tracePt t="188560" x="9671050" y="3562350"/>
          <p14:tracePt t="188624" x="9661525" y="3562350"/>
          <p14:tracePt t="188700" x="9653588" y="3562350"/>
          <p14:tracePt t="188725" x="9644063" y="3562350"/>
          <p14:tracePt t="188738" x="9634538" y="3562350"/>
          <p14:tracePt t="188750" x="9599613" y="3562350"/>
          <p14:tracePt t="188763" x="9528175" y="3562350"/>
          <p14:tracePt t="188778" x="9402763" y="3589338"/>
          <p14:tracePt t="188794" x="9224963" y="3633788"/>
          <p14:tracePt t="188811" x="9072563" y="3687763"/>
          <p14:tracePt t="188827" x="8920163" y="3724275"/>
          <p14:tracePt t="188844" x="8902700" y="3732213"/>
          <p14:tracePt t="188861" x="8875713" y="3732213"/>
          <p14:tracePt t="188877" x="8858250" y="3732213"/>
          <p14:tracePt t="188902" x="8848725" y="3732213"/>
          <p14:tracePt t="188928" x="8840788" y="3732213"/>
          <p14:tracePt t="189131" x="8848725" y="3732213"/>
          <p14:tracePt t="189156" x="8875713" y="3732213"/>
          <p14:tracePt t="189169" x="8920163" y="3732213"/>
          <p14:tracePt t="189182" x="9028113" y="3732213"/>
          <p14:tracePt t="189195" x="9215438" y="3732213"/>
          <p14:tracePt t="189210" x="9394825" y="3732213"/>
          <p14:tracePt t="189227" x="9545638" y="3751263"/>
          <p14:tracePt t="189243" x="9634538" y="3759200"/>
          <p14:tracePt t="189260" x="9786938" y="3786188"/>
          <p14:tracePt t="189277" x="9848850" y="3786188"/>
          <p14:tracePt t="189293" x="9885363" y="3803650"/>
          <p14:tracePt t="189310" x="9956800" y="3803650"/>
          <p14:tracePt t="189327" x="9974263" y="3803650"/>
          <p14:tracePt t="189343" x="9983788" y="3813175"/>
          <p14:tracePt t="189360" x="10001250" y="3813175"/>
          <p14:tracePt t="189385" x="10010775" y="3813175"/>
          <p14:tracePt t="189410" x="10018713" y="3813175"/>
          <p14:tracePt t="189511" x="10028238" y="3813175"/>
          <p14:tracePt t="189549" x="10037763" y="3813175"/>
          <p14:tracePt t="189575" x="10045700" y="3813175"/>
          <p14:tracePt t="189587" x="10055225" y="3813175"/>
          <p14:tracePt t="191465" x="10045700" y="3813175"/>
          <p14:tracePt t="191478" x="10037763" y="3813175"/>
          <p14:tracePt t="191490" x="9991725" y="3822700"/>
          <p14:tracePt t="191504" x="9867900" y="3840163"/>
          <p14:tracePt t="191516" x="9491663" y="3911600"/>
          <p14:tracePt t="191529" x="8875713" y="4071938"/>
          <p14:tracePt t="191541" x="8259763" y="4224338"/>
          <p14:tracePt t="191556" x="8037513" y="4276725"/>
          <p14:tracePt t="191572" x="7912100" y="4322763"/>
          <p14:tracePt t="191589" x="7848600" y="4340225"/>
          <p14:tracePt t="191605" x="7813675" y="4348163"/>
          <p14:tracePt t="191622" x="7804150" y="4348163"/>
          <p14:tracePt t="191639" x="7796213" y="4348163"/>
          <p14:tracePt t="191820" x="7786688" y="4348163"/>
          <p14:tracePt t="191833" x="7777163" y="4348163"/>
          <p14:tracePt t="191846" x="7759700" y="4348163"/>
          <p14:tracePt t="191858" x="7732713" y="4348163"/>
          <p14:tracePt t="191873" x="7715250" y="4348163"/>
          <p14:tracePt t="191888" x="7705725" y="4348163"/>
          <p14:tracePt t="191905" x="7697788" y="4348163"/>
          <p14:tracePt t="191921" x="7680325" y="4348163"/>
          <p14:tracePt t="191960" x="7688263" y="4348163"/>
          <p14:tracePt t="191973" x="7705725" y="4348163"/>
          <p14:tracePt t="191985" x="7724775" y="4340225"/>
          <p14:tracePt t="191998" x="7751763" y="4330700"/>
          <p14:tracePt t="192011" x="7777163" y="4330700"/>
          <p14:tracePt t="192023" x="7831138" y="4313238"/>
          <p14:tracePt t="192038" x="7912100" y="4268788"/>
          <p14:tracePt t="192055" x="8001000" y="4241800"/>
          <p14:tracePt t="192071" x="8089900" y="4214813"/>
          <p14:tracePt t="192088" x="8180388" y="4179888"/>
          <p14:tracePt t="192104" x="8205788" y="4179888"/>
          <p14:tracePt t="192302" x="8215313" y="4179888"/>
          <p14:tracePt t="192315" x="8259763" y="4152900"/>
          <p14:tracePt t="192327" x="8402638" y="4098925"/>
          <p14:tracePt t="192340" x="8732838" y="3983038"/>
          <p14:tracePt t="192354" x="9205913" y="3786188"/>
          <p14:tracePt t="192371" x="9590088" y="3625850"/>
          <p14:tracePt t="192387" x="9840913" y="3536950"/>
          <p14:tracePt t="192404" x="9991725" y="3509963"/>
          <p14:tracePt t="192421" x="10045700" y="3500438"/>
          <p14:tracePt t="192437" x="10082213" y="3500438"/>
          <p14:tracePt t="192454" x="10134600" y="3500438"/>
          <p14:tracePt t="192471" x="10161588" y="3500438"/>
          <p14:tracePt t="192487" x="10171113" y="3500438"/>
          <p14:tracePt t="192505" x="10180638" y="3500438"/>
          <p14:tracePt t="192543" x="10188575" y="3500438"/>
          <p14:tracePt t="192695" x="10188575" y="3509963"/>
          <p14:tracePt t="192707" x="10171113" y="3517900"/>
          <p14:tracePt t="192721" x="10109200" y="3562350"/>
          <p14:tracePt t="192733" x="9991725" y="3633788"/>
          <p14:tracePt t="192746" x="9786938" y="3732213"/>
          <p14:tracePt t="192759" x="9545638" y="3830638"/>
          <p14:tracePt t="192772" x="9447213" y="3857625"/>
          <p14:tracePt t="192786" x="9402763" y="3867150"/>
          <p14:tracePt t="192803" x="9348788" y="3875088"/>
          <p14:tracePt t="192820" x="9313863" y="3875088"/>
          <p14:tracePt t="192836" x="9259888" y="3867150"/>
          <p14:tracePt t="192853" x="9242425" y="3857625"/>
          <p14:tracePt t="192870" x="9224963" y="3848100"/>
          <p14:tracePt t="192886" x="9215438" y="3840163"/>
          <p14:tracePt t="192903" x="9205913" y="3822700"/>
          <p14:tracePt t="192920" x="9197975" y="3822700"/>
          <p14:tracePt t="192937" x="9188450" y="3803650"/>
          <p14:tracePt t="192961" x="9180513" y="3795713"/>
          <p14:tracePt t="192987" x="9180513" y="3776663"/>
          <p14:tracePt t="193012" x="9170988" y="3759200"/>
          <p14:tracePt t="193025" x="9170988" y="3751263"/>
          <p14:tracePt t="193037" x="9161463" y="3732213"/>
          <p14:tracePt t="193050" x="9153525" y="3724275"/>
          <p14:tracePt t="193062" x="9153525" y="3705225"/>
          <p14:tracePt t="193075" x="9144000" y="3687763"/>
          <p14:tracePt t="193088" x="9144000" y="3679825"/>
          <p14:tracePt t="193102" x="9134475" y="3660775"/>
          <p14:tracePt t="193119" x="9126538" y="3643313"/>
          <p14:tracePt t="193139" x="9126538" y="3625850"/>
          <p14:tracePt t="193164" x="9126538" y="3616325"/>
          <p14:tracePt t="193202" x="9126538" y="3608388"/>
          <p14:tracePt t="193634" x="9134475" y="3608388"/>
          <p14:tracePt t="193646" x="9161463" y="3608388"/>
          <p14:tracePt t="193659" x="9197975" y="3608388"/>
          <p14:tracePt t="193671" x="9232900" y="3608388"/>
          <p14:tracePt t="193685" x="9286875" y="3616325"/>
          <p14:tracePt t="193701" x="9340850" y="3625850"/>
          <p14:tracePt t="193719" x="9367838" y="3625850"/>
          <p14:tracePt t="193735" x="9402763" y="3633788"/>
          <p14:tracePt t="193753" x="9412288" y="3633788"/>
          <p14:tracePt t="193773" x="9420225" y="3633788"/>
          <p14:tracePt t="193799" x="9429750" y="3633788"/>
          <p14:tracePt t="194560" x="9439275" y="3633788"/>
          <p14:tracePt t="194610" x="9420225" y="3643313"/>
          <p14:tracePt t="194623" x="9269413" y="3697288"/>
          <p14:tracePt t="194636" x="8742363" y="3911600"/>
          <p14:tracePt t="194650" x="7974013" y="4214813"/>
          <p14:tracePt t="194666" x="7153275" y="4545013"/>
          <p14:tracePt t="194683" x="6796088" y="4679950"/>
          <p14:tracePt t="194700" x="6518275" y="4813300"/>
          <p14:tracePt t="194716" x="6465888" y="4830763"/>
          <p14:tracePt t="194733" x="6456363" y="4840288"/>
          <p14:tracePt t="194750" x="6446838" y="4840288"/>
          <p14:tracePt t="194914" x="6438900" y="4840288"/>
          <p14:tracePt t="194927" x="6419850" y="4840288"/>
          <p14:tracePt t="194940" x="6402388" y="4840288"/>
          <p14:tracePt t="194952" x="6348413" y="4840288"/>
          <p14:tracePt t="194966" x="6286500" y="4848225"/>
          <p14:tracePt t="194983" x="6188075" y="4857750"/>
          <p14:tracePt t="194999" x="6116638" y="4875213"/>
          <p14:tracePt t="195016" x="6045200" y="4884738"/>
          <p14:tracePt t="195032" x="6037263" y="4894263"/>
          <p14:tracePt t="195049" x="6027738" y="4894263"/>
          <p14:tracePt t="197770" x="6054725" y="4857750"/>
          <p14:tracePt t="197783" x="6197600" y="4759325"/>
          <p14:tracePt t="197795" x="6589713" y="4500563"/>
          <p14:tracePt t="197808" x="7126288" y="4214813"/>
          <p14:tracePt t="197821" x="7608888" y="3973513"/>
          <p14:tracePt t="197833" x="7974013" y="3803650"/>
          <p14:tracePt t="197846" x="8304213" y="3633788"/>
          <p14:tracePt t="197860" x="8562975" y="3527425"/>
          <p14:tracePt t="197877" x="8769350" y="3465513"/>
          <p14:tracePt t="198112" x="8777288" y="3455988"/>
          <p14:tracePt t="198125" x="8831263" y="3438525"/>
          <p14:tracePt t="198138" x="8947150" y="3411538"/>
          <p14:tracePt t="198150" x="9215438" y="3357563"/>
          <p14:tracePt t="198163" x="9634538" y="3232150"/>
          <p14:tracePt t="198176" x="10010775" y="3133725"/>
          <p14:tracePt t="198193" x="10161588" y="3081338"/>
          <p14:tracePt t="198210" x="10252075" y="3044825"/>
          <p14:tracePt t="198226" x="10331450" y="3017838"/>
          <p14:tracePt t="198243" x="10348913" y="3017838"/>
          <p14:tracePt t="198259" x="10358438" y="3017838"/>
          <p14:tracePt t="198302" x="10348913" y="3027363"/>
          <p14:tracePt t="198315" x="10313988" y="3044825"/>
          <p14:tracePt t="198328" x="10277475" y="3062288"/>
          <p14:tracePt t="198340" x="10233025" y="3089275"/>
          <p14:tracePt t="198353" x="10180638" y="3098800"/>
          <p14:tracePt t="198366" x="10126663" y="3108325"/>
          <p14:tracePt t="198378" x="10090150" y="3125788"/>
          <p14:tracePt t="198393" x="10028238" y="3133725"/>
          <p14:tracePt t="198409" x="9966325" y="3152775"/>
          <p14:tracePt t="198426" x="9858375" y="3170238"/>
          <p14:tracePt t="198442" x="9715500" y="3197225"/>
          <p14:tracePt t="198459" x="9671050" y="3205163"/>
          <p14:tracePt t="198476" x="9653588" y="3214688"/>
          <p14:tracePt t="198492" x="9634538" y="3214688"/>
          <p14:tracePt t="198509" x="9626600" y="3214688"/>
          <p14:tracePt t="199342" x="9626600" y="3224213"/>
          <p14:tracePt t="199355" x="9626600" y="3232150"/>
          <p14:tracePt t="199368" x="9634538" y="3268663"/>
          <p14:tracePt t="199380" x="9698038" y="3330575"/>
          <p14:tracePt t="199393" x="9777413" y="3411538"/>
          <p14:tracePt t="199407" x="9885363" y="3527425"/>
          <p14:tracePt t="199424" x="9974263" y="3571875"/>
          <p14:tracePt t="199441" x="10045700" y="3608388"/>
          <p14:tracePt t="199457" x="10188575" y="3625850"/>
          <p14:tracePt t="199474" x="10260013" y="3598863"/>
          <p14:tracePt t="199491" x="10304463" y="3544888"/>
          <p14:tracePt t="199507" x="10375900" y="3429000"/>
          <p14:tracePt t="199524" x="10385425" y="3384550"/>
          <p14:tracePt t="199540" x="10385425" y="3367088"/>
          <p14:tracePt t="199557" x="10394950" y="3348038"/>
          <p14:tracePt t="199558" x="10394950" y="3322638"/>
          <p14:tracePt t="199573" x="10394950" y="3303588"/>
          <p14:tracePt t="199591" x="10385425" y="3276600"/>
          <p14:tracePt t="199607" x="10348913" y="3232150"/>
          <p14:tracePt t="199623" x="10233025" y="3152775"/>
          <p14:tracePt t="199640" x="10161588" y="3116263"/>
          <p14:tracePt t="199657" x="10126663" y="3108325"/>
          <p14:tracePt t="199675" x="10072688" y="3089275"/>
          <p14:tracePt t="199690" x="10063163" y="3089275"/>
          <p14:tracePt t="199707" x="10055225" y="3089275"/>
          <p14:tracePt t="199723" x="10037763" y="3098800"/>
          <p14:tracePt t="199740" x="10018713" y="3133725"/>
          <p14:tracePt t="199756" x="10001250" y="3170238"/>
          <p14:tracePt t="199773" x="9974263" y="3224213"/>
          <p14:tracePt t="199790" x="9974263" y="3241675"/>
          <p14:tracePt t="199806" x="9966325" y="3259138"/>
          <p14:tracePt t="199823" x="9966325" y="3268663"/>
          <p14:tracePt t="199840" x="9966325" y="3286125"/>
          <p14:tracePt t="199856" x="9966325" y="3295650"/>
          <p14:tracePt t="199873" x="9991725" y="3322638"/>
          <p14:tracePt t="199889" x="10028238" y="3357563"/>
          <p14:tracePt t="199906" x="10063163" y="3384550"/>
          <p14:tracePt t="199923" x="10099675" y="3394075"/>
          <p14:tracePt t="199940" x="10144125" y="3402013"/>
          <p14:tracePt t="199956" x="10153650" y="3402013"/>
          <p14:tracePt t="199976" x="10161588" y="3402013"/>
          <p14:tracePt t="199989" x="10171113" y="3402013"/>
          <p14:tracePt t="200065" x="10144125" y="3402013"/>
          <p14:tracePt t="200078" x="10063163" y="3402013"/>
          <p14:tracePt t="200090" x="9831388" y="3438525"/>
          <p14:tracePt t="200103" x="9296400" y="3571875"/>
          <p14:tracePt t="200116" x="8653463" y="3724275"/>
          <p14:tracePt t="200128" x="7991475" y="3902075"/>
          <p14:tracePt t="200141" x="7367588" y="4108450"/>
          <p14:tracePt t="200156" x="6796088" y="4322763"/>
          <p14:tracePt t="200172" x="6170613" y="4537075"/>
          <p14:tracePt t="200189" x="5732463" y="4643438"/>
          <p14:tracePt t="200206" x="4983163" y="4741863"/>
          <p14:tracePt t="200222" x="4751388" y="4768850"/>
          <p14:tracePt t="200239" x="4633913" y="4768850"/>
          <p14:tracePt t="200255" x="4518025" y="4776788"/>
          <p14:tracePt t="200272" x="4510088" y="4776788"/>
          <p14:tracePt t="200289" x="4500563" y="4776788"/>
          <p14:tracePt t="200508" x="4510088" y="4776788"/>
          <p14:tracePt t="200521" x="4518025" y="4776788"/>
          <p14:tracePt t="200534" x="4537075" y="4776788"/>
          <p14:tracePt t="200546" x="4562475" y="4776788"/>
          <p14:tracePt t="200559" x="4581525" y="4776788"/>
          <p14:tracePt t="200572" x="4598988" y="4776788"/>
          <p14:tracePt t="200588" x="4616450" y="4776788"/>
          <p14:tracePt t="200605" x="4633913" y="4776788"/>
          <p14:tracePt t="200622" x="4679950" y="4776788"/>
          <p14:tracePt t="200638" x="4697413" y="4776788"/>
          <p14:tracePt t="200655" x="4714875" y="4776788"/>
          <p14:tracePt t="200672" x="4732338" y="4776788"/>
          <p14:tracePt t="200688" x="4786313" y="4776788"/>
          <p14:tracePt t="200705" x="4795838" y="4776788"/>
          <p14:tracePt t="200721" x="4803775" y="4776788"/>
          <p14:tracePt t="200738" x="4848225" y="4776788"/>
          <p14:tracePt t="200754" x="4857750" y="4776788"/>
          <p14:tracePt t="200771" x="4867275" y="4776788"/>
          <p14:tracePt t="200788" x="4875213" y="4776788"/>
          <p14:tracePt t="200804" x="4884738" y="4776788"/>
          <p14:tracePt t="200825" x="4894263" y="4776788"/>
          <p14:tracePt t="200952" x="4894263" y="4768850"/>
          <p14:tracePt t="201396" x="4902200" y="4768850"/>
          <p14:tracePt t="201409" x="4919663" y="4768850"/>
          <p14:tracePt t="201422" x="4965700" y="4768850"/>
          <p14:tracePt t="201434" x="5081588" y="4768850"/>
          <p14:tracePt t="201447" x="5268913" y="4768850"/>
          <p14:tracePt t="201459" x="5572125" y="4759325"/>
          <p14:tracePt t="201472" x="5776913" y="4741863"/>
          <p14:tracePt t="201486" x="5946775" y="4705350"/>
          <p14:tracePt t="201503" x="6045200" y="4652963"/>
          <p14:tracePt t="201520" x="6126163" y="4598988"/>
          <p14:tracePt t="201536" x="6224588" y="4527550"/>
          <p14:tracePt t="201553" x="6242050" y="4500563"/>
          <p14:tracePt t="201570" x="6251575" y="4491038"/>
          <p14:tracePt t="201586" x="6269038" y="4465638"/>
          <p14:tracePt t="201603" x="6269038" y="4446588"/>
          <p14:tracePt t="201620" x="6259513" y="4438650"/>
          <p14:tracePt t="201637" x="6197600" y="4375150"/>
          <p14:tracePt t="201653" x="6143625" y="4330700"/>
          <p14:tracePt t="201669" x="6072188" y="4295775"/>
          <p14:tracePt t="201686" x="6018213" y="4276725"/>
          <p14:tracePt t="201703" x="5902325" y="4251325"/>
          <p14:tracePt t="201719" x="5867400" y="4251325"/>
          <p14:tracePt t="201736" x="5830888" y="4251325"/>
          <p14:tracePt t="201753" x="5768975" y="4251325"/>
          <p14:tracePt t="201769" x="5724525" y="4259263"/>
          <p14:tracePt t="201786" x="5670550" y="4303713"/>
          <p14:tracePt t="201803" x="5545138" y="4411663"/>
          <p14:tracePt t="201819" x="5456238" y="4537075"/>
          <p14:tracePt t="201836" x="5367338" y="4670425"/>
          <p14:tracePt t="201853" x="5197475" y="4875213"/>
          <p14:tracePt t="201869" x="5153025" y="4919663"/>
          <p14:tracePt t="201886" x="5108575" y="4946650"/>
          <p14:tracePt t="201903" x="5089525" y="4956175"/>
          <p14:tracePt t="201928" x="5081588" y="4965700"/>
          <p14:tracePt t="201992" x="5062538" y="4965700"/>
          <p14:tracePt t="202004" x="5062538" y="4956175"/>
          <p14:tracePt t="202017" x="5062538" y="4938713"/>
          <p14:tracePt t="202042" x="5054600" y="4919663"/>
          <p14:tracePt t="202055" x="5054600" y="4902200"/>
          <p14:tracePt t="202068" x="5054600" y="4894263"/>
          <p14:tracePt t="202080" x="5054600" y="4884738"/>
          <p14:tracePt t="202169" x="5108575" y="4902200"/>
          <p14:tracePt t="202182" x="5224463" y="4946650"/>
          <p14:tracePt t="202194" x="5419725" y="5010150"/>
          <p14:tracePt t="202207" x="5688013" y="5062538"/>
          <p14:tracePt t="202219" x="5991225" y="5099050"/>
          <p14:tracePt t="202235" x="6197600" y="5108575"/>
          <p14:tracePt t="202252" x="6348413" y="5108575"/>
          <p14:tracePt t="202268" x="6554788" y="5108575"/>
          <p14:tracePt t="202285" x="6751638" y="5010150"/>
          <p14:tracePt t="202302" x="6813550" y="4938713"/>
          <p14:tracePt t="202318" x="6867525" y="4857750"/>
          <p14:tracePt t="202335" x="6911975" y="4786313"/>
          <p14:tracePt t="202352" x="6911975" y="4776788"/>
          <p14:tracePt t="202368" x="6911975" y="4759325"/>
          <p14:tracePt t="202385" x="6919913" y="4751388"/>
          <p14:tracePt t="202422" x="6919913" y="4741863"/>
          <p14:tracePt t="202435" x="6911975" y="4741863"/>
          <p14:tracePt t="202448" x="6894513" y="4732338"/>
          <p14:tracePt t="202460" x="6831013" y="4732338"/>
          <p14:tracePt t="202473" x="6759575" y="4714875"/>
          <p14:tracePt t="202485" x="6634163" y="4697413"/>
          <p14:tracePt t="202502" x="6510338" y="4660900"/>
          <p14:tracePt t="202518" x="6384925" y="4633913"/>
          <p14:tracePt t="202534" x="6251575" y="4616450"/>
          <p14:tracePt t="202551" x="6045200" y="4581525"/>
          <p14:tracePt t="202568" x="5929313" y="4581525"/>
          <p14:tracePt t="202584" x="5813425" y="4581525"/>
          <p14:tracePt t="202601" x="5510213" y="4625975"/>
          <p14:tracePt t="202618" x="5384800" y="4660900"/>
          <p14:tracePt t="202634" x="5303838" y="4679950"/>
          <p14:tracePt t="202651" x="5116513" y="4732338"/>
          <p14:tracePt t="202668" x="5037138" y="4751388"/>
          <p14:tracePt t="202686" x="4983163" y="4759325"/>
          <p14:tracePt t="202702" x="4956175" y="4768850"/>
          <p14:tracePt t="202718" x="4938713" y="4776788"/>
          <p14:tracePt t="203792" x="4938713" y="4751388"/>
          <p14:tracePt t="203804" x="4938713" y="4697413"/>
          <p14:tracePt t="203817" x="4938713" y="4652963"/>
          <p14:tracePt t="203830" x="4938713" y="4598988"/>
          <p14:tracePt t="203842" x="4938713" y="4554538"/>
          <p14:tracePt t="203855" x="4938713" y="4527550"/>
          <p14:tracePt t="203868" x="4938713" y="4510088"/>
          <p14:tracePt t="203882" x="4938713" y="4500563"/>
          <p14:tracePt t="203899" x="4938713" y="4491038"/>
          <p14:tracePt t="203918" x="4938713" y="4483100"/>
          <p14:tracePt t="203932" x="4938713" y="4473575"/>
          <p14:tracePt t="203948" x="4991100" y="4446588"/>
          <p14:tracePt t="203965" x="5126038" y="4384675"/>
          <p14:tracePt t="203982" x="5830888" y="4098925"/>
          <p14:tracePt t="203998" x="6303963" y="3929063"/>
          <p14:tracePt t="204015" x="6724650" y="3848100"/>
          <p14:tracePt t="204032" x="7545388" y="3687763"/>
          <p14:tracePt t="204048" x="7983538" y="3616325"/>
          <p14:tracePt t="204065" x="8340725" y="3571875"/>
          <p14:tracePt t="204082" x="8653463" y="3536950"/>
          <p14:tracePt t="204098" x="9082088" y="3473450"/>
          <p14:tracePt t="204115" x="9188450" y="3465513"/>
          <p14:tracePt t="204132" x="9286875" y="3465513"/>
          <p14:tracePt t="204148" x="9340850" y="3465513"/>
          <p14:tracePt t="204165" x="9348788" y="3465513"/>
          <p14:tracePt t="204181" x="9358313" y="3465513"/>
          <p14:tracePt t="204199" x="9367838" y="3465513"/>
          <p14:tracePt t="204425" x="9375775" y="3465513"/>
          <p14:tracePt t="204438" x="9394825" y="3465513"/>
          <p14:tracePt t="204451" x="9402763" y="3465513"/>
          <p14:tracePt t="204464" x="9420225" y="3465513"/>
          <p14:tracePt t="204481" x="9447213" y="3455988"/>
          <p14:tracePt t="204497" x="9466263" y="3446463"/>
          <p14:tracePt t="204515" x="9474200" y="3438525"/>
          <p14:tracePt t="204539" x="9483725" y="3429000"/>
          <p14:tracePt t="204577" x="9483725" y="3419475"/>
          <p14:tracePt t="204590" x="9483725" y="3411538"/>
          <p14:tracePt t="204603" x="9474200" y="3411538"/>
          <p14:tracePt t="204616" x="9466263" y="3402013"/>
          <p14:tracePt t="204630" x="9447213" y="3394075"/>
          <p14:tracePt t="204647" x="9429750" y="3384550"/>
          <p14:tracePt t="204664" x="9402763" y="3367088"/>
          <p14:tracePt t="204680" x="9367838" y="3348038"/>
          <p14:tracePt t="204697" x="9340850" y="3340100"/>
          <p14:tracePt t="204714" x="9304338" y="3340100"/>
          <p14:tracePt t="204730" x="9251950" y="3330575"/>
          <p14:tracePt t="204747" x="9232900" y="3322638"/>
          <p14:tracePt t="204764" x="9215438" y="3322638"/>
          <p14:tracePt t="204780" x="9170988" y="3313113"/>
          <p14:tracePt t="204797" x="9153525" y="3313113"/>
          <p14:tracePt t="204814" x="9134475" y="3313113"/>
          <p14:tracePt t="204831" x="9109075" y="3313113"/>
          <p14:tracePt t="204856" x="9090025" y="3313113"/>
          <p14:tracePt t="204869" x="9082088" y="3313113"/>
          <p14:tracePt t="204894" x="9063038" y="3313113"/>
          <p14:tracePt t="204907" x="9063038" y="3303588"/>
          <p14:tracePt t="205060" x="9063038" y="3295650"/>
          <p14:tracePt t="205199" x="9072563" y="3295650"/>
          <p14:tracePt t="205478" x="9082088" y="3286125"/>
          <p14:tracePt t="205491" x="9099550" y="3286125"/>
          <p14:tracePt t="205503" x="9117013" y="3276600"/>
          <p14:tracePt t="205516" x="9144000" y="3276600"/>
          <p14:tracePt t="205529" x="9188450" y="3268663"/>
          <p14:tracePt t="205545" x="9251950" y="3259138"/>
          <p14:tracePt t="205562" x="9296400" y="3251200"/>
          <p14:tracePt t="205579" x="9358313" y="3224213"/>
          <p14:tracePt t="205595" x="9375775" y="3214688"/>
          <p14:tracePt t="205612" x="9394825" y="3205163"/>
          <p14:tracePt t="205629" x="9420225" y="3197225"/>
          <p14:tracePt t="205645" x="9474200" y="3179763"/>
          <p14:tracePt t="205662" x="9510713" y="3160713"/>
          <p14:tracePt t="205678" x="9555163" y="3152775"/>
          <p14:tracePt t="205695" x="9634538" y="3125788"/>
          <p14:tracePt t="205712" x="9671050" y="3116263"/>
          <p14:tracePt t="205728" x="9715500" y="3108325"/>
          <p14:tracePt t="205745" x="9769475" y="3089275"/>
          <p14:tracePt t="205762" x="9813925" y="3071813"/>
          <p14:tracePt t="205778" x="9848850" y="3062288"/>
          <p14:tracePt t="205796" x="9929813" y="3054350"/>
          <p14:tracePt t="205812" x="9947275" y="3054350"/>
          <p14:tracePt t="205828" x="9966325" y="3044825"/>
          <p14:tracePt t="205845" x="9991725" y="3044825"/>
          <p14:tracePt t="205896" x="10001250" y="3044825"/>
          <p14:tracePt t="206023" x="9991725" y="3044825"/>
          <p14:tracePt t="206036" x="9983788" y="3044825"/>
          <p14:tracePt t="206048" x="9966325" y="3044825"/>
          <p14:tracePt t="206061" x="9920288" y="3044825"/>
          <p14:tracePt t="206078" x="9867900" y="3044825"/>
          <p14:tracePt t="206094" x="9823450" y="3044825"/>
          <p14:tracePt t="206111" x="9732963" y="3044825"/>
          <p14:tracePt t="206128" x="9680575" y="3044825"/>
          <p14:tracePt t="206144" x="9634538" y="3044825"/>
          <p14:tracePt t="206161" x="9582150" y="3044825"/>
          <p14:tracePt t="206178" x="9491663" y="3062288"/>
          <p14:tracePt t="206195" x="9447213" y="3081338"/>
          <p14:tracePt t="206211" x="9394825" y="3108325"/>
          <p14:tracePt t="206227" x="9286875" y="3160713"/>
          <p14:tracePt t="206244" x="9224963" y="3187700"/>
          <p14:tracePt t="206261" x="9144000" y="3214688"/>
          <p14:tracePt t="206277" x="9055100" y="3259138"/>
          <p14:tracePt t="206294" x="9001125" y="3276600"/>
          <p14:tracePt t="206311" x="8974138" y="3286125"/>
          <p14:tracePt t="206327" x="8956675" y="3295650"/>
          <p14:tracePt t="206344" x="8939213" y="3295650"/>
          <p14:tracePt t="207038" x="8929688" y="3295650"/>
          <p14:tracePt t="207063" x="8912225" y="3295650"/>
          <p14:tracePt t="207076" x="8885238" y="3295650"/>
          <p14:tracePt t="207088" x="8840788" y="3295650"/>
          <p14:tracePt t="207101" x="8769350" y="3295650"/>
          <p14:tracePt t="207114" x="8680450" y="3313113"/>
          <p14:tracePt t="207126" x="8562975" y="3340100"/>
          <p14:tracePt t="207142" x="8447088" y="3367088"/>
          <p14:tracePt t="207159" x="8340725" y="3384550"/>
          <p14:tracePt t="207176" x="8259763" y="3402013"/>
          <p14:tracePt t="207192" x="8170863" y="3419475"/>
          <p14:tracePt t="207209" x="8143875" y="3429000"/>
          <p14:tracePt t="207225" x="8126413" y="3438525"/>
          <p14:tracePt t="207242" x="8081963" y="3446463"/>
          <p14:tracePt t="207259" x="8062913" y="3446463"/>
          <p14:tracePt t="207276" x="8045450" y="3446463"/>
          <p14:tracePt t="207292" x="7956550" y="3455988"/>
          <p14:tracePt t="207309" x="7875588" y="3465513"/>
          <p14:tracePt t="207325" x="7804150" y="3482975"/>
          <p14:tracePt t="207342" x="7581900" y="3517900"/>
          <p14:tracePt t="207358" x="7402513" y="3571875"/>
          <p14:tracePt t="207375" x="7188200" y="3625850"/>
          <p14:tracePt t="207392" x="6911975" y="3714750"/>
          <p14:tracePt t="207408" x="6126163" y="3990975"/>
          <p14:tracePt t="207425" x="5751513" y="4133850"/>
          <p14:tracePt t="207442" x="5348288" y="4268788"/>
          <p14:tracePt t="207458" x="4822825" y="4465638"/>
          <p14:tracePt t="207475" x="4714875" y="4510088"/>
          <p14:tracePt t="207492" x="4652963" y="4545013"/>
          <p14:tracePt t="207508" x="4608513" y="4572000"/>
          <p14:tracePt t="207824" x="4660900" y="4572000"/>
          <p14:tracePt t="207837" x="4803775" y="4572000"/>
          <p14:tracePt t="207849" x="5126038" y="4572000"/>
          <p14:tracePt t="207862" x="5545138" y="4572000"/>
          <p14:tracePt t="207875" x="5894388" y="4572000"/>
          <p14:tracePt t="207891" x="6153150" y="4581525"/>
          <p14:tracePt t="207907" x="6357938" y="4608513"/>
          <p14:tracePt t="207925" x="6804025" y="4652963"/>
          <p14:tracePt t="207941" x="6983413" y="4660900"/>
          <p14:tracePt t="207958" x="7188200" y="4660900"/>
          <p14:tracePt t="207974" x="7412038" y="4670425"/>
          <p14:tracePt t="207991" x="7966075" y="4670425"/>
          <p14:tracePt t="208007" x="8385175" y="4545013"/>
          <p14:tracePt t="208024" x="8823325" y="4348163"/>
          <p14:tracePt t="208026" x="9286875" y="4089400"/>
          <p14:tracePt t="208041" x="9572625" y="3929063"/>
          <p14:tracePt t="208057" x="9912350" y="3759200"/>
          <p14:tracePt t="208074" x="10126663" y="3643313"/>
          <p14:tracePt t="208090" x="10323513" y="3527425"/>
          <p14:tracePt t="208382" x="10323513" y="3517900"/>
          <p14:tracePt t="208407" x="10323513" y="3509963"/>
          <p14:tracePt t="208420" x="10313988" y="3500438"/>
          <p14:tracePt t="208433" x="10277475" y="3482975"/>
          <p14:tracePt t="208445" x="10215563" y="3446463"/>
          <p14:tracePt t="208458" x="10099675" y="3402013"/>
          <p14:tracePt t="208473" x="9974263" y="3348038"/>
          <p14:tracePt t="208490" x="9858375" y="3313113"/>
          <p14:tracePt t="208506" x="9796463" y="3295650"/>
          <p14:tracePt t="208523" x="9725025" y="3286125"/>
          <p14:tracePt t="208540" x="9698038" y="3276600"/>
          <p14:tracePt t="208556" x="9680575" y="3276600"/>
          <p14:tracePt t="208573" x="9653588" y="3276600"/>
          <p14:tracePt t="208590" x="9634538" y="3276600"/>
          <p14:tracePt t="208606" x="9617075" y="3276600"/>
          <p14:tracePt t="208623" x="9582150" y="3276600"/>
          <p14:tracePt t="208639" x="9555163" y="3276600"/>
          <p14:tracePt t="208656" x="9518650" y="3286125"/>
          <p14:tracePt t="208673" x="9429750" y="3375025"/>
          <p14:tracePt t="208689" x="9385300" y="3446463"/>
          <p14:tracePt t="208706" x="9331325" y="3500438"/>
          <p14:tracePt t="208723" x="9304338" y="3544888"/>
          <p14:tracePt t="208739" x="9286875" y="3598863"/>
          <p14:tracePt t="208756" x="9286875" y="3625850"/>
          <p14:tracePt t="208773" x="9304338" y="3670300"/>
          <p14:tracePt t="208789" x="9466263" y="3813175"/>
          <p14:tracePt t="208806" x="9634538" y="3902075"/>
          <p14:tracePt t="208823" x="9848850" y="4017963"/>
          <p14:tracePt t="208839" x="10233025" y="4098925"/>
          <p14:tracePt t="208856" x="10385425" y="4098925"/>
          <p14:tracePt t="208872" x="10563225" y="4098925"/>
          <p14:tracePt t="208889" x="10895013" y="3990975"/>
          <p14:tracePt t="208906" x="11045825" y="3875088"/>
          <p14:tracePt t="208922" x="11109325" y="3822700"/>
          <p14:tracePt t="208939" x="11134725" y="3724275"/>
          <p14:tracePt t="208959" x="11144250" y="3660775"/>
          <p14:tracePt t="208972" x="11161713" y="3581400"/>
          <p14:tracePt t="208989" x="11153775" y="3429000"/>
          <p14:tracePt t="209005" x="11117263" y="3375025"/>
          <p14:tracePt t="209022" x="11090275" y="3340100"/>
          <p14:tracePt t="209039" x="11045825" y="3295650"/>
          <p14:tracePt t="209042" x="10991850" y="3259138"/>
          <p14:tracePt t="209055" x="10920413" y="3205163"/>
          <p14:tracePt t="209072" x="10848975" y="3133725"/>
          <p14:tracePt t="209089" x="10769600" y="3081338"/>
          <p14:tracePt t="209105" x="10617200" y="3009900"/>
          <p14:tracePt t="209122" x="10528300" y="2982913"/>
          <p14:tracePt t="209138" x="10412413" y="2965450"/>
          <p14:tracePt t="209155" x="9991725" y="2955925"/>
          <p14:tracePt t="209172" x="9840913" y="2955925"/>
          <p14:tracePt t="209188" x="9742488" y="2965450"/>
          <p14:tracePt t="209205" x="9599613" y="3009900"/>
          <p14:tracePt t="209222" x="9537700" y="3027363"/>
          <p14:tracePt t="209238" x="9501188" y="3054350"/>
          <p14:tracePt t="209255" x="9474200" y="3081338"/>
          <p14:tracePt t="209272" x="9466263" y="3098800"/>
          <p14:tracePt t="209288" x="9466263" y="3108325"/>
          <p14:tracePt t="209305" x="9456738" y="3116263"/>
          <p14:tracePt t="209321" x="9456738" y="3152775"/>
          <p14:tracePt t="209338" x="9456738" y="3170238"/>
          <p14:tracePt t="209355" x="9456738" y="3197225"/>
          <p14:tracePt t="209371" x="9491663" y="3313113"/>
          <p14:tracePt t="209388" x="9528175" y="3384550"/>
          <p14:tracePt t="209405" x="9590088" y="3465513"/>
          <p14:tracePt t="209421" x="9698038" y="3589338"/>
          <p14:tracePt t="209438" x="9752013" y="3660775"/>
          <p14:tracePt t="209455" x="9823450" y="3724275"/>
          <p14:tracePt t="209471" x="10001250" y="3840163"/>
          <p14:tracePt t="209488" x="10134600" y="3884613"/>
          <p14:tracePt t="209504" x="10233025" y="3894138"/>
          <p14:tracePt t="209522" x="10447338" y="3902075"/>
          <p14:tracePt t="209538" x="10555288" y="3884613"/>
          <p14:tracePt t="209555" x="10661650" y="3840163"/>
          <p14:tracePt t="209571" x="10752138" y="3776663"/>
          <p14:tracePt t="209588" x="10920413" y="3660775"/>
          <p14:tracePt t="209604" x="10974388" y="3608388"/>
          <p14:tracePt t="209621" x="11001375" y="3544888"/>
          <p14:tracePt t="209638" x="11037888" y="3384550"/>
          <p14:tracePt t="209654" x="11028363" y="3322638"/>
          <p14:tracePt t="209671" x="10991850" y="3276600"/>
          <p14:tracePt t="209688" x="10831513" y="3170238"/>
          <p14:tracePt t="209704" x="10680700" y="3081338"/>
          <p14:tracePt t="209721" x="10510838" y="2982913"/>
          <p14:tracePt t="209737" x="10242550" y="2867025"/>
          <p14:tracePt t="209754" x="10134600" y="2840038"/>
          <p14:tracePt t="209771" x="10010775" y="2830513"/>
          <p14:tracePt t="209787" x="9705975" y="2830513"/>
          <p14:tracePt t="209804" x="9466263" y="2884488"/>
          <p14:tracePt t="209821" x="9188450" y="2973388"/>
          <p14:tracePt t="209838" x="9001125" y="3054350"/>
          <p14:tracePt t="209839" x="8858250" y="3133725"/>
          <p14:tracePt t="209854" x="8751888" y="3187700"/>
          <p14:tracePt t="209870" x="8670925" y="3251200"/>
          <p14:tracePt t="209887" x="8626475" y="3286125"/>
          <p14:tracePt t="209904" x="8562975" y="3384550"/>
          <p14:tracePt t="209920" x="8545513" y="3419475"/>
          <p14:tracePt t="209937" x="8545513" y="3455988"/>
          <p14:tracePt t="209954" x="8537575" y="3500438"/>
          <p14:tracePt t="209970" x="8537575" y="3527425"/>
          <p14:tracePt t="209987" x="8555038" y="3571875"/>
          <p14:tracePt t="210004" x="8724900" y="3724275"/>
          <p14:tracePt t="210020" x="8875713" y="3822700"/>
          <p14:tracePt t="210037" x="9037638" y="3911600"/>
          <p14:tracePt t="210054" x="9420225" y="4044950"/>
          <p14:tracePt t="210070" x="9617075" y="4081463"/>
          <p14:tracePt t="210087" x="9777413" y="4089400"/>
          <p14:tracePt t="210104" x="10161588" y="4116388"/>
          <p14:tracePt t="210120" x="10323513" y="4133850"/>
          <p14:tracePt t="210136" x="10474325" y="4125913"/>
          <p14:tracePt t="210153" x="10644188" y="4089400"/>
          <p14:tracePt t="210170" x="10875963" y="3929063"/>
          <p14:tracePt t="210187" x="10939463" y="3830638"/>
          <p14:tracePt t="210203" x="10991850" y="3768725"/>
          <p14:tracePt t="210220" x="11037888" y="3652838"/>
          <p14:tracePt t="210237" x="11045825" y="3571875"/>
          <p14:tracePt t="210253" x="11045825" y="3473450"/>
          <p14:tracePt t="210270" x="11018838" y="3340100"/>
          <p14:tracePt t="210286" x="10974388" y="3303588"/>
          <p14:tracePt t="210303" x="10920413" y="3259138"/>
          <p14:tracePt t="210320" x="10725150" y="3143250"/>
          <p14:tracePt t="210336" x="10609263" y="3081338"/>
          <p14:tracePt t="210353" x="10466388" y="3009900"/>
          <p14:tracePt t="210370" x="10296525" y="2946400"/>
          <p14:tracePt t="210386" x="10233025" y="2946400"/>
          <p14:tracePt t="210403" x="10180638" y="2946400"/>
          <p14:tracePt t="210419" x="10117138" y="2946400"/>
          <p14:tracePt t="210436" x="10010775" y="2946400"/>
          <p14:tracePt t="210453" x="9983788" y="2965450"/>
          <p14:tracePt t="210469" x="9920288" y="3000375"/>
          <p14:tracePt t="210486" x="9759950" y="3108325"/>
          <p14:tracePt t="210503" x="9680575" y="3179763"/>
          <p14:tracePt t="210519" x="9609138" y="3276600"/>
          <p14:tracePt t="210536" x="9483725" y="3473450"/>
          <p14:tracePt t="210552" x="9447213" y="3536950"/>
          <p14:tracePt t="210569" x="9420225" y="3589338"/>
          <p14:tracePt t="210586" x="9394825" y="3697288"/>
          <p14:tracePt t="210602" x="9385300" y="3759200"/>
          <p14:tracePt t="210619" x="9385300" y="3822700"/>
          <p14:tracePt t="210636" x="9394825" y="3902075"/>
          <p14:tracePt t="210652" x="9412288" y="3929063"/>
          <p14:tracePt t="210669" x="9456738" y="3965575"/>
          <p14:tracePt t="210686" x="9537700" y="3990975"/>
          <p14:tracePt t="210702" x="9813925" y="4098925"/>
          <p14:tracePt t="210719" x="9939338" y="4116388"/>
          <p14:tracePt t="210736" x="10072688" y="4133850"/>
          <p14:tracePt t="210752" x="10375900" y="4133850"/>
          <p14:tracePt t="210769" x="10545763" y="4108450"/>
          <p14:tracePt t="210786" x="10760075" y="4010025"/>
          <p14:tracePt t="210802" x="11010900" y="3830638"/>
          <p14:tracePt t="210818" x="11082338" y="3705225"/>
          <p14:tracePt t="210836" x="11134725" y="3633788"/>
          <p14:tracePt t="210852" x="11171238" y="3482975"/>
          <p14:tracePt t="210868" x="11180763" y="3394075"/>
          <p14:tracePt t="210885" x="11180763" y="3322638"/>
          <p14:tracePt t="210902" x="11153775" y="3214688"/>
          <p14:tracePt t="210919" x="11117263" y="3187700"/>
          <p14:tracePt t="210935" x="11063288" y="3152775"/>
          <p14:tracePt t="210952" x="10991850" y="3125788"/>
          <p14:tracePt t="210968" x="10814050" y="3054350"/>
          <p14:tracePt t="210985" x="10733088" y="3027363"/>
          <p14:tracePt t="211002" x="10680700" y="3017838"/>
          <p14:tracePt t="211018" x="10590213" y="2990850"/>
          <p14:tracePt t="211035" x="10555288" y="2990850"/>
          <p14:tracePt t="211051" x="10518775" y="2990850"/>
          <p14:tracePt t="211068" x="10439400" y="2990850"/>
          <p14:tracePt t="211085" x="10412413" y="2990850"/>
          <p14:tracePt t="211101" x="10394950" y="3000375"/>
          <p14:tracePt t="211119" x="10358438" y="3027363"/>
          <p14:tracePt t="211135" x="10348913" y="3036888"/>
          <p14:tracePt t="211151" x="10323513" y="3054350"/>
          <p14:tracePt t="211168" x="10296525" y="3116263"/>
          <p14:tracePt t="211185" x="10287000" y="3143250"/>
          <p14:tracePt t="211201" x="10277475" y="3170238"/>
          <p14:tracePt t="211218" x="10269538" y="3187700"/>
          <p14:tracePt t="211234" x="10260013" y="3224213"/>
          <p14:tracePt t="211257" x="10252075" y="3232150"/>
          <p14:tracePt t="211270" x="10252075" y="3251200"/>
          <p14:tracePt t="211295" x="10242550" y="3259138"/>
          <p14:tracePt t="211320" x="10242550" y="3268663"/>
          <p14:tracePt t="211334" x="10242550" y="3276600"/>
          <p14:tracePt t="211358" x="10233025" y="3286125"/>
          <p14:tracePt t="211384" x="10233025" y="3295650"/>
          <p14:tracePt t="211397" x="10233025" y="3303588"/>
          <p14:tracePt t="211422" x="10233025" y="3313113"/>
          <p14:tracePt t="211447" x="10233025" y="3330575"/>
          <p14:tracePt t="211460" x="10225088" y="3348038"/>
          <p14:tracePt t="211473" x="10215563" y="3384550"/>
          <p14:tracePt t="211486" x="10206038" y="3419475"/>
          <p14:tracePt t="211501" x="10198100" y="3465513"/>
          <p14:tracePt t="211517" x="10198100" y="3490913"/>
          <p14:tracePt t="211534" x="10188575" y="3517900"/>
          <p14:tracePt t="211550" x="10188575" y="3554413"/>
          <p14:tracePt t="211567" x="10188575" y="3562350"/>
          <p14:tracePt t="211584" x="10188575" y="3571875"/>
          <p14:tracePt t="211625" x="10188575" y="3581400"/>
          <p14:tracePt t="211650" x="10180638" y="3581400"/>
          <p14:tracePt t="211726" x="10180638" y="3589338"/>
          <p14:tracePt t="211790" x="10180638" y="3598863"/>
          <p14:tracePt t="211802" x="10180638" y="3608388"/>
          <p14:tracePt t="212843" x="10171113" y="3608388"/>
          <p14:tracePt t="212856" x="10171113" y="3598863"/>
          <p14:tracePt t="212868" x="10171113" y="3589338"/>
          <p14:tracePt t="212881" x="10161588" y="3562350"/>
          <p14:tracePt t="212898" x="10161588" y="3509963"/>
          <p14:tracePt t="212915" x="10153650" y="3429000"/>
          <p14:tracePt t="212932" x="10126663" y="3276600"/>
          <p14:tracePt t="212948" x="10109200" y="3224213"/>
          <p14:tracePt t="212964" x="10082213" y="3179763"/>
          <p14:tracePt t="212981" x="10063163" y="3133725"/>
          <p14:tracePt t="212982" x="10028238" y="3108325"/>
          <p14:tracePt t="212998" x="9991725" y="3081338"/>
          <p14:tracePt t="213014" x="9885363" y="3036888"/>
          <p14:tracePt t="213031" x="9715500" y="3027363"/>
          <p14:tracePt t="213048" x="8688388" y="3089275"/>
          <p14:tracePt t="213064" x="8054975" y="3251200"/>
          <p14:tracePt t="213081" x="7715250" y="3419475"/>
          <p14:tracePt t="213098" x="6919913" y="3822700"/>
          <p14:tracePt t="213114" x="6653213" y="3946525"/>
          <p14:tracePt t="213131" x="6394450" y="4089400"/>
          <p14:tracePt t="213148" x="5929313" y="4340225"/>
          <p14:tracePt t="213164" x="5768975" y="4429125"/>
          <p14:tracePt t="213181" x="5688013" y="4465638"/>
          <p14:tracePt t="213197" x="5661025" y="4483100"/>
          <p14:tracePt t="213214" x="5626100" y="4483100"/>
          <p14:tracePt t="213231" x="5616575" y="4491038"/>
          <p14:tracePt t="213451" x="5589588" y="4491038"/>
          <p14:tracePt t="213464" x="5562600" y="4483100"/>
          <p14:tracePt t="213477" x="5510213" y="4446588"/>
          <p14:tracePt t="213489" x="5402263" y="4375150"/>
          <p14:tracePt t="213502" x="5251450" y="4259263"/>
          <p14:tracePt t="213515" x="5099050" y="4160838"/>
          <p14:tracePt t="213530" x="4983163" y="4098925"/>
          <p14:tracePt t="213547" x="4902200" y="4062413"/>
          <p14:tracePt t="213563" x="4840288" y="4044950"/>
          <p14:tracePt t="213580" x="4732338" y="4010025"/>
          <p14:tracePt t="213596" x="4697413" y="4010025"/>
          <p14:tracePt t="213613" x="4670425" y="4010025"/>
          <p14:tracePt t="213630" x="4643438" y="4010025"/>
          <p14:tracePt t="213646" x="4625975" y="4010025"/>
          <p14:tracePt t="213663" x="4616450" y="4010025"/>
          <p14:tracePt t="213682" x="4598988" y="4027488"/>
          <p14:tracePt t="213696" x="4589463" y="4054475"/>
          <p14:tracePt t="213713" x="4581525" y="4098925"/>
          <p14:tracePt t="213730" x="4572000" y="4179888"/>
          <p14:tracePt t="213746" x="4572000" y="4232275"/>
          <p14:tracePt t="213763" x="4572000" y="4303713"/>
          <p14:tracePt t="213780" x="4679950" y="4483100"/>
          <p14:tracePt t="213796" x="4803775" y="4598988"/>
          <p14:tracePt t="213813" x="4973638" y="4705350"/>
          <p14:tracePt t="213830" x="5153025" y="4768850"/>
          <p14:tracePt t="213846" x="5537200" y="4830763"/>
          <p14:tracePt t="213863" x="5715000" y="4840288"/>
          <p14:tracePt t="213879" x="5875338" y="4857750"/>
          <p14:tracePt t="213896" x="6170613" y="4857750"/>
          <p14:tracePt t="213913" x="6330950" y="4848225"/>
          <p14:tracePt t="213930" x="6465888" y="4813300"/>
          <p14:tracePt t="213946" x="6653213" y="4643438"/>
          <p14:tracePt t="213962" x="6724650" y="4562475"/>
          <p14:tracePt t="213979" x="6751638" y="4500563"/>
          <p14:tracePt t="213996" x="6769100" y="4394200"/>
          <p14:tracePt t="214012" x="6759575" y="4322763"/>
          <p14:tracePt t="214029" x="6697663" y="4241800"/>
          <p14:tracePt t="214046" x="6616700" y="4160838"/>
          <p14:tracePt t="214047" x="6500813" y="4098925"/>
          <p14:tracePt t="214062" x="6375400" y="4054475"/>
          <p14:tracePt t="214079" x="6224588" y="4010025"/>
          <p14:tracePt t="214096" x="6062663" y="3983038"/>
          <p14:tracePt t="214112" x="5670550" y="3956050"/>
          <p14:tracePt t="214129" x="5491163" y="3956050"/>
          <p14:tracePt t="214146" x="5367338" y="3956050"/>
          <p14:tracePt t="214162" x="5160963" y="3983038"/>
          <p14:tracePt t="214179" x="5081588" y="4010025"/>
          <p14:tracePt t="214196" x="5027613" y="4037013"/>
          <p14:tracePt t="214212" x="4956175" y="4071938"/>
          <p14:tracePt t="214229" x="4946650" y="4089400"/>
          <p14:tracePt t="214245" x="4938713" y="4098925"/>
          <p14:tracePt t="214263" x="4938713" y="4108450"/>
          <p14:tracePt t="214288" x="4938713" y="4125913"/>
          <p14:tracePt t="214300" x="4938713" y="4133850"/>
          <p14:tracePt t="214326" x="4946650" y="4160838"/>
          <p14:tracePt t="214339" x="4991100" y="4197350"/>
          <p14:tracePt t="214351" x="5081588" y="4251325"/>
          <p14:tracePt t="214364" x="5180013" y="4313238"/>
          <p14:tracePt t="214378" x="5322888" y="4394200"/>
          <p14:tracePt t="214395" x="5483225" y="4483100"/>
          <p14:tracePt t="214412" x="5697538" y="4581525"/>
          <p14:tracePt t="214428" x="6018213" y="4660900"/>
          <p14:tracePt t="214445" x="6205538" y="4670425"/>
          <p14:tracePt t="214462" x="6323013" y="4687888"/>
          <p14:tracePt t="214478" x="6438900" y="4697413"/>
          <p14:tracePt t="214495" x="6465888" y="4697413"/>
          <p14:tracePt t="214512" x="6473825" y="4697413"/>
          <p14:tracePt t="214529" x="6483350" y="4697413"/>
          <p14:tracePt t="214545" x="6483350" y="4687888"/>
          <p14:tracePt t="214561" x="6465888" y="4652963"/>
          <p14:tracePt t="214579" x="6251575" y="4527550"/>
          <p14:tracePt t="214595" x="6010275" y="4402138"/>
          <p14:tracePt t="214611" x="5803900" y="4322763"/>
          <p14:tracePt t="214628" x="5670550" y="4276725"/>
          <p14:tracePt t="214645" x="5491163" y="4214813"/>
          <p14:tracePt t="214661" x="5419725" y="4179888"/>
          <p14:tracePt t="214680" x="5367338" y="4170363"/>
          <p14:tracePt t="214694" x="5205413" y="4160838"/>
          <p14:tracePt t="214711" x="5108575" y="4160838"/>
          <p14:tracePt t="214728" x="5000625" y="4160838"/>
          <p14:tracePt t="214744" x="4857750" y="4170363"/>
          <p14:tracePt t="214761" x="4830763" y="4187825"/>
          <p14:tracePt t="214778" x="4803775" y="4205288"/>
          <p14:tracePt t="214795" x="4759325" y="4232275"/>
          <p14:tracePt t="214811" x="4741863" y="4241800"/>
          <p14:tracePt t="214828" x="4724400" y="4268788"/>
          <p14:tracePt t="214845" x="4714875" y="4286250"/>
          <p14:tracePt t="214861" x="4705350" y="4313238"/>
          <p14:tracePt t="214877" x="4705350" y="4340225"/>
          <p14:tracePt t="214894" x="4714875" y="4375150"/>
          <p14:tracePt t="214911" x="4822825" y="4491038"/>
          <p14:tracePt t="214927" x="4894263" y="4562475"/>
          <p14:tracePt t="214944" x="5000625" y="4633913"/>
          <p14:tracePt t="214961" x="5295900" y="4768850"/>
          <p14:tracePt t="214977" x="5429250" y="4830763"/>
          <p14:tracePt t="214994" x="5554663" y="4867275"/>
          <p14:tracePt t="215011" x="5768975" y="4919663"/>
          <p14:tracePt t="215027" x="5867400" y="4919663"/>
          <p14:tracePt t="215044" x="5938838" y="4919663"/>
          <p14:tracePt t="215061" x="6045200" y="4902200"/>
          <p14:tracePt t="215077" x="6089650" y="4875213"/>
          <p14:tracePt t="215094" x="6108700" y="4867275"/>
          <p14:tracePt t="215110" x="6116638" y="4857750"/>
          <p14:tracePt t="215127" x="6126163" y="4857750"/>
          <p14:tracePt t="215144" x="6126163" y="4848225"/>
          <p14:tracePt t="215187" x="6126163" y="4840288"/>
          <p14:tracePt t="216368" x="6134100" y="4840288"/>
          <p14:tracePt t="216381" x="6153150" y="4840288"/>
          <p14:tracePt t="216393" x="6205538" y="4822825"/>
          <p14:tracePt t="216406" x="6330950" y="4786313"/>
          <p14:tracePt t="216419" x="6527800" y="4741863"/>
          <p14:tracePt t="216431" x="6751638" y="4697413"/>
          <p14:tracePt t="216444" x="6938963" y="4660900"/>
          <p14:tracePt t="216458" x="7089775" y="4625975"/>
          <p14:tracePt t="216474" x="7205663" y="4616450"/>
          <p14:tracePt t="216491" x="7286625" y="4598988"/>
          <p14:tracePt t="216508" x="7358063" y="4581525"/>
          <p14:tracePt t="216774" x="7375525" y="4581525"/>
          <p14:tracePt t="216786" x="7419975" y="4572000"/>
          <p14:tracePt t="216799" x="7518400" y="4545013"/>
          <p14:tracePt t="216812" x="7661275" y="4500563"/>
          <p14:tracePt t="216824" x="7823200" y="4429125"/>
          <p14:tracePt t="216840" x="7939088" y="4384675"/>
          <p14:tracePt t="216857" x="8001000" y="4348163"/>
          <p14:tracePt t="216874" x="8037513" y="4322763"/>
          <p14:tracePt t="216891" x="8062913" y="4295775"/>
          <p14:tracePt t="216951" x="8062913" y="4286250"/>
          <p14:tracePt t="216964" x="8054975" y="4276725"/>
          <p14:tracePt t="216976" x="7966075" y="4259263"/>
          <p14:tracePt t="216990" x="7759700" y="4241800"/>
          <p14:tracePt t="217007" x="7251700" y="4187825"/>
          <p14:tracePt t="217023" x="6796088" y="4133850"/>
          <p14:tracePt t="217040" x="6411913" y="4133850"/>
          <p14:tracePt t="217057" x="6340475" y="4133850"/>
          <p14:tracePt t="217073" x="6303963" y="4133850"/>
          <p14:tracePt t="217090" x="6251575" y="4133850"/>
          <p14:tracePt t="217107" x="6242050" y="4133850"/>
          <p14:tracePt t="217123" x="6232525" y="4133850"/>
          <p14:tracePt t="217141" x="6224588" y="4133850"/>
          <p14:tracePt t="217166" x="6215063" y="4133850"/>
          <p14:tracePt t="217217" x="6215063" y="4143375"/>
          <p14:tracePt t="217230" x="6224588" y="4143375"/>
          <p14:tracePt t="217242" x="6276975" y="4160838"/>
          <p14:tracePt t="217256" x="6384925" y="4214813"/>
          <p14:tracePt t="217273" x="6572250" y="4268788"/>
          <p14:tracePt t="217290" x="6867525" y="4367213"/>
          <p14:tracePt t="217306" x="7385050" y="4483100"/>
          <p14:tracePt t="217323" x="7589838" y="4500563"/>
          <p14:tracePt t="217339" x="7804150" y="4527550"/>
          <p14:tracePt t="217356" x="8134350" y="4537075"/>
          <p14:tracePt t="217373" x="8269288" y="4545013"/>
          <p14:tracePt t="217389" x="8385175" y="4554538"/>
          <p14:tracePt t="217406" x="8501063" y="4554538"/>
          <p14:tracePt t="217423" x="8653463" y="4554538"/>
          <p14:tracePt t="217439" x="8697913" y="4554538"/>
          <p14:tracePt t="217902" x="8670925" y="4554538"/>
          <p14:tracePt t="217915" x="8589963" y="4554538"/>
          <p14:tracePt t="217928" x="8296275" y="4554538"/>
          <p14:tracePt t="217940" x="7670800" y="4572000"/>
          <p14:tracePt t="217955" x="6956425" y="4598988"/>
          <p14:tracePt t="217972" x="6483350" y="4598988"/>
          <p14:tracePt t="217988" x="6134100" y="4598988"/>
          <p14:tracePt t="218005" x="5776913" y="4598988"/>
          <p14:tracePt t="218021" x="5715000" y="4598988"/>
          <p14:tracePt t="218038" x="5653088" y="4598988"/>
          <p14:tracePt t="218055" x="5626100" y="4598988"/>
          <p14:tracePt t="218071" x="5616575" y="4598988"/>
          <p14:tracePt t="218088" x="5608638" y="4598988"/>
          <p14:tracePt t="218118" x="5599113" y="4598988"/>
          <p14:tracePt t="218156" x="5589588" y="4598988"/>
          <p14:tracePt t="218169" x="5572125" y="4598988"/>
          <p14:tracePt t="218181" x="5554663" y="4608513"/>
          <p14:tracePt t="218194" x="5491163" y="4633913"/>
          <p14:tracePt t="218207" x="5394325" y="4670425"/>
          <p14:tracePt t="218221" x="5205413" y="4776788"/>
          <p14:tracePt t="218238" x="4946650" y="4875213"/>
          <p14:tracePt t="218254" x="4795838" y="4938713"/>
          <p14:tracePt t="218271" x="4687888" y="4973638"/>
          <p14:tracePt t="218288" x="4679950" y="4973638"/>
          <p14:tracePt t="218304" x="4670425" y="4973638"/>
          <p14:tracePt t="218321" x="4660900" y="4973638"/>
          <p14:tracePt t="218397" x="4670425" y="4973638"/>
          <p14:tracePt t="218410" x="4705350" y="4973638"/>
          <p14:tracePt t="218422" x="4776788" y="4973638"/>
          <p14:tracePt t="218435" x="4902200" y="4946650"/>
          <p14:tracePt t="218447" x="5081588" y="4911725"/>
          <p14:tracePt t="218460" x="5313363" y="4867275"/>
          <p14:tracePt t="218473" x="5419725" y="4840288"/>
          <p14:tracePt t="218487" x="5483225" y="4822825"/>
          <p14:tracePt t="218504" x="5518150" y="4803775"/>
          <p14:tracePt t="218520" x="5562600" y="4786313"/>
          <p14:tracePt t="218537" x="5608638" y="4768850"/>
          <p14:tracePt t="218600" x="5616575" y="4759325"/>
          <p14:tracePt t="218676" x="5616575" y="4751388"/>
          <p14:tracePt t="218688" x="5608638" y="4751388"/>
          <p14:tracePt t="218701" x="5599113" y="4751388"/>
          <p14:tracePt t="218714" x="5599113" y="4741863"/>
          <p14:tracePt t="218740" x="5599113" y="4732338"/>
          <p14:tracePt t="218752" x="5589588" y="4732338"/>
          <p14:tracePt t="218802" x="5589588" y="4724400"/>
          <p14:tracePt t="219323" x="5616575" y="4724400"/>
          <p14:tracePt t="219335" x="5697538" y="4724400"/>
          <p14:tracePt t="219348" x="5803900" y="4724400"/>
          <p14:tracePt t="219361" x="5965825" y="4724400"/>
          <p14:tracePt t="219373" x="6143625" y="4724400"/>
          <p14:tracePt t="219386" x="6276975" y="4724400"/>
          <p14:tracePt t="219402" x="6384925" y="4724400"/>
          <p14:tracePt t="219419" x="6491288" y="4724400"/>
          <p14:tracePt t="219435" x="6616700" y="4724400"/>
          <p14:tracePt t="219452" x="6840538" y="4741863"/>
          <p14:tracePt t="219469" x="6956425" y="4759325"/>
          <p14:tracePt t="219485" x="7072313" y="4768850"/>
          <p14:tracePt t="219502" x="7277100" y="4803775"/>
          <p14:tracePt t="219519" x="7313613" y="4813300"/>
          <p14:tracePt t="219535" x="7331075" y="4813300"/>
          <p14:tracePt t="219589" x="7205663" y="4813300"/>
          <p14:tracePt t="219601" x="6804025" y="4813300"/>
          <p14:tracePt t="219614" x="6089650" y="4813300"/>
          <p14:tracePt t="219627" x="5500688" y="4813300"/>
          <p14:tracePt t="219640" x="5000625" y="4786313"/>
          <p14:tracePt t="219652" x="4545013" y="4768850"/>
          <p14:tracePt t="219668" x="4295775" y="4751388"/>
          <p14:tracePt t="219685" x="4170363" y="4751388"/>
          <p14:tracePt t="219702" x="4089400" y="4751388"/>
          <p14:tracePt t="219718" x="3973513" y="4751388"/>
          <p14:tracePt t="219735" x="3956050" y="4751388"/>
          <p14:tracePt t="219752" x="3946525" y="4751388"/>
          <p14:tracePt t="219768" x="3929063" y="4751388"/>
          <p14:tracePt t="219791" x="3919538" y="4751388"/>
          <p14:tracePt t="220046" x="3929063" y="4751388"/>
          <p14:tracePt t="220071" x="3956050" y="4751388"/>
          <p14:tracePt t="220084" x="4010025" y="4751388"/>
          <p14:tracePt t="220096" x="4143375" y="4751388"/>
          <p14:tracePt t="220108" x="4348163" y="4751388"/>
          <p14:tracePt t="220122" x="4616450" y="4751388"/>
          <p14:tracePt t="220135" x="4822825" y="4751388"/>
          <p14:tracePt t="220151" x="4956175" y="4751388"/>
          <p14:tracePt t="220167" x="5062538" y="4751388"/>
          <p14:tracePt t="220185" x="5205413" y="4751388"/>
          <p14:tracePt t="220201" x="5232400" y="4751388"/>
          <p14:tracePt t="220217" x="5286375" y="4751388"/>
          <p14:tracePt t="220234" x="5303838" y="4751388"/>
          <p14:tracePt t="220251" x="5322888" y="4751388"/>
          <p14:tracePt t="220515" x="5330825" y="4751388"/>
          <p14:tracePt t="220528" x="5348288" y="4751388"/>
          <p14:tracePt t="220540" x="5394325" y="4751388"/>
          <p14:tracePt t="220552" x="5518150" y="4732338"/>
          <p14:tracePt t="220567" x="5776913" y="4732338"/>
          <p14:tracePt t="220583" x="6170613" y="4732338"/>
          <p14:tracePt t="220600" x="6589713" y="4732338"/>
          <p14:tracePt t="220617" x="7089775" y="4732338"/>
          <p14:tracePt t="220633" x="7286625" y="4732338"/>
          <p14:tracePt t="220650" x="7412038" y="4732338"/>
          <p14:tracePt t="220667" x="7537450" y="4732338"/>
          <p14:tracePt t="220667" x="7643813" y="4732338"/>
          <p14:tracePt t="220684" x="7705725" y="4732338"/>
          <p14:tracePt t="220700" x="7732713" y="4732338"/>
          <p14:tracePt t="220716" x="7742238" y="4732338"/>
          <p14:tracePt t="220733" x="7751763" y="4732338"/>
          <p14:tracePt t="220845" x="7742238" y="4732338"/>
          <p14:tracePt t="220857" x="7705725" y="4724400"/>
          <p14:tracePt t="220870" x="7670800" y="4714875"/>
          <p14:tracePt t="220883" x="7616825" y="4705350"/>
          <p14:tracePt t="220899" x="7518400" y="4697413"/>
          <p14:tracePt t="220916" x="7331075" y="4687888"/>
          <p14:tracePt t="220933" x="6661150" y="4687888"/>
          <p14:tracePt t="220949" x="6384925" y="4687888"/>
          <p14:tracePt t="220966" x="6259513" y="4687888"/>
          <p14:tracePt t="220982" x="6143625" y="4687888"/>
          <p14:tracePt t="220999" x="6000750" y="4679950"/>
          <p14:tracePt t="221016" x="5946775" y="4679950"/>
          <p14:tracePt t="221032" x="5911850" y="4670425"/>
          <p14:tracePt t="221049" x="5875338" y="4660900"/>
          <p14:tracePt t="221065" x="5875338" y="4652963"/>
          <p14:tracePt t="221098" x="5867400" y="4652963"/>
          <p14:tracePt t="221263" x="5894388" y="4652963"/>
          <p14:tracePt t="221275" x="5973763" y="4652963"/>
          <p14:tracePt t="221288" x="6143625" y="4652963"/>
          <p14:tracePt t="221301" x="6510338" y="4652963"/>
          <p14:tracePt t="221315" x="6911975" y="4652963"/>
          <p14:tracePt t="221332" x="7180263" y="4652963"/>
          <p14:tracePt t="221348" x="7385050" y="4652963"/>
          <p14:tracePt t="221365" x="7608888" y="4652963"/>
          <p14:tracePt t="221382" x="7705725" y="4660900"/>
          <p14:tracePt t="221398" x="7786688" y="4660900"/>
          <p14:tracePt t="221415" x="7831138" y="4670425"/>
          <p14:tracePt t="221432" x="7840663" y="4670425"/>
          <p14:tracePt t="221453" x="7848600" y="4670425"/>
          <p14:tracePt t="221529" x="7858125" y="4670425"/>
          <p14:tracePt t="221541" x="7867650" y="4670425"/>
          <p14:tracePt t="221554" x="7885113" y="4670425"/>
          <p14:tracePt t="221567" x="7912100" y="4670425"/>
          <p14:tracePt t="221581" x="7956550" y="4670425"/>
          <p14:tracePt t="221598" x="8037513" y="4670425"/>
          <p14:tracePt t="221614" x="8134350" y="4670425"/>
          <p14:tracePt t="221631" x="8358188" y="4670425"/>
          <p14:tracePt t="221648" x="8439150" y="4670425"/>
          <p14:tracePt t="221664" x="8501063" y="4670425"/>
          <p14:tracePt t="221682" x="8528050" y="4670425"/>
          <p14:tracePt t="221698" x="8545513" y="4670425"/>
          <p14:tracePt t="221714" x="8555038" y="4670425"/>
          <p14:tracePt t="221922" x="8562975" y="4670425"/>
          <p14:tracePt t="221948" x="8572500" y="4670425"/>
          <p14:tracePt t="221960" x="8582025" y="4670425"/>
          <p14:tracePt t="221973" x="8609013" y="4670425"/>
          <p14:tracePt t="221985" x="8626475" y="4670425"/>
          <p14:tracePt t="221998" x="8653463" y="4670425"/>
          <p14:tracePt t="222014" x="8697913" y="4670425"/>
          <p14:tracePt t="222031" x="8732838" y="4670425"/>
          <p14:tracePt t="222047" x="8759825" y="4670425"/>
          <p14:tracePt t="222064" x="8796338" y="4670425"/>
          <p14:tracePt t="222080" x="8804275" y="4670425"/>
          <p14:tracePt t="222097" x="8813800" y="4670425"/>
          <p14:tracePt t="223293" x="8777288" y="4670425"/>
          <p14:tracePt t="223306" x="8537575" y="4670425"/>
          <p14:tracePt t="223319" x="7724775" y="4705350"/>
          <p14:tracePt t="223331" x="6554788" y="4795838"/>
          <p14:tracePt t="223344" x="5232400" y="5010150"/>
          <p14:tracePt t="223361" x="4537075" y="5089525"/>
          <p14:tracePt t="223378" x="3884613" y="5160963"/>
          <p14:tracePt t="223395" x="3357563" y="5160963"/>
          <p14:tracePt t="223411" x="3232150" y="5153025"/>
          <p14:tracePt t="223428" x="3160713" y="5126038"/>
          <p14:tracePt t="223445" x="3071813" y="5054600"/>
          <p14:tracePt t="223462" x="3054350" y="5027613"/>
          <p14:tracePt t="223478" x="3044825" y="5010150"/>
          <p14:tracePt t="223494" x="3044825" y="4991100"/>
          <p14:tracePt t="223511" x="3054350" y="4911725"/>
          <p14:tracePt t="223528" x="3125788" y="4830763"/>
          <p14:tracePt t="223545" x="3224213" y="4741863"/>
          <p14:tracePt t="223561" x="3419475" y="4562475"/>
          <p14:tracePt t="223577" x="3473450" y="4527550"/>
          <p14:tracePt t="223594" x="3500438" y="4510088"/>
          <p14:tracePt t="223611" x="3517900" y="4491038"/>
          <p14:tracePt t="223661" x="3527425" y="4491038"/>
          <p14:tracePt t="223711" x="3544888" y="4491038"/>
          <p14:tracePt t="223724" x="3562350" y="4491038"/>
          <p14:tracePt t="223737" x="3616325" y="4491038"/>
          <p14:tracePt t="223749" x="3714750" y="4491038"/>
          <p14:tracePt t="223762" x="3884613" y="4491038"/>
          <p14:tracePt t="223777" x="4071938" y="4500563"/>
          <p14:tracePt t="223794" x="4205288" y="4518025"/>
          <p14:tracePt t="223810" x="4322763" y="4527550"/>
          <p14:tracePt t="223827" x="4473575" y="4545013"/>
          <p14:tracePt t="223844" x="4527550" y="4554538"/>
          <p14:tracePt t="223860" x="4554538" y="4562475"/>
          <p14:tracePt t="223877" x="4589463" y="4562475"/>
          <p14:tracePt t="223894" x="4608513" y="4562475"/>
          <p14:tracePt t="223914" x="4616450" y="4572000"/>
          <p14:tracePt t="223978" x="4625975" y="4572000"/>
          <p14:tracePt t="224028" x="4633913" y="4572000"/>
          <p14:tracePt t="224092" x="4643438" y="4572000"/>
          <p14:tracePt t="224142" x="4652963" y="4572000"/>
          <p14:tracePt t="224155" x="4670425" y="4562475"/>
          <p14:tracePt t="224168" x="4697413" y="4545013"/>
          <p14:tracePt t="224180" x="4741863" y="4527550"/>
          <p14:tracePt t="224194" x="4803775" y="4500563"/>
          <p14:tracePt t="224210" x="4867275" y="4483100"/>
          <p14:tracePt t="224226" x="4946650" y="4465638"/>
          <p14:tracePt t="224243" x="5089525" y="4456113"/>
          <p14:tracePt t="224259" x="5143500" y="4456113"/>
          <p14:tracePt t="224276" x="5180013" y="4456113"/>
          <p14:tracePt t="224293" x="5214938" y="4456113"/>
          <p14:tracePt t="224296" x="5241925" y="4456113"/>
          <p14:tracePt t="224309" x="5268913" y="4456113"/>
          <p14:tracePt t="224326" x="5313363" y="4456113"/>
          <p14:tracePt t="224343" x="5348288" y="4456113"/>
          <p14:tracePt t="224359" x="5411788" y="4483100"/>
          <p14:tracePt t="224376" x="5446713" y="4527550"/>
          <p14:tracePt t="224393" x="5491163" y="4581525"/>
          <p14:tracePt t="224409" x="5537200" y="4714875"/>
          <p14:tracePt t="224426" x="5562600" y="4759325"/>
          <p14:tracePt t="224442" x="5572125" y="4768850"/>
          <p14:tracePt t="224459" x="5572125" y="4786313"/>
          <p14:tracePt t="224484" x="5581650" y="4786313"/>
          <p14:tracePt t="224510" x="5589588" y="4795838"/>
          <p14:tracePt t="224611" x="5599113" y="4795838"/>
          <p14:tracePt t="224637" x="5608638" y="4795838"/>
          <p14:tracePt t="224649" x="5616575" y="4795838"/>
          <p14:tracePt t="224662" x="5634038" y="4786313"/>
          <p14:tracePt t="224675" x="5643563" y="4768850"/>
          <p14:tracePt t="224692" x="5670550" y="4724400"/>
          <p14:tracePt t="224709" x="5688013" y="4670425"/>
          <p14:tracePt t="224725" x="5724525" y="4598988"/>
          <p14:tracePt t="224742" x="5732463" y="4581525"/>
          <p14:tracePt t="224758" x="5741988" y="4562475"/>
          <p14:tracePt t="224776" x="5741988" y="4554538"/>
          <p14:tracePt t="224801" x="5751513" y="4554538"/>
          <p14:tracePt t="224827" x="5759450" y="4554538"/>
          <p14:tracePt t="224839" x="5768975" y="4554538"/>
          <p14:tracePt t="224852" x="5786438" y="4554538"/>
          <p14:tracePt t="224865" x="5830888" y="4554538"/>
          <p14:tracePt t="224877" x="5875338" y="4554538"/>
          <p14:tracePt t="224891" x="5938838" y="4554538"/>
          <p14:tracePt t="224908" x="6010275" y="4554538"/>
          <p14:tracePt t="224925" x="6072188" y="4562475"/>
          <p14:tracePt t="224942" x="6170613" y="4633913"/>
          <p14:tracePt t="224958" x="6205538" y="4670425"/>
          <p14:tracePt t="224977" x="6232525" y="4705350"/>
          <p14:tracePt t="224992" x="6251575" y="4732338"/>
          <p14:tracePt t="225008" x="6251575" y="4741863"/>
          <p14:tracePt t="225025" x="6259513" y="4741863"/>
          <p14:tracePt t="225042" x="6259513" y="4751388"/>
          <p14:tracePt t="225058" x="6259513" y="4759325"/>
          <p14:tracePt t="225093" x="6259513" y="4768850"/>
          <p14:tracePt t="225106" x="6269038" y="4768850"/>
          <p14:tracePt t="225118" x="6269038" y="4776788"/>
          <p14:tracePt t="225131" x="6276975" y="4786313"/>
          <p14:tracePt t="225169" x="6286500" y="4786313"/>
          <p14:tracePt t="225753" x="6313488" y="4786313"/>
          <p14:tracePt t="225765" x="6411913" y="4786313"/>
          <p14:tracePt t="225779" x="6705600" y="4786313"/>
          <p14:tracePt t="225791" x="7242175" y="4786313"/>
          <p14:tracePt t="225806" x="7867650" y="4786313"/>
          <p14:tracePt t="225823" x="8286750" y="4786313"/>
          <p14:tracePt t="225840" x="8582025" y="4786313"/>
          <p14:tracePt t="225856" x="8947150" y="4768850"/>
          <p14:tracePt t="225873" x="9072563" y="4759325"/>
          <p14:tracePt t="225890" x="9126538" y="4759325"/>
          <p14:tracePt t="225906" x="9161463" y="4759325"/>
          <p14:tracePt t="225930" x="9170988" y="4759325"/>
          <p14:tracePt t="225956" x="9170988" y="4751388"/>
          <p14:tracePt t="225994" x="9170988" y="4741863"/>
          <p14:tracePt t="226006" x="9153525" y="4732338"/>
          <p14:tracePt t="226019" x="9090025" y="4705350"/>
          <p14:tracePt t="226032" x="8991600" y="4643438"/>
          <p14:tracePt t="226044" x="8813800" y="4545013"/>
          <p14:tracePt t="226057" x="8653463" y="4456113"/>
          <p14:tracePt t="226073" x="8537575" y="4411663"/>
          <p14:tracePt t="226090" x="8466138" y="4394200"/>
          <p14:tracePt t="226106" x="8412163" y="4375150"/>
          <p14:tracePt t="226123" x="8269288" y="4367213"/>
          <p14:tracePt t="226140" x="8161338" y="4384675"/>
          <p14:tracePt t="226156" x="8037513" y="4411663"/>
          <p14:tracePt t="226172" x="7867650" y="4491038"/>
          <p14:tracePt t="226189" x="7831138" y="4510088"/>
          <p14:tracePt t="226206" x="7804150" y="4510088"/>
          <p14:tracePt t="226222" x="7786688" y="4527550"/>
          <p14:tracePt t="226239" x="7777163" y="4527550"/>
          <p14:tracePt t="226256" x="7769225" y="4527550"/>
          <p14:tracePt t="226272" x="7759700" y="4537075"/>
          <p14:tracePt t="226298" x="7759700" y="4554538"/>
          <p14:tracePt t="226311" x="7759700" y="4562475"/>
          <p14:tracePt t="226324" x="7759700" y="4581525"/>
          <p14:tracePt t="226339" x="7759700" y="4608513"/>
          <p14:tracePt t="226356" x="7786688" y="4652963"/>
          <p14:tracePt t="226372" x="7823200" y="4714875"/>
          <p14:tracePt t="226389" x="7947025" y="4830763"/>
          <p14:tracePt t="226405" x="8054975" y="4884738"/>
          <p14:tracePt t="226422" x="8180388" y="4929188"/>
          <p14:tracePt t="226439" x="8385175" y="4973638"/>
          <p14:tracePt t="226455" x="8510588" y="4983163"/>
          <p14:tracePt t="226472" x="8634413" y="4983163"/>
          <p14:tracePt t="226489" x="8858250" y="4991100"/>
          <p14:tracePt t="226505" x="8983663" y="4991100"/>
          <p14:tracePt t="226522" x="9126538" y="4938713"/>
          <p14:tracePt t="226539" x="9331325" y="4803775"/>
          <p14:tracePt t="226555" x="9385300" y="4751388"/>
          <p14:tracePt t="226572" x="9420225" y="4714875"/>
          <p14:tracePt t="226589" x="9429750" y="4670425"/>
          <p14:tracePt t="226605" x="9439275" y="4660900"/>
          <p14:tracePt t="226622" x="9439275" y="4652963"/>
          <p14:tracePt t="226638" x="9439275" y="4643438"/>
          <p14:tracePt t="226856" x="9439275" y="4633913"/>
          <p14:tracePt t="226868" x="9447213" y="4608513"/>
          <p14:tracePt t="226881" x="9501188" y="4537075"/>
          <p14:tracePt t="226894" x="9644063" y="4340225"/>
          <p14:tracePt t="226907" x="9947275" y="3983038"/>
          <p14:tracePt t="226921" x="10269538" y="3625850"/>
          <p14:tracePt t="226938" x="10466388" y="3411538"/>
          <p14:tracePt t="226954" x="10563225" y="3340100"/>
          <p14:tracePt t="226972" x="10661650" y="3276600"/>
          <p14:tracePt t="226988" x="10680700" y="3259138"/>
          <p14:tracePt t="227004" x="10688638" y="3251200"/>
          <p14:tracePt t="227021" x="10698163" y="3241675"/>
          <p14:tracePt t="227084" x="10698163" y="3232150"/>
          <p14:tracePt t="227109" x="10698163" y="3214688"/>
          <p14:tracePt t="227122" x="10698163" y="3197225"/>
          <p14:tracePt t="227134" x="10698163" y="3170238"/>
          <p14:tracePt t="227147" x="10688638" y="3133725"/>
          <p14:tracePt t="227160" x="10671175" y="3089275"/>
          <p14:tracePt t="227173" x="10634663" y="3036888"/>
          <p14:tracePt t="227187" x="10609263" y="2973388"/>
          <p14:tracePt t="227204" x="10572750" y="2894013"/>
          <p14:tracePt t="227221" x="10545763" y="2813050"/>
          <p14:tracePt t="227237" x="10466388" y="2705100"/>
          <p14:tracePt t="227254" x="10385425" y="2670175"/>
          <p14:tracePt t="227270" x="10215563" y="2633663"/>
          <p14:tracePt t="227287" x="9286875" y="2598738"/>
          <p14:tracePt t="227304" x="8823325" y="2598738"/>
          <p14:tracePt t="227320" x="8599488" y="2643188"/>
          <p14:tracePt t="227337" x="8296275" y="2795588"/>
          <p14:tracePt t="227353" x="8232775" y="2847975"/>
          <p14:tracePt t="227370" x="8197850" y="2874963"/>
          <p14:tracePt t="227387" x="8170863" y="2919413"/>
          <p14:tracePt t="227403" x="8134350" y="3000375"/>
          <p14:tracePt t="227420" x="8134350" y="3044825"/>
          <p14:tracePt t="227437" x="8126413" y="3081338"/>
          <p14:tracePt t="227453" x="8126413" y="3170238"/>
          <p14:tracePt t="227470" x="8170863" y="3214688"/>
          <p14:tracePt t="227487" x="8224838" y="3276600"/>
          <p14:tracePt t="227503" x="8429625" y="3419475"/>
          <p14:tracePt t="227520" x="8555038" y="3482975"/>
          <p14:tracePt t="227537" x="8697913" y="3581400"/>
          <p14:tracePt t="227553" x="9072563" y="3759200"/>
          <p14:tracePt t="227570" x="9232900" y="3813175"/>
          <p14:tracePt t="227586" x="9375775" y="3848100"/>
          <p14:tracePt t="227603" x="9644063" y="3894138"/>
          <p14:tracePt t="227620" x="9759950" y="3902075"/>
          <p14:tracePt t="227636" x="9858375" y="3911600"/>
          <p14:tracePt t="227653" x="9974263" y="3911600"/>
          <p14:tracePt t="227670" x="10277475" y="3929063"/>
          <p14:tracePt t="227687" x="10439400" y="3911600"/>
          <p14:tracePt t="227703" x="10590213" y="3875088"/>
          <p14:tracePt t="227720" x="10777538" y="3741738"/>
          <p14:tracePt t="227740" x="10841038" y="3660775"/>
          <p14:tracePt t="227753" x="10875963" y="3608388"/>
          <p14:tracePt t="227770" x="10895013" y="3500438"/>
          <p14:tracePt t="227786" x="10895013" y="3411538"/>
          <p14:tracePt t="227802" x="10858500" y="3313113"/>
          <p14:tracePt t="227821" x="10661650" y="3116263"/>
          <p14:tracePt t="227836" x="10572750" y="3036888"/>
          <p14:tracePt t="227852" x="10474325" y="2955925"/>
          <p14:tracePt t="227869" x="10296525" y="2813050"/>
          <p14:tracePt t="227886" x="10180638" y="2759075"/>
          <p14:tracePt t="227902" x="10055225" y="2724150"/>
          <p14:tracePt t="227919" x="9929813" y="2697163"/>
          <p14:tracePt t="227935" x="9732963" y="2687638"/>
          <p14:tracePt t="227952" x="9653588" y="2687638"/>
          <p14:tracePt t="227969" x="9582150" y="2687638"/>
          <p14:tracePt t="227986" x="9456738" y="2741613"/>
          <p14:tracePt t="228002" x="9402763" y="2768600"/>
          <p14:tracePt t="228021" x="9313863" y="2847975"/>
          <p14:tracePt t="228035" x="9269413" y="2894013"/>
          <p14:tracePt t="228052" x="9242425" y="2928938"/>
          <p14:tracePt t="228069" x="9215438" y="2982913"/>
          <p14:tracePt t="228086" x="9170988" y="3098800"/>
          <p14:tracePt t="228102" x="9153525" y="3179763"/>
          <p14:tracePt t="228119" x="9144000" y="3214688"/>
          <p14:tracePt t="228135" x="9144000" y="3303588"/>
          <p14:tracePt t="228152" x="9144000" y="3367088"/>
          <p14:tracePt t="228169" x="9144000" y="3446463"/>
          <p14:tracePt t="228186" x="9205913" y="3608388"/>
          <p14:tracePt t="228202" x="9259888" y="3660775"/>
          <p14:tracePt t="228218" x="9323388" y="3705225"/>
          <p14:tracePt t="228235" x="9375775" y="3741738"/>
          <p14:tracePt t="228252" x="9501188" y="3848100"/>
          <p14:tracePt t="228269" x="9599613" y="3911600"/>
          <p14:tracePt t="228285" x="9688513" y="3973513"/>
          <p14:tracePt t="228301" x="9858375" y="4027488"/>
          <p14:tracePt t="228318" x="9956800" y="4054475"/>
          <p14:tracePt t="228335" x="10072688" y="4054475"/>
          <p14:tracePt t="228352" x="10420350" y="3929063"/>
          <p14:tracePt t="228368" x="10609263" y="3822700"/>
          <p14:tracePt t="228385" x="10760075" y="3724275"/>
          <p14:tracePt t="228402" x="11018838" y="3419475"/>
          <p14:tracePt t="228420" x="11099800" y="3259138"/>
          <p14:tracePt t="228435" x="11134725" y="3160713"/>
          <p14:tracePt t="228452" x="11153775" y="3009900"/>
          <p14:tracePt t="228468" x="11153775" y="2919413"/>
          <p14:tracePt t="228485" x="11134725" y="2867025"/>
          <p14:tracePt t="228501" x="11099800" y="2822575"/>
          <p14:tracePt t="228518" x="10991850" y="2751138"/>
          <p14:tracePt t="228534" x="10929938" y="2724150"/>
          <p14:tracePt t="228551" x="10858500" y="2705100"/>
          <p14:tracePt t="228568" x="10742613" y="2670175"/>
          <p14:tracePt t="228584" x="10698163" y="2660650"/>
          <p14:tracePt t="228601" x="10634663" y="2652713"/>
          <p14:tracePt t="228621" x="10518775" y="2643188"/>
          <p14:tracePt t="228634" x="10483850" y="2643188"/>
          <p14:tracePt t="228651" x="10456863" y="2643188"/>
          <p14:tracePt t="228668" x="10394950" y="2643188"/>
          <p14:tracePt t="228684" x="10348913" y="2643188"/>
          <p14:tracePt t="228701" x="10287000" y="2643188"/>
          <p14:tracePt t="228718" x="10126663" y="2724150"/>
          <p14:tracePt t="228734" x="10028238" y="2795588"/>
          <p14:tracePt t="228751" x="9966325" y="2867025"/>
          <p14:tracePt t="228767" x="9894888" y="2928938"/>
          <p14:tracePt t="228784" x="9786938" y="3017838"/>
          <p14:tracePt t="228801" x="9752013" y="3036888"/>
          <p14:tracePt t="228817" x="9715500" y="3062288"/>
          <p14:tracePt t="228834" x="9688513" y="3098800"/>
          <p14:tracePt t="228850" x="9671050" y="3125788"/>
          <p14:tracePt t="228867" x="9653588" y="3170238"/>
          <p14:tracePt t="228884" x="9617075" y="3286125"/>
          <p14:tracePt t="228901" x="9609138" y="3313113"/>
          <p14:tracePt t="228917" x="9599613" y="3348038"/>
          <p14:tracePt t="228934" x="9599613" y="3394075"/>
          <p14:tracePt t="228951" x="9599613" y="3411538"/>
          <p14:tracePt t="228968" x="9599613" y="3429000"/>
          <p14:tracePt t="228984" x="9599613" y="3465513"/>
          <p14:tracePt t="229000" x="9599613" y="3500438"/>
          <p14:tracePt t="229017" x="9609138" y="3536950"/>
          <p14:tracePt t="229034" x="9680575" y="3625850"/>
          <p14:tracePt t="229050" x="9752013" y="3670300"/>
          <p14:tracePt t="229067" x="9813925" y="3697288"/>
          <p14:tracePt t="229083" x="9867900" y="3724275"/>
          <p14:tracePt t="229100" x="9956800" y="3751263"/>
          <p14:tracePt t="229117" x="10001250" y="3768725"/>
          <p14:tracePt t="229133" x="10028238" y="3768725"/>
          <p14:tracePt t="229657" x="9983788" y="3768725"/>
          <p14:tracePt t="229669" x="9759950" y="3768725"/>
          <p14:tracePt t="229682" x="9134475" y="3848100"/>
          <p14:tracePt t="229694" x="8180388" y="4010025"/>
          <p14:tracePt t="229707" x="7269163" y="4259263"/>
          <p14:tracePt t="229720" x="6626225" y="4456113"/>
          <p14:tracePt t="229733" x="6108700" y="4608513"/>
          <p14:tracePt t="229749" x="5626100" y="4697413"/>
          <p14:tracePt t="229766" x="5180013" y="4786313"/>
          <p14:tracePt t="229782" x="4822825" y="4848225"/>
          <p14:tracePt t="229799" x="4411663" y="4929188"/>
          <p14:tracePt t="229815" x="4322763" y="4938713"/>
          <p14:tracePt t="229832" x="4276725" y="4938713"/>
          <p14:tracePt t="229849" x="4232275" y="4946650"/>
          <p14:tracePt t="229865" x="4224338" y="4946650"/>
          <p14:tracePt t="229898" x="4214813" y="4946650"/>
          <p14:tracePt t="230100" x="4224338" y="4946650"/>
          <p14:tracePt t="230113" x="4286250" y="4938713"/>
          <p14:tracePt t="230126" x="4411663" y="4929188"/>
          <p14:tracePt t="230138" x="4633913" y="4911725"/>
          <p14:tracePt t="230151" x="4983163" y="4894263"/>
          <p14:tracePt t="230165" x="5241925" y="4875213"/>
          <p14:tracePt t="230182" x="5375275" y="4875213"/>
          <p14:tracePt t="230198" x="5483225" y="4867275"/>
          <p14:tracePt t="230215" x="5661025" y="4830763"/>
          <p14:tracePt t="230231" x="5724525" y="4813300"/>
          <p14:tracePt t="230248" x="5751513" y="4803775"/>
          <p14:tracePt t="230265" x="5776913" y="4786313"/>
          <p14:tracePt t="230281" x="5776913" y="4768850"/>
          <p14:tracePt t="230298" x="5786438" y="4751388"/>
          <p14:tracePt t="230315" x="5786438" y="4724400"/>
          <p14:tracePt t="230331" x="5786438" y="4670425"/>
          <p14:tracePt t="230348" x="5786438" y="4633913"/>
          <p14:tracePt t="230364" x="5786438" y="4616450"/>
          <p14:tracePt t="230382" x="5776913" y="4562475"/>
          <p14:tracePt t="230398" x="5759450" y="4537075"/>
          <p14:tracePt t="230414" x="5741988" y="4491038"/>
          <p14:tracePt t="230431" x="5688013" y="4394200"/>
          <p14:tracePt t="230448" x="5653088" y="4348163"/>
          <p14:tracePt t="230464" x="5616575" y="4313238"/>
          <p14:tracePt t="230481" x="5545138" y="4251325"/>
          <p14:tracePt t="230498" x="5491163" y="4232275"/>
          <p14:tracePt t="230514" x="5429250" y="4205288"/>
          <p14:tracePt t="230531" x="5276850" y="4160838"/>
          <p14:tracePt t="230547" x="5214938" y="4160838"/>
          <p14:tracePt t="230564" x="5160963" y="4152900"/>
          <p14:tracePt t="230582" x="5018088" y="4152900"/>
          <p14:tracePt t="230597" x="4919663" y="4152900"/>
          <p14:tracePt t="230614" x="4822825" y="4152900"/>
          <p14:tracePt t="230631" x="4751388" y="4179888"/>
          <p14:tracePt t="230647" x="4643438" y="4251325"/>
          <p14:tracePt t="230664" x="4598988" y="4295775"/>
          <p14:tracePt t="230681" x="4562475" y="4340225"/>
          <p14:tracePt t="230697" x="4537075" y="4394200"/>
          <p14:tracePt t="230714" x="4527550" y="4411663"/>
          <p14:tracePt t="230730" x="4518025" y="4419600"/>
          <p14:tracePt t="230747" x="4518025" y="4438650"/>
          <p14:tracePt t="230764" x="4518025" y="4456113"/>
          <p14:tracePt t="230780" x="4537075" y="4483100"/>
          <p14:tracePt t="230797" x="4625975" y="4545013"/>
          <p14:tracePt t="230814" x="4697413" y="4589463"/>
          <p14:tracePt t="230830" x="4776788" y="4633913"/>
          <p14:tracePt t="230847" x="4848225" y="4679950"/>
          <p14:tracePt t="230863" x="4991100" y="4732338"/>
          <p14:tracePt t="230880" x="5054600" y="4759325"/>
          <p14:tracePt t="230897" x="5108575" y="4768850"/>
          <p14:tracePt t="230899" x="5160963" y="4786313"/>
          <p14:tracePt t="230913" x="5197475" y="4786313"/>
          <p14:tracePt t="230930" x="5224463" y="4795838"/>
          <p14:tracePt t="230947" x="5259388" y="4795838"/>
          <p14:tracePt t="230963" x="5295900" y="4803775"/>
          <p14:tracePt t="230980" x="5303838" y="4803775"/>
          <p14:tracePt t="231038" x="5313363" y="4803775"/>
          <p14:tracePt t="231368" x="5295900" y="4803775"/>
          <p14:tracePt t="231381" x="5259388" y="4822825"/>
          <p14:tracePt t="231393" x="5170488" y="4857750"/>
          <p14:tracePt t="231406" x="5010150" y="4919663"/>
          <p14:tracePt t="231419" x="4724400" y="5027613"/>
          <p14:tracePt t="231431" x="4473575" y="5116513"/>
          <p14:tracePt t="231446" x="4348163" y="5153025"/>
          <p14:tracePt t="231463" x="4259263" y="5170488"/>
          <p14:tracePt t="231479" x="4205288" y="5180013"/>
          <p14:tracePt t="231496" x="4160838" y="5187950"/>
          <p14:tracePt t="231512" x="4152900" y="5187950"/>
          <p14:tracePt t="231529" x="4143375" y="5187950"/>
          <p14:tracePt t="231546" x="4133850" y="5187950"/>
          <p14:tracePt t="231786" x="4133850" y="5205413"/>
          <p14:tracePt t="231799" x="4133850" y="5214938"/>
          <p14:tracePt t="231812" x="4133850" y="5232400"/>
          <p14:tracePt t="231824" x="4160838" y="5268913"/>
          <p14:tracePt t="231837" x="4179888" y="5295900"/>
          <p14:tracePt t="231850" x="4205288" y="5340350"/>
          <p14:tracePt t="231863" x="4232275" y="5384800"/>
          <p14:tracePt t="231878" x="4259263" y="5429250"/>
          <p14:tracePt t="231895" x="4286250" y="5491163"/>
          <p14:tracePt t="231912" x="4303713" y="5554663"/>
          <p14:tracePt t="231914" x="4330700" y="5599113"/>
          <p14:tracePt t="231929" x="4348163" y="5634038"/>
          <p14:tracePt t="231945" x="4357688" y="5670550"/>
          <p14:tracePt t="231961" x="4367213" y="5680075"/>
          <p14:tracePt t="231978" x="4367213" y="5688013"/>
          <p14:tracePt t="231995" x="4375150" y="5688013"/>
          <p14:tracePt t="232011" x="4375150" y="5697538"/>
          <p14:tracePt t="232815" x="4384675" y="5697538"/>
          <p14:tracePt t="232828" x="4402138" y="5697538"/>
          <p14:tracePt t="232840" x="4429125" y="5697538"/>
          <p14:tracePt t="232853" x="4473575" y="5697538"/>
          <p14:tracePt t="232865" x="4510088" y="5688013"/>
          <p14:tracePt t="232878" x="4545013" y="5680075"/>
          <p14:tracePt t="232893" x="4589463" y="5670550"/>
          <p14:tracePt t="232910" x="4616450" y="5661025"/>
          <p14:tracePt t="232926" x="4625975" y="5661025"/>
          <p14:tracePt t="232943" x="4652963" y="5643563"/>
          <p14:tracePt t="232960" x="4660900" y="5643563"/>
          <p14:tracePt t="232976" x="4670425" y="5643563"/>
          <p14:tracePt t="232993" x="4679950" y="5634038"/>
          <p14:tracePt t="233030" x="4687888" y="5634038"/>
          <p14:tracePt t="233068" x="4697413" y="5634038"/>
          <p14:tracePt t="233080" x="4705350" y="5634038"/>
          <p14:tracePt t="233106" x="4714875" y="5634038"/>
          <p14:tracePt t="233119" x="4732338" y="5634038"/>
          <p14:tracePt t="233131" x="4741863" y="5634038"/>
          <p14:tracePt t="233144" x="4751388" y="5634038"/>
          <p14:tracePt t="233170" x="4759325" y="5634038"/>
          <p14:tracePt t="233893" x="4768850" y="5634038"/>
          <p14:tracePt t="233906" x="4803775" y="5634038"/>
          <p14:tracePt t="233919" x="4946650" y="5608638"/>
          <p14:tracePt t="233931" x="5375275" y="5554663"/>
          <p14:tracePt t="233943" x="6089650" y="5419725"/>
          <p14:tracePt t="233958" x="6823075" y="5241925"/>
          <p14:tracePt t="233974" x="7466013" y="5027613"/>
          <p14:tracePt t="233991" x="8010525" y="4857750"/>
          <p14:tracePt t="234007" x="8894763" y="4660900"/>
          <p14:tracePt t="234024" x="9232900" y="4598988"/>
          <p14:tracePt t="234041" x="9456738" y="4527550"/>
          <p14:tracePt t="234057" x="9752013" y="4429125"/>
          <p14:tracePt t="234074" x="9804400" y="4394200"/>
          <p14:tracePt t="234091" x="9823450" y="4384675"/>
          <p14:tracePt t="234107" x="9831388" y="4367213"/>
          <p14:tracePt t="234124" x="9796463" y="4313238"/>
          <p14:tracePt t="234141" x="9661525" y="4259263"/>
          <p14:tracePt t="234157" x="9429750" y="4179888"/>
          <p14:tracePt t="234174" x="8920163" y="3983038"/>
          <p14:tracePt t="234190" x="8759825" y="3919538"/>
          <p14:tracePt t="234207" x="8661400" y="3875088"/>
          <p14:tracePt t="234224" x="8447088" y="3830638"/>
          <p14:tracePt t="234240" x="8340725" y="3803650"/>
          <p14:tracePt t="234257" x="8215313" y="3803650"/>
          <p14:tracePt t="234274" x="8018463" y="3822700"/>
          <p14:tracePt t="234290" x="7947025" y="3848100"/>
          <p14:tracePt t="234307" x="7894638" y="3875088"/>
          <p14:tracePt t="234324" x="7804150" y="3973513"/>
          <p14:tracePt t="234340" x="7759700" y="4044950"/>
          <p14:tracePt t="234357" x="7732713" y="4133850"/>
          <p14:tracePt t="234373" x="7715250" y="4232275"/>
          <p14:tracePt t="234374" x="7705725" y="4303713"/>
          <p14:tracePt t="234390" x="7705725" y="4367213"/>
          <p14:tracePt t="234407" x="7705725" y="4429125"/>
          <p14:tracePt t="234423" x="7705725" y="4500563"/>
          <p14:tracePt t="234440" x="7732713" y="4652963"/>
          <p14:tracePt t="234457" x="7786688" y="4724400"/>
          <p14:tracePt t="234473" x="7867650" y="4776788"/>
          <p14:tracePt t="234476" x="7956550" y="4830763"/>
          <p14:tracePt t="234490" x="8108950" y="4902200"/>
          <p14:tracePt t="234506" x="8313738" y="4983163"/>
          <p14:tracePt t="234523" x="8545513" y="5054600"/>
          <p14:tracePt t="234540" x="9028113" y="5099050"/>
          <p14:tracePt t="234556" x="9269413" y="5081588"/>
          <p14:tracePt t="234573" x="9491663" y="5010150"/>
          <p14:tracePt t="234590" x="9840913" y="4776788"/>
          <p14:tracePt t="234606" x="9983788" y="4643438"/>
          <p14:tracePt t="234623" x="10063163" y="4491038"/>
          <p14:tracePt t="234640" x="10117138" y="4367213"/>
          <p14:tracePt t="234656" x="10117138" y="4303713"/>
          <p14:tracePt t="234673" x="10072688" y="4205288"/>
          <p14:tracePt t="234692" x="9671050" y="3902075"/>
          <p14:tracePt t="234706" x="9348788" y="3803650"/>
          <p14:tracePt t="234723" x="9010650" y="3741738"/>
          <p14:tracePt t="234740" x="8732838" y="3724275"/>
          <p14:tracePt t="234756" x="8232775" y="3724275"/>
          <p14:tracePt t="234773" x="8099425" y="3724275"/>
          <p14:tracePt t="234789" x="7966075" y="3724275"/>
          <p14:tracePt t="234806" x="7777163" y="3759200"/>
          <p14:tracePt t="234822" x="7724775" y="3803650"/>
          <p14:tracePt t="234839" x="7688263" y="3830638"/>
          <p14:tracePt t="234856" x="7634288" y="3902075"/>
          <p14:tracePt t="234872" x="7616825" y="3929063"/>
          <p14:tracePt t="234889" x="7599363" y="3973513"/>
          <p14:tracePt t="234906" x="7562850" y="4071938"/>
          <p14:tracePt t="234922" x="7545388" y="4160838"/>
          <p14:tracePt t="234939" x="7537450" y="4259263"/>
          <p14:tracePt t="234956" x="7537450" y="4330700"/>
          <p14:tracePt t="234972" x="7537450" y="4446588"/>
          <p14:tracePt t="234989" x="7545388" y="4500563"/>
          <p14:tracePt t="235005" x="7562850" y="4572000"/>
          <p14:tracePt t="235023" x="7653338" y="4714875"/>
          <p14:tracePt t="235039" x="7697788" y="4759325"/>
          <p14:tracePt t="235055" x="7777163" y="4795838"/>
          <p14:tracePt t="235072" x="7947025" y="4857750"/>
          <p14:tracePt t="235089" x="8027988" y="4875213"/>
          <p14:tracePt t="235105" x="8081963" y="4894263"/>
          <p14:tracePt t="235122" x="8126413" y="4894263"/>
          <p14:tracePt t="236606" x="8108950" y="4894263"/>
          <p14:tracePt t="236619" x="8081963" y="4884738"/>
          <p14:tracePt t="236632" x="7991475" y="4830763"/>
          <p14:tracePt t="236644" x="7823200" y="4741863"/>
          <p14:tracePt t="236657" x="7500938" y="4562475"/>
          <p14:tracePt t="236670" x="7116763" y="4348163"/>
          <p14:tracePt t="236686" x="6759575" y="4214813"/>
          <p14:tracePt t="236702" x="6483350" y="4125913"/>
          <p14:tracePt t="236719" x="6286500" y="4081463"/>
          <p14:tracePt t="236735" x="5956300" y="4071938"/>
          <p14:tracePt t="236752" x="5840413" y="4071938"/>
          <p14:tracePt t="236769" x="5670550" y="4071938"/>
          <p14:tracePt t="236786" x="5402263" y="4081463"/>
          <p14:tracePt t="236802" x="5268913" y="4143375"/>
          <p14:tracePt t="236819" x="5081588" y="4205288"/>
          <p14:tracePt t="236835" x="4875213" y="4295775"/>
          <p14:tracePt t="236852" x="4813300" y="4313238"/>
          <p14:tracePt t="236869" x="4741863" y="4340225"/>
          <p14:tracePt t="236885" x="4598988" y="4384675"/>
          <p14:tracePt t="236902" x="4545013" y="4394200"/>
          <p14:tracePt t="236918" x="4491038" y="4402138"/>
          <p14:tracePt t="236935" x="4465638" y="4411663"/>
          <p14:tracePt t="236936" x="4438650" y="4411663"/>
          <p14:tracePt t="236952" x="4419600" y="4419600"/>
          <p14:tracePt t="236968" x="4411663" y="4429125"/>
          <p14:tracePt t="236999" x="4402138" y="4429125"/>
          <p14:tracePt t="237024" x="4402138" y="4438650"/>
          <p14:tracePt t="237050" x="4402138" y="4446588"/>
          <p14:tracePt t="237063" x="4402138" y="4465638"/>
          <p14:tracePt t="237075" x="4402138" y="4500563"/>
          <p14:tracePt t="237088" x="4402138" y="4545013"/>
          <p14:tracePt t="237102" x="4411663" y="4598988"/>
          <p14:tracePt t="237118" x="4419600" y="4660900"/>
          <p14:tracePt t="237135" x="4438650" y="4724400"/>
          <p14:tracePt t="237151" x="4483100" y="4867275"/>
          <p14:tracePt t="237168" x="4500563" y="4938713"/>
          <p14:tracePt t="237185" x="4518025" y="4991100"/>
          <p14:tracePt t="237202" x="4527550" y="5037138"/>
          <p14:tracePt t="237218" x="4537075" y="5045075"/>
          <p14:tracePt t="237469" x="4537075" y="5054600"/>
          <p14:tracePt t="237494" x="4527550" y="5089525"/>
          <p14:tracePt t="237506" x="4518025" y="5160963"/>
          <p14:tracePt t="237519" x="4500563" y="5251450"/>
          <p14:tracePt t="237532" x="4500563" y="5348288"/>
          <p14:tracePt t="237544" x="4500563" y="5411788"/>
          <p14:tracePt t="237557" x="4500563" y="5456238"/>
          <p14:tracePt t="237570" x="4500563" y="5483225"/>
          <p14:tracePt t="237584" x="4510088" y="5518150"/>
          <p14:tracePt t="237600" x="4527550" y="5537200"/>
          <p14:tracePt t="237617" x="4554538" y="5572125"/>
          <p14:tracePt t="237634" x="4608513" y="5616575"/>
          <p14:tracePt t="237650" x="4625975" y="5616575"/>
          <p14:tracePt t="237667" x="4643438" y="5616575"/>
          <p14:tracePt t="239029" x="4643438" y="5608638"/>
          <p14:tracePt t="239041" x="4643438" y="5599113"/>
          <p14:tracePt t="239067" x="4643438" y="5589588"/>
          <p14:tracePt t="239092" x="4643438" y="5581650"/>
          <p14:tracePt t="239105" x="4643438" y="5572125"/>
          <p14:tracePt t="239130" x="4643438" y="5562600"/>
          <p14:tracePt t="239143" x="4643438" y="5545138"/>
          <p14:tracePt t="239155" x="4633913" y="5518150"/>
          <p14:tracePt t="239168" x="4625975" y="5491163"/>
          <p14:tracePt t="239182" x="4616450" y="5456238"/>
          <p14:tracePt t="239197" x="4616450" y="5411788"/>
          <p14:tracePt t="239214" x="4616450" y="5394325"/>
          <p14:tracePt t="239231" x="4608513" y="5375275"/>
          <p14:tracePt t="239257" x="4608513" y="5367338"/>
          <p14:tracePt t="239498" x="4608513" y="5357813"/>
          <p14:tracePt t="239511" x="4608513" y="5348288"/>
          <p14:tracePt t="239524" x="4598988" y="5340350"/>
          <p14:tracePt t="239536" x="4589463" y="5330825"/>
          <p14:tracePt t="239549" x="4581525" y="5303838"/>
          <p14:tracePt t="239563" x="4562475" y="5295900"/>
          <p14:tracePt t="239580" x="4554538" y="5276850"/>
          <p14:tracePt t="239597" x="4545013" y="5259388"/>
          <p14:tracePt t="239614" x="4500563" y="5232400"/>
          <p14:tracePt t="239630" x="4483100" y="5224463"/>
          <p14:tracePt t="239647" x="4446588" y="5214938"/>
          <p14:tracePt t="239663" x="4330700" y="5214938"/>
          <p14:tracePt t="239680" x="4259263" y="5224463"/>
          <p14:tracePt t="239697" x="4214813" y="5251450"/>
          <p14:tracePt t="239714" x="4152900" y="5303838"/>
          <p14:tracePt t="239730" x="4133850" y="5340350"/>
          <p14:tracePt t="239746" x="4116388" y="5375275"/>
          <p14:tracePt t="239763" x="4108450" y="5419725"/>
          <p14:tracePt t="239780" x="4108450" y="5483225"/>
          <p14:tracePt t="239796" x="4143375" y="5518150"/>
          <p14:tracePt t="239813" x="4197350" y="5554663"/>
          <p14:tracePt t="239830" x="4375150" y="5616575"/>
          <p14:tracePt t="239846" x="4465638" y="5626100"/>
          <p14:tracePt t="239863" x="4537075" y="5653088"/>
          <p14:tracePt t="239879" x="4705350" y="5661025"/>
          <p14:tracePt t="239896" x="4786313" y="5670550"/>
          <p14:tracePt t="239913" x="4822825" y="5670550"/>
          <p14:tracePt t="239929" x="4875213" y="5670550"/>
          <p14:tracePt t="239946" x="4902200" y="5670550"/>
          <p14:tracePt t="239963" x="4911725" y="5670550"/>
          <p14:tracePt t="239980" x="4938713" y="5626100"/>
          <p14:tracePt t="239996" x="4938713" y="5599113"/>
          <p14:tracePt t="240013" x="4946650" y="5581650"/>
          <p14:tracePt t="240029" x="4946650" y="5554663"/>
          <p14:tracePt t="240046" x="4938713" y="5510213"/>
          <p14:tracePt t="240062" x="4919663" y="5473700"/>
          <p14:tracePt t="240079" x="4884738" y="5429250"/>
          <p14:tracePt t="240096" x="4795838" y="5322888"/>
          <p14:tracePt t="240112" x="4732338" y="5276850"/>
          <p14:tracePt t="240129" x="4652963" y="5251450"/>
          <p14:tracePt t="240146" x="4483100" y="5224463"/>
          <p14:tracePt t="240162" x="4394200" y="5214938"/>
          <p14:tracePt t="240179" x="4303713" y="5214938"/>
          <p14:tracePt t="240196" x="4133850" y="5241925"/>
          <p14:tracePt t="240212" x="4062413" y="5276850"/>
          <p14:tracePt t="240229" x="4037013" y="5303838"/>
          <p14:tracePt t="240246" x="4010025" y="5330825"/>
          <p14:tracePt t="240262" x="4000500" y="5348288"/>
          <p14:tracePt t="240279" x="3990975" y="5357813"/>
          <p14:tracePt t="240296" x="3990975" y="5375275"/>
          <p14:tracePt t="240312" x="3990975" y="5394325"/>
          <p14:tracePt t="240329" x="3990975" y="5402263"/>
          <p14:tracePt t="240345" x="4017963" y="5429250"/>
          <p14:tracePt t="240362" x="4116388" y="5491163"/>
          <p14:tracePt t="240378" x="4170363" y="5537200"/>
          <p14:tracePt t="240395" x="4224338" y="5572125"/>
          <p14:tracePt t="240412" x="4330700" y="5616575"/>
          <p14:tracePt t="240428" x="4394200" y="5634038"/>
          <p14:tracePt t="240445" x="4446588" y="5653088"/>
          <p14:tracePt t="240462" x="4589463" y="5661025"/>
          <p14:tracePt t="240478" x="4633913" y="5670550"/>
          <p14:tracePt t="240495" x="4687888" y="5670550"/>
          <p14:tracePt t="240512" x="4732338" y="5670550"/>
          <p14:tracePt t="240528" x="4751388" y="5661025"/>
          <p14:tracePt t="240545" x="4768850" y="5643563"/>
          <p14:tracePt t="240562" x="4795838" y="5572125"/>
          <p14:tracePt t="240578" x="4803775" y="5537200"/>
          <p14:tracePt t="240595" x="4813300" y="5510213"/>
          <p14:tracePt t="240611" x="4813300" y="5483225"/>
          <p14:tracePt t="240628" x="4813300" y="5411788"/>
          <p14:tracePt t="240645" x="4803775" y="5384800"/>
          <p14:tracePt t="240661" x="4786313" y="5367338"/>
          <p14:tracePt t="240678" x="4768850" y="5330825"/>
          <p14:tracePt t="240696" x="4751388" y="5322888"/>
          <p14:tracePt t="240711" x="4741863" y="5313363"/>
          <p14:tracePt t="240728" x="4705350" y="5303838"/>
          <p14:tracePt t="240753" x="4697413" y="5295900"/>
          <p14:tracePt t="240778" x="4687888" y="5295900"/>
          <p14:tracePt t="240816" x="4679950" y="5295900"/>
          <p14:tracePt t="240854" x="4670425" y="5295900"/>
          <p14:tracePt t="241336" x="4670425" y="5303838"/>
          <p14:tracePt t="241349" x="4670425" y="5322888"/>
          <p14:tracePt t="241362" x="4670425" y="5340350"/>
          <p14:tracePt t="241374" x="4670425" y="5357813"/>
          <p14:tracePt t="241387" x="4670425" y="5367338"/>
          <p14:tracePt t="241400" x="4670425" y="5384800"/>
          <p14:tracePt t="241426" x="4670425" y="5402263"/>
          <p14:tracePt t="241437" x="4670425" y="5411788"/>
          <p14:tracePt t="241463" x="4670425" y="5429250"/>
          <p14:tracePt t="241476" x="4670425" y="5438775"/>
          <p14:tracePt t="241488" x="4670425" y="5446713"/>
          <p14:tracePt t="241501" x="4670425" y="5465763"/>
          <p14:tracePt t="241513" x="4670425" y="5500688"/>
          <p14:tracePt t="241527" x="4670425" y="5518150"/>
          <p14:tracePt t="241543" x="4670425" y="5527675"/>
          <p14:tracePt t="241559" x="4670425" y="5537200"/>
          <p14:tracePt t="255235" x="4697413" y="5537200"/>
          <p14:tracePt t="255248" x="4751388" y="5537200"/>
          <p14:tracePt t="255260" x="4857750" y="5537200"/>
          <p14:tracePt t="255273" x="5027613" y="5527675"/>
          <p14:tracePt t="255286" x="5170488" y="5510213"/>
          <p14:tracePt t="255300" x="5276850" y="5491163"/>
          <p14:tracePt t="255317" x="5340350" y="5491163"/>
          <p14:tracePt t="255333" x="5367338" y="5491163"/>
          <p14:tracePt t="255350" x="5394325" y="5491163"/>
          <p14:tracePt t="255366" x="5402263" y="5491163"/>
          <p14:tracePt t="255400" x="5411788" y="5491163"/>
          <p14:tracePt t="255514" x="5429250" y="5491163"/>
          <p14:tracePt t="255527" x="5446713" y="5491163"/>
          <p14:tracePt t="255539" x="5473700" y="5491163"/>
          <p14:tracePt t="255552" x="5500688" y="5483225"/>
          <p14:tracePt t="255566" x="5527675" y="5483225"/>
          <p14:tracePt t="255583" x="5545138" y="5483225"/>
          <p14:tracePt t="255599" x="5562600" y="5483225"/>
          <p14:tracePt t="255616" x="5572125" y="5473700"/>
          <p14:tracePt t="255633" x="5581650" y="5473700"/>
          <p14:tracePt t="255666" x="5545138" y="5465763"/>
          <p14:tracePt t="255679" x="5491163" y="5446713"/>
          <p14:tracePt t="255692" x="5394325" y="5419725"/>
          <p14:tracePt t="255705" x="5295900" y="5375275"/>
          <p14:tracePt t="255717" x="5205413" y="5348288"/>
          <p14:tracePt t="255732" x="5153025" y="5313363"/>
          <p14:tracePt t="255749" x="5133975" y="5295900"/>
          <p14:tracePt t="255766" x="5116513" y="5286375"/>
          <p14:tracePt t="255782" x="5108575" y="5268913"/>
          <p14:tracePt t="255799" x="5099050" y="5268913"/>
          <p14:tracePt t="255970" x="5116513" y="5268913"/>
          <p14:tracePt t="255983" x="5133975" y="5268913"/>
          <p14:tracePt t="255996" x="5153025" y="5268913"/>
          <p14:tracePt t="256009" x="5187950" y="5286375"/>
          <p14:tracePt t="256021" x="5232400" y="5313363"/>
          <p14:tracePt t="256034" x="5286375" y="5330825"/>
          <p14:tracePt t="256048" x="5330825" y="5348288"/>
          <p14:tracePt t="256065" x="5384800" y="5367338"/>
          <p14:tracePt t="256082" x="5438775" y="5375275"/>
          <p14:tracePt t="256098" x="5527675" y="5394325"/>
          <p14:tracePt t="256115" x="5562600" y="5402263"/>
          <p14:tracePt t="256132" x="5589588" y="5411788"/>
          <p14:tracePt t="256148" x="5626100" y="5419725"/>
          <p14:tracePt t="256165" x="5634038" y="5419725"/>
          <p14:tracePt t="256181" x="5643563" y="5419725"/>
          <p14:tracePt t="256198" x="5653088" y="5429250"/>
          <p14:tracePt t="256215" x="5661025" y="5429250"/>
          <p14:tracePt t="256236" x="5670550" y="5429250"/>
          <p14:tracePt t="257201" x="5680075" y="5429250"/>
          <p14:tracePt t="257214" x="5688013" y="5429250"/>
          <p14:tracePt t="257226" x="5715000" y="5429250"/>
          <p14:tracePt t="257239" x="5751513" y="5429250"/>
          <p14:tracePt t="257251" x="5803900" y="5446713"/>
          <p14:tracePt t="257265" x="5867400" y="5465763"/>
          <p14:tracePt t="257279" x="5902325" y="5483225"/>
          <p14:tracePt t="257296" x="5956300" y="5500688"/>
          <p14:tracePt t="257313" x="5991225" y="5518150"/>
          <p14:tracePt t="257329" x="6045200" y="5527675"/>
          <p14:tracePt t="257346" x="6062663" y="5545138"/>
          <p14:tracePt t="257363" x="6108700" y="5545138"/>
          <p14:tracePt t="257379" x="6224588" y="5589588"/>
          <p14:tracePt t="257396" x="6259513" y="5589588"/>
          <p14:tracePt t="257412" x="6303963" y="5608638"/>
          <p14:tracePt t="257429" x="6357938" y="5626100"/>
          <p14:tracePt t="257446" x="6384925" y="5634038"/>
          <p14:tracePt t="258229" x="6375400" y="5626100"/>
          <p14:tracePt t="258241" x="6357938" y="5616575"/>
          <p14:tracePt t="258254" x="6313488" y="5589588"/>
          <p14:tracePt t="258267" x="6224588" y="5554663"/>
          <p14:tracePt t="258280" x="6108700" y="5500688"/>
          <p14:tracePt t="258294" x="5973763" y="5429250"/>
          <p14:tracePt t="258311" x="5830888" y="5367338"/>
          <p14:tracePt t="258327" x="5715000" y="5295900"/>
          <p14:tracePt t="258344" x="5527675" y="5205413"/>
          <p14:tracePt t="258361" x="5438775" y="5180013"/>
          <p14:tracePt t="258377" x="5348288" y="5153025"/>
          <p14:tracePt t="258394" x="5153025" y="5108575"/>
          <p14:tracePt t="258411" x="5062538" y="5089525"/>
          <p14:tracePt t="258427" x="4973638" y="5089525"/>
          <p14:tracePt t="258444" x="4848225" y="5072063"/>
          <p14:tracePt t="258461" x="4822825" y="5072063"/>
          <p14:tracePt t="258477" x="4803775" y="5062538"/>
          <p14:tracePt t="258494" x="4759325" y="5054600"/>
          <p14:tracePt t="258510" x="4751388" y="5054600"/>
          <p14:tracePt t="258527" x="4741863" y="5054600"/>
          <p14:tracePt t="258544" x="4732338" y="5054600"/>
          <p14:tracePt t="258571" x="4732338" y="5045075"/>
          <p14:tracePt t="258825" x="4786313" y="5027613"/>
          <p14:tracePt t="258837" x="4946650" y="5000625"/>
          <p14:tracePt t="258850" x="5330825" y="4956175"/>
          <p14:tracePt t="258862" x="5857875" y="4875213"/>
          <p14:tracePt t="258877" x="6296025" y="4795838"/>
          <p14:tracePt t="258893" x="6616700" y="4732338"/>
          <p14:tracePt t="258910" x="6804025" y="4705350"/>
          <p14:tracePt t="258926" x="7116763" y="4652963"/>
          <p14:tracePt t="258943" x="7224713" y="4625975"/>
          <p14:tracePt t="258959" x="7304088" y="4625975"/>
          <p14:tracePt t="258976" x="7385050" y="4608513"/>
          <p14:tracePt t="258993" x="7402513" y="4608513"/>
          <p14:tracePt t="259014" x="7412038" y="4608513"/>
          <p14:tracePt t="259053" x="7419975" y="4608513"/>
          <p14:tracePt t="259116" x="7429500" y="4608513"/>
          <p14:tracePt t="259129" x="7439025" y="4608513"/>
          <p14:tracePt t="259141" x="7473950" y="4598988"/>
          <p14:tracePt t="259154" x="7562850" y="4589463"/>
          <p14:tracePt t="259166" x="7751763" y="4554538"/>
          <p14:tracePt t="259179" x="8062913" y="4518025"/>
          <p14:tracePt t="259192" x="8323263" y="4473575"/>
          <p14:tracePt t="259209" x="8447088" y="4465638"/>
          <p14:tracePt t="259226" x="8518525" y="4456113"/>
          <p14:tracePt t="259242" x="8626475" y="4446588"/>
          <p14:tracePt t="259259" x="8634413" y="4438650"/>
          <p14:tracePt t="259276" x="8643938" y="4438650"/>
          <p14:tracePt t="259293" x="8653463" y="4438650"/>
          <p14:tracePt t="259318" x="8661400" y="4438650"/>
          <p14:tracePt t="259471" x="8661400" y="4429125"/>
          <p14:tracePt t="259496" x="8634413" y="4419600"/>
          <p14:tracePt t="259509" x="8562975" y="4394200"/>
          <p14:tracePt t="259521" x="8429625" y="4348163"/>
          <p14:tracePt t="259534" x="8277225" y="4286250"/>
          <p14:tracePt t="259547" x="8126413" y="4241800"/>
          <p14:tracePt t="259560" x="8062913" y="4224338"/>
          <p14:tracePt t="259575" x="7991475" y="4197350"/>
          <p14:tracePt t="259592" x="7947025" y="4197350"/>
          <p14:tracePt t="259608" x="7920038" y="4187825"/>
          <p14:tracePt t="259625" x="7867650" y="4187825"/>
          <p14:tracePt t="259642" x="7848600" y="4187825"/>
          <p14:tracePt t="259658" x="7840663" y="4187825"/>
          <p14:tracePt t="259675" x="7786688" y="4187825"/>
          <p14:tracePt t="259691" x="7742238" y="4187825"/>
          <p14:tracePt t="259708" x="7697788" y="4187825"/>
          <p14:tracePt t="259725" x="7626350" y="4187825"/>
          <p14:tracePt t="259741" x="7608888" y="4187825"/>
          <p14:tracePt t="259758" x="7589838" y="4187825"/>
          <p14:tracePt t="259775" x="7581900" y="4187825"/>
          <p14:tracePt t="259791" x="7562850" y="4187825"/>
          <p14:tracePt t="259838" x="7554913" y="4187825"/>
          <p14:tracePt t="259851" x="7545388" y="4187825"/>
          <p14:tracePt t="259863" x="7518400" y="4205288"/>
          <p14:tracePt t="259876" x="7466013" y="4214813"/>
          <p14:tracePt t="259891" x="7375525" y="4232275"/>
          <p14:tracePt t="259908" x="7286625" y="4259263"/>
          <p14:tracePt t="259924" x="7197725" y="4286250"/>
          <p14:tracePt t="259941" x="7062788" y="4330700"/>
          <p14:tracePt t="259958" x="7010400" y="4348163"/>
          <p14:tracePt t="259974" x="6983413" y="4348163"/>
          <p14:tracePt t="259991" x="6956425" y="4348163"/>
          <p14:tracePt t="260066" x="6956425" y="4367213"/>
          <p14:tracePt t="260091" x="6965950" y="4375150"/>
          <p14:tracePt t="260104" x="7000875" y="4394200"/>
          <p14:tracePt t="260117" x="7027863" y="4402138"/>
          <p14:tracePt t="260129" x="7072313" y="4429125"/>
          <p14:tracePt t="260142" x="7126288" y="4465638"/>
          <p14:tracePt t="260157" x="7170738" y="4500563"/>
          <p14:tracePt t="260174" x="7224713" y="4527550"/>
          <p14:tracePt t="260190" x="7269163" y="4554538"/>
          <p14:tracePt t="260207" x="7331075" y="4581525"/>
          <p14:tracePt t="260224" x="7348538" y="4589463"/>
          <p14:tracePt t="260240" x="7358063" y="4589463"/>
          <p14:tracePt t="260257" x="7367588" y="4589463"/>
          <p14:tracePt t="260371" x="7367588" y="4581525"/>
          <p14:tracePt t="260396" x="7358063" y="4572000"/>
          <p14:tracePt t="260408" x="7348538" y="4562475"/>
          <p14:tracePt t="260421" x="7340600" y="4545013"/>
          <p14:tracePt t="260434" x="7331075" y="4545013"/>
          <p14:tracePt t="260446" x="7323138" y="4537075"/>
          <p14:tracePt t="260459" x="7304088" y="4527550"/>
          <p14:tracePt t="260473" x="7304088" y="4518025"/>
          <p14:tracePt t="260497" x="7296150" y="4518025"/>
          <p14:tracePt t="260649" x="7286625" y="4518025"/>
          <p14:tracePt t="260662" x="7259638" y="4518025"/>
          <p14:tracePt t="260675" x="7081838" y="4562475"/>
          <p14:tracePt t="260688" x="6562725" y="4732338"/>
          <p14:tracePt t="260700" x="5813425" y="4991100"/>
          <p14:tracePt t="260713" x="5224463" y="5143500"/>
          <p14:tracePt t="260725" x="4929188" y="5232400"/>
          <p14:tracePt t="260739" x="4705350" y="5295900"/>
          <p14:tracePt t="260757" x="4625975" y="5313363"/>
          <p14:tracePt t="260773" x="4581525" y="5322888"/>
          <p14:tracePt t="260789" x="4554538" y="5322888"/>
          <p14:tracePt t="260806" x="4545013" y="5322888"/>
          <p14:tracePt t="260822" x="4537075" y="5322888"/>
          <p14:tracePt t="261182" x="4554538" y="5322888"/>
          <p14:tracePt t="261194" x="4616450" y="5303838"/>
          <p14:tracePt t="261208" x="4732338" y="5268913"/>
          <p14:tracePt t="261222" x="4919663" y="5232400"/>
          <p14:tracePt t="261239" x="5180013" y="5205413"/>
          <p14:tracePt t="261255" x="5465763" y="5180013"/>
          <p14:tracePt t="261272" x="5991225" y="5099050"/>
          <p14:tracePt t="261288" x="6242050" y="5089525"/>
          <p14:tracePt t="261305" x="6500813" y="5062538"/>
          <p14:tracePt t="261322" x="6946900" y="5018088"/>
          <p14:tracePt t="261338" x="7108825" y="5000625"/>
          <p14:tracePt t="261355" x="7232650" y="4973638"/>
          <p14:tracePt t="261372" x="7456488" y="4929188"/>
          <p14:tracePt t="261388" x="7527925" y="4902200"/>
          <p14:tracePt t="261406" x="7581900" y="4875213"/>
          <p14:tracePt t="261422" x="7688263" y="4840288"/>
          <p14:tracePt t="261438" x="7751763" y="4813300"/>
          <p14:tracePt t="261455" x="7831138" y="4768850"/>
          <p14:tracePt t="261471" x="7912100" y="4714875"/>
          <p14:tracePt t="261488" x="8054975" y="4598988"/>
          <p14:tracePt t="261505" x="8108950" y="4554538"/>
          <p14:tracePt t="261521" x="8134350" y="4510088"/>
          <p14:tracePt t="261538" x="8161338" y="4483100"/>
          <p14:tracePt t="261555" x="8161338" y="4456113"/>
          <p14:tracePt t="261571" x="8161338" y="4446588"/>
          <p14:tracePt t="261588" x="8180388" y="4411663"/>
          <p14:tracePt t="261604" x="8180388" y="4394200"/>
          <p14:tracePt t="261621" x="8180388" y="4384675"/>
          <p14:tracePt t="261638" x="8180388" y="4330700"/>
          <p14:tracePt t="261654" x="8180388" y="4303713"/>
          <p14:tracePt t="261671" x="8180388" y="4276725"/>
          <p14:tracePt t="261688" x="8180388" y="4251325"/>
          <p14:tracePt t="261705" x="8180388" y="4232275"/>
          <p14:tracePt t="261721" x="8180388" y="4214813"/>
          <p14:tracePt t="261738" x="8170863" y="4205288"/>
          <p14:tracePt t="261754" x="8054975" y="4179888"/>
          <p14:tracePt t="261771" x="7867650" y="4143375"/>
          <p14:tracePt t="261787" x="7616825" y="4143375"/>
          <p14:tracePt t="261804" x="7286625" y="4143375"/>
          <p14:tracePt t="261821" x="7188200" y="4143375"/>
          <p14:tracePt t="261837" x="7143750" y="4143375"/>
          <p14:tracePt t="261854" x="7108825" y="4160838"/>
          <p14:tracePt t="261871" x="7089775" y="4170363"/>
          <p14:tracePt t="261887" x="7089775" y="4179888"/>
          <p14:tracePt t="261904" x="7072313" y="4205288"/>
          <p14:tracePt t="261920" x="7062788" y="4232275"/>
          <p14:tracePt t="261937" x="7062788" y="4259263"/>
          <p14:tracePt t="261954" x="7062788" y="4286250"/>
          <p14:tracePt t="261970" x="7099300" y="4357688"/>
          <p14:tracePt t="261987" x="7143750" y="4411663"/>
          <p14:tracePt t="262004" x="7215188" y="4473575"/>
          <p14:tracePt t="262020" x="7394575" y="4608513"/>
          <p14:tracePt t="262037" x="7500938" y="4687888"/>
          <p14:tracePt t="262053" x="7616825" y="4759325"/>
          <p14:tracePt t="262070" x="7875588" y="4848225"/>
          <p14:tracePt t="262087" x="8001000" y="4867275"/>
          <p14:tracePt t="262103" x="8116888" y="4884738"/>
          <p14:tracePt t="262120" x="8367713" y="4894263"/>
          <p14:tracePt t="262137" x="8501063" y="4902200"/>
          <p14:tracePt t="262153" x="8643938" y="4902200"/>
          <p14:tracePt t="262170" x="8912225" y="4848225"/>
          <p14:tracePt t="262187" x="8991600" y="4803775"/>
          <p14:tracePt t="262203" x="9055100" y="4741863"/>
          <p14:tracePt t="262220" x="9099550" y="4670425"/>
          <p14:tracePt t="262237" x="9099550" y="4652963"/>
          <p14:tracePt t="262253" x="9099550" y="4633913"/>
          <p14:tracePt t="262270" x="9099550" y="4616450"/>
          <p14:tracePt t="262286" x="9099550" y="4598988"/>
          <p14:tracePt t="262303" x="9090025" y="4589463"/>
          <p14:tracePt t="262320" x="9082088" y="4572000"/>
          <p14:tracePt t="262336" x="9018588" y="4554538"/>
          <p14:tracePt t="262353" x="8983663" y="4545013"/>
          <p14:tracePt t="262370" x="8947150" y="4545013"/>
          <p14:tracePt t="262386" x="8840788" y="4537075"/>
          <p14:tracePt t="262403" x="8796338" y="4537075"/>
          <p14:tracePt t="262420" x="8759825" y="4537075"/>
          <p14:tracePt t="262436" x="8589963" y="4537075"/>
          <p14:tracePt t="262453" x="8456613" y="4537075"/>
          <p14:tracePt t="262469" x="8269288" y="4537075"/>
          <p14:tracePt t="262486" x="7885113" y="4554538"/>
          <p14:tracePt t="262503" x="7751763" y="4562475"/>
          <p14:tracePt t="262519" x="7653338" y="4562475"/>
          <p14:tracePt t="262536" x="7562850" y="4562475"/>
          <p14:tracePt t="262553" x="7385050" y="4562475"/>
          <p14:tracePt t="262569" x="7323138" y="4562475"/>
          <p14:tracePt t="262586" x="7259638" y="4554538"/>
          <p14:tracePt t="262603" x="7126288" y="4518025"/>
          <p14:tracePt t="262619" x="7062788" y="4491038"/>
          <p14:tracePt t="262636" x="7018338" y="4473575"/>
          <p14:tracePt t="262653" x="6983413" y="4446588"/>
          <p14:tracePt t="262669" x="6965950" y="4438650"/>
          <p14:tracePt t="262686" x="6965950" y="4429125"/>
          <p14:tracePt t="262702" x="6946900" y="4419600"/>
          <p14:tracePt t="262740" x="6946900" y="4411663"/>
          <p14:tracePt t="262753" x="6938963" y="4411663"/>
          <p14:tracePt t="262917" x="6956425" y="4411663"/>
          <p14:tracePt t="262930" x="7010400" y="4411663"/>
          <p14:tracePt t="262943" x="7116763" y="4446588"/>
          <p14:tracePt t="262955" x="7313613" y="4518025"/>
          <p14:tracePt t="262969" x="7518400" y="4608513"/>
          <p14:tracePt t="262985" x="7724775" y="4670425"/>
          <p14:tracePt t="263002" x="7804150" y="4724400"/>
          <p14:tracePt t="263018" x="7947025" y="4795838"/>
          <p14:tracePt t="263035" x="8001000" y="4848225"/>
          <p14:tracePt t="263052" x="8062913" y="4902200"/>
          <p14:tracePt t="263068" x="8126413" y="4973638"/>
          <p14:tracePt t="263085" x="8205788" y="5045075"/>
          <p14:tracePt t="263102" x="8224838" y="5072063"/>
          <p14:tracePt t="263120" x="8224838" y="5081588"/>
          <p14:tracePt t="263135" x="8232775" y="5089525"/>
          <p14:tracePt t="263221" x="8242300" y="5089525"/>
          <p14:tracePt t="263247" x="8251825" y="5089525"/>
          <p14:tracePt t="263272" x="8259763" y="5089525"/>
          <p14:tracePt t="263285" x="8269288" y="5089525"/>
          <p14:tracePt t="263297" x="8296275" y="5089525"/>
          <p14:tracePt t="263310" x="8367713" y="5081588"/>
          <p14:tracePt t="263323" x="8439150" y="5027613"/>
          <p14:tracePt t="263335" x="8510588" y="4946650"/>
          <p14:tracePt t="263351" x="8572500" y="4840288"/>
          <p14:tracePt t="263368" x="8599488" y="4776788"/>
          <p14:tracePt t="263384" x="8609013" y="4687888"/>
          <p14:tracePt t="263401" x="8609013" y="4527550"/>
          <p14:tracePt t="263418" x="8589963" y="4456113"/>
          <p14:tracePt t="263435" x="8555038" y="4411663"/>
          <p14:tracePt t="263438" x="8528050" y="4375150"/>
          <p14:tracePt t="263451" x="8491538" y="4357688"/>
          <p14:tracePt t="263468" x="8456613" y="4330700"/>
          <p14:tracePt t="263484" x="8420100" y="4313238"/>
          <p14:tracePt t="263501" x="8313738" y="4268788"/>
          <p14:tracePt t="263518" x="8215313" y="4259263"/>
          <p14:tracePt t="263534" x="8116888" y="4251325"/>
          <p14:tracePt t="263551" x="8037513" y="4251325"/>
          <p14:tracePt t="263567" x="8027988" y="4251325"/>
          <p14:tracePt t="263584" x="8018463" y="4251325"/>
          <p14:tracePt t="263602" x="8010525" y="4251325"/>
          <p14:tracePt t="263678" x="8001000" y="4251325"/>
          <p14:tracePt t="263691" x="7991475" y="4251325"/>
          <p14:tracePt t="263703" x="7983538" y="4251325"/>
          <p14:tracePt t="263719" x="7974013" y="4268788"/>
          <p14:tracePt t="263734" x="7929563" y="4303713"/>
          <p14:tracePt t="263750" x="7858125" y="4375150"/>
          <p14:tracePt t="263767" x="7626350" y="4581525"/>
          <p14:tracePt t="263784" x="7500938" y="4652963"/>
          <p14:tracePt t="263800" x="7402513" y="4714875"/>
          <p14:tracePt t="263817" x="7188200" y="4813300"/>
          <p14:tracePt t="263833" x="7081838" y="4840288"/>
          <p14:tracePt t="263850" x="7000875" y="4867275"/>
          <p14:tracePt t="263867" x="6894513" y="4884738"/>
          <p14:tracePt t="263867" x="6777038" y="4902200"/>
          <p14:tracePt t="263883" x="6653213" y="4919663"/>
          <p14:tracePt t="263900" x="6545263" y="4929188"/>
          <p14:tracePt t="263917" x="6438900" y="4929188"/>
          <p14:tracePt t="263933" x="6188075" y="4946650"/>
          <p14:tracePt t="263950" x="6108700" y="4956175"/>
          <p14:tracePt t="263967" x="6037263" y="4973638"/>
          <p14:tracePt t="263983" x="5973763" y="4991100"/>
          <p14:tracePt t="264000" x="5946775" y="5000625"/>
          <p14:tracePt t="264016" x="5938838" y="5000625"/>
          <p14:tracePt t="264045" x="5929313" y="5000625"/>
          <p14:tracePt t="264298" x="5938838" y="5000625"/>
          <p14:tracePt t="264311" x="5956300" y="5010150"/>
          <p14:tracePt t="264324" x="5965825" y="5010150"/>
          <p14:tracePt t="264336" x="5983288" y="5027613"/>
          <p14:tracePt t="264349" x="6010275" y="5037138"/>
          <p14:tracePt t="264366" x="6045200" y="5054600"/>
          <p14:tracePt t="264382" x="6089650" y="5072063"/>
          <p14:tracePt t="264399" x="6197600" y="5116513"/>
          <p14:tracePt t="264416" x="6232525" y="5133975"/>
          <p14:tracePt t="264432" x="6276975" y="5153025"/>
          <p14:tracePt t="264449" x="6296025" y="5153025"/>
          <p14:tracePt t="264452" x="6323013" y="5160963"/>
          <p14:tracePt t="264466" x="6348413" y="5170488"/>
          <p14:tracePt t="264482" x="6357938" y="5180013"/>
          <p14:tracePt t="264499" x="6375400" y="5180013"/>
          <p14:tracePt t="264515" x="6394450" y="5187950"/>
          <p14:tracePt t="266467" x="6402388" y="5187950"/>
          <p14:tracePt t="266480" x="6456363" y="5170488"/>
          <p14:tracePt t="266492" x="6589713" y="5089525"/>
          <p14:tracePt t="266505" x="6875463" y="4946650"/>
          <p14:tracePt t="266518" x="7242175" y="4732338"/>
          <p14:tracePt t="266530" x="7527925" y="4608513"/>
          <p14:tracePt t="266545" x="7697788" y="4518025"/>
          <p14:tracePt t="266562" x="7769225" y="4491038"/>
          <p14:tracePt t="266578" x="7848600" y="4456113"/>
          <p14:tracePt t="266595" x="8001000" y="4394200"/>
          <p14:tracePt t="266611" x="8054975" y="4375150"/>
          <p14:tracePt t="266628" x="8108950" y="4348163"/>
          <p14:tracePt t="266645" x="8170863" y="4313238"/>
          <p14:tracePt t="266662" x="8205788" y="4276725"/>
          <p14:tracePt t="266679" x="8242300" y="4251325"/>
          <p14:tracePt t="266695" x="8304213" y="4197350"/>
          <p14:tracePt t="266711" x="8323263" y="4179888"/>
          <p14:tracePt t="266728" x="8340725" y="4160838"/>
          <p14:tracePt t="266745" x="8358188" y="4152900"/>
          <p14:tracePt t="266746" x="8358188" y="4143375"/>
          <p14:tracePt t="266771" x="8367713" y="4143375"/>
          <p14:tracePt t="266796" x="8375650" y="4143375"/>
          <p14:tracePt t="266872" x="8348663" y="4143375"/>
          <p14:tracePt t="266885" x="8296275" y="4179888"/>
          <p14:tracePt t="266898" x="8197850" y="4241800"/>
          <p14:tracePt t="266911" x="8037513" y="4367213"/>
          <p14:tracePt t="266928" x="7858125" y="4491038"/>
          <p14:tracePt t="266944" x="7759700" y="4562475"/>
          <p14:tracePt t="266961" x="7599363" y="4670425"/>
          <p14:tracePt t="266978" x="7518400" y="4741863"/>
          <p14:tracePt t="266994" x="7446963" y="4795838"/>
          <p14:tracePt t="267011" x="7394575" y="4840288"/>
          <p14:tracePt t="267012" x="7348538" y="4875213"/>
          <p14:tracePt t="267027" x="7323138" y="4894263"/>
          <p14:tracePt t="267044" x="7286625" y="4911725"/>
          <p14:tracePt t="267061" x="7259638" y="4929188"/>
          <p14:tracePt t="267077" x="7197725" y="4965700"/>
          <p14:tracePt t="267094" x="7170738" y="4983163"/>
          <p14:tracePt t="267111" x="7126288" y="4991100"/>
          <p14:tracePt t="267127" x="7045325" y="5037138"/>
          <p14:tracePt t="267144" x="7010400" y="5062538"/>
          <p14:tracePt t="267160" x="6965950" y="5089525"/>
          <p14:tracePt t="267177" x="6911975" y="5143500"/>
          <p14:tracePt t="267194" x="6894513" y="5160963"/>
          <p14:tracePt t="267210" x="6867525" y="5170488"/>
          <p14:tracePt t="267227" x="6831013" y="5197475"/>
          <p14:tracePt t="267244" x="6813550" y="5205413"/>
          <p14:tracePt t="267260" x="6804025" y="5205413"/>
          <p14:tracePt t="267277" x="6777038" y="5224463"/>
          <p14:tracePt t="267293" x="6769100" y="5224463"/>
          <p14:tracePt t="267310" x="6759575" y="5232400"/>
          <p14:tracePt t="267327" x="6751638" y="5241925"/>
          <p14:tracePt t="267343" x="6732588" y="5241925"/>
          <p14:tracePt t="267360" x="6724650" y="5251450"/>
          <p14:tracePt t="267377" x="6715125" y="5259388"/>
          <p14:tracePt t="267393" x="6688138" y="5276850"/>
          <p14:tracePt t="267410" x="6680200" y="5295900"/>
          <p14:tracePt t="267427" x="6670675" y="5303838"/>
          <p14:tracePt t="267443" x="6661150" y="5330825"/>
          <p14:tracePt t="267460" x="6653213" y="5340350"/>
          <p14:tracePt t="267476" x="6653213" y="5348288"/>
          <p14:tracePt t="267493" x="6643688" y="5367338"/>
          <p14:tracePt t="267510" x="6643688" y="5375275"/>
          <p14:tracePt t="267526" x="6643688" y="5384800"/>
          <p14:tracePt t="267543" x="6643688" y="5394325"/>
          <p14:tracePt t="267559" x="6697663" y="5429250"/>
          <p14:tracePt t="267576" x="6769100" y="5446713"/>
          <p14:tracePt t="267593" x="6858000" y="5465763"/>
          <p14:tracePt t="267912" x="6867525" y="5465763"/>
          <p14:tracePt t="267925" x="6875463" y="5465763"/>
          <p14:tracePt t="267937" x="6902450" y="5465763"/>
          <p14:tracePt t="267950" x="6983413" y="5465763"/>
          <p14:tracePt t="267962" x="7099300" y="5465763"/>
          <p14:tracePt t="267976" x="7286625" y="5465763"/>
          <p14:tracePt t="267992" x="7483475" y="5465763"/>
          <p14:tracePt t="268009" x="7608888" y="5465763"/>
          <p14:tracePt t="268026" x="7715250" y="5465763"/>
          <p14:tracePt t="268042" x="7742238" y="5465763"/>
          <p14:tracePt t="268059" x="7777163" y="5465763"/>
          <p14:tracePt t="268075" x="7804150" y="5465763"/>
          <p14:tracePt t="268076" x="7823200" y="5465763"/>
          <p14:tracePt t="268965" x="7831138" y="5465763"/>
          <p14:tracePt t="268978" x="7858125" y="5465763"/>
          <p14:tracePt t="268991" x="7929563" y="5465763"/>
          <p14:tracePt t="269003" x="8081963" y="5465763"/>
          <p14:tracePt t="269016" x="8483600" y="5456238"/>
          <p14:tracePt t="269028" x="9010650" y="5419725"/>
          <p14:tracePt t="269042" x="9394825" y="5357813"/>
          <p14:tracePt t="269057" x="9644063" y="5286375"/>
          <p14:tracePt t="269073" x="9742488" y="5241925"/>
          <p14:tracePt t="269090" x="9823450" y="5205413"/>
          <p14:tracePt t="269107" x="9894888" y="5153025"/>
          <p14:tracePt t="269123" x="9902825" y="5133975"/>
          <p14:tracePt t="269140" x="9902825" y="5126038"/>
          <p14:tracePt t="269157" x="9858375" y="5054600"/>
          <p14:tracePt t="269173" x="9725025" y="4965700"/>
          <p14:tracePt t="269190" x="9420225" y="4848225"/>
          <p14:tracePt t="269207" x="8634413" y="4679950"/>
          <p14:tracePt t="269223" x="8323263" y="4633913"/>
          <p14:tracePt t="269240" x="8099425" y="4616450"/>
          <p14:tracePt t="269257" x="7653338" y="4581525"/>
          <p14:tracePt t="269273" x="7473950" y="4581525"/>
          <p14:tracePt t="269290" x="7304088" y="4581525"/>
          <p14:tracePt t="269306" x="7126288" y="4581525"/>
          <p14:tracePt t="269323" x="6724650" y="4581525"/>
          <p14:tracePt t="269340" x="6473825" y="4581525"/>
          <p14:tracePt t="269356" x="6232525" y="4581525"/>
          <p14:tracePt t="269373" x="5786438" y="4616450"/>
          <p14:tracePt t="269389" x="5518150" y="4687888"/>
          <p14:tracePt t="269406" x="5286375" y="4759325"/>
          <p14:tracePt t="269423" x="4616450" y="4973638"/>
          <p14:tracePt t="269440" x="4268788" y="5089525"/>
          <p14:tracePt t="269456" x="3786188" y="5295900"/>
          <p14:tracePt t="269473" x="3490913" y="5456238"/>
          <p14:tracePt t="269675" x="3482975" y="5456238"/>
          <p14:tracePt t="269688" x="3465513" y="5456238"/>
          <p14:tracePt t="269701" x="3411538" y="5456238"/>
          <p14:tracePt t="269713" x="3251200" y="5473700"/>
          <p14:tracePt t="269726" x="2990850" y="5510213"/>
          <p14:tracePt t="269739" x="2660650" y="5537200"/>
          <p14:tracePt t="269755" x="2438400" y="5589588"/>
          <p14:tracePt t="269772" x="2374900" y="5599113"/>
          <p14:tracePt t="269789" x="2339975" y="5608638"/>
          <p14:tracePt t="269805" x="2322513" y="5616575"/>
          <p14:tracePt t="269827" x="2322513" y="5626100"/>
          <p14:tracePt t="269878" x="2330450" y="5626100"/>
          <p14:tracePt t="269891" x="2384425" y="5643563"/>
          <p14:tracePt t="269903" x="2473325" y="5661025"/>
          <p14:tracePt t="269916" x="2571750" y="5688013"/>
          <p14:tracePt t="269929" x="2679700" y="5715000"/>
          <p14:tracePt t="269941" x="2795588" y="5732463"/>
          <p14:tracePt t="269955" x="2946400" y="5751513"/>
          <p14:tracePt t="269972" x="3143250" y="5751513"/>
          <p14:tracePt t="269988" x="3402013" y="5786438"/>
          <p14:tracePt t="270005" x="4081463" y="5813425"/>
          <p14:tracePt t="270022" x="4411663" y="5813425"/>
          <p14:tracePt t="270038" x="4830763" y="5813425"/>
          <p14:tracePt t="270055" x="5456238" y="5830888"/>
          <p14:tracePt t="270071" x="5724525" y="5830888"/>
          <p14:tracePt t="270088" x="5973763" y="5830888"/>
          <p14:tracePt t="270105" x="6224588" y="5830888"/>
          <p14:tracePt t="270122" x="6510338" y="5830888"/>
          <p14:tracePt t="270138" x="6616700" y="5830888"/>
          <p14:tracePt t="270155" x="6670675" y="5830888"/>
          <p14:tracePt t="270372" x="6680200" y="5830888"/>
          <p14:tracePt t="270385" x="6688138" y="5830888"/>
          <p14:tracePt t="270398" x="6724650" y="5830888"/>
          <p14:tracePt t="270411" x="6831013" y="5830888"/>
          <p14:tracePt t="270423" x="7054850" y="5813425"/>
          <p14:tracePt t="270437" x="7500938" y="5813425"/>
          <p14:tracePt t="270454" x="7902575" y="5813425"/>
          <p14:tracePt t="270471" x="8197850" y="5813425"/>
          <p14:tracePt t="270487" x="8518525" y="5813425"/>
          <p14:tracePt t="270504" x="8643938" y="5813425"/>
          <p14:tracePt t="270521" x="8769350" y="5813425"/>
          <p14:tracePt t="270537" x="8920163" y="5813425"/>
          <p14:tracePt t="270554" x="8974138" y="5813425"/>
          <p14:tracePt t="270571" x="9018588" y="5813425"/>
          <p14:tracePt t="270587" x="9072563" y="5813425"/>
          <p14:tracePt t="270604" x="9082088" y="5813425"/>
          <p14:tracePt t="270621" x="9090025" y="5813425"/>
          <p14:tracePt t="270651" x="9099550" y="5813425"/>
          <p14:tracePt t="270702" x="9099550" y="5803900"/>
          <p14:tracePt t="270715" x="9099550" y="5768975"/>
          <p14:tracePt t="270727" x="9063038" y="5715000"/>
          <p14:tracePt t="270740" x="9001125" y="5616575"/>
          <p14:tracePt t="270754" x="8929688" y="5510213"/>
          <p14:tracePt t="270770" x="8848725" y="5419725"/>
          <p14:tracePt t="270787" x="8759825" y="5348288"/>
          <p14:tracePt t="270803" x="8599488" y="5241925"/>
          <p14:tracePt t="270820" x="8555038" y="5197475"/>
          <p14:tracePt t="270837" x="8510588" y="5160963"/>
          <p14:tracePt t="270853" x="8447088" y="5108575"/>
          <p14:tracePt t="270870" x="8429625" y="5089525"/>
          <p14:tracePt t="270887" x="8412163" y="5081588"/>
          <p14:tracePt t="270903" x="8402638" y="5072063"/>
          <p14:tracePt t="270920" x="8385175" y="5062538"/>
          <p14:tracePt t="270936" x="8367713" y="5054600"/>
          <p14:tracePt t="270953" x="8340725" y="5037138"/>
          <p14:tracePt t="270970" x="8259763" y="5027613"/>
          <p14:tracePt t="270986" x="8232775" y="5018088"/>
          <p14:tracePt t="271005" x="8205788" y="5018088"/>
          <p14:tracePt t="271020" x="8188325" y="5018088"/>
          <p14:tracePt t="271209" x="8170863" y="5018088"/>
          <p14:tracePt t="271222" x="8134350" y="5018088"/>
          <p14:tracePt t="271234" x="7991475" y="5018088"/>
          <p14:tracePt t="271247" x="7634288" y="5027613"/>
          <p14:tracePt t="271260" x="7089775" y="5062538"/>
          <p14:tracePt t="271272" x="6589713" y="5081588"/>
          <p14:tracePt t="271286" x="6232525" y="5099050"/>
          <p14:tracePt t="271302" x="6054725" y="5108575"/>
          <p14:tracePt t="271319" x="5857875" y="5108575"/>
          <p14:tracePt t="271336" x="5554663" y="5108575"/>
          <p14:tracePt t="271352" x="5465763" y="5108575"/>
          <p14:tracePt t="271369" x="5348288" y="5108575"/>
          <p14:tracePt t="271386" x="5180013" y="5108575"/>
          <p14:tracePt t="271402" x="5143500" y="5108575"/>
          <p14:tracePt t="271419" x="5126038" y="5099050"/>
          <p14:tracePt t="271436" x="5108575" y="5099050"/>
          <p14:tracePt t="271452" x="5089525" y="5099050"/>
          <p14:tracePt t="271469" x="5089525" y="5089525"/>
          <p14:tracePt t="271665" x="5099050" y="5089525"/>
          <p14:tracePt t="271678" x="5133975" y="5089525"/>
          <p14:tracePt t="271690" x="5276850" y="5089525"/>
          <p14:tracePt t="271704" x="5626100" y="5089525"/>
          <p14:tracePt t="271718" x="6224588" y="5089525"/>
          <p14:tracePt t="271735" x="6840538" y="5089525"/>
          <p14:tracePt t="271752" x="7205663" y="5089525"/>
          <p14:tracePt t="271768" x="7813675" y="5072063"/>
          <p14:tracePt t="271785" x="8072438" y="5045075"/>
          <p14:tracePt t="271802" x="8259763" y="5018088"/>
          <p14:tracePt t="271818" x="8528050" y="4956175"/>
          <p14:tracePt t="271835" x="8609013" y="4929188"/>
          <p14:tracePt t="271851" x="8661400" y="4902200"/>
          <p14:tracePt t="271868" x="8688388" y="4884738"/>
          <p14:tracePt t="271885" x="8697913" y="4875213"/>
          <p14:tracePt t="271901" x="8705850" y="4875213"/>
          <p14:tracePt t="271918" x="8705850" y="4857750"/>
          <p14:tracePt t="271935" x="8715375" y="4840288"/>
          <p14:tracePt t="271951" x="8715375" y="4822825"/>
          <p14:tracePt t="271968" x="8715375" y="4813300"/>
          <p14:tracePt t="271984" x="8715375" y="4786313"/>
          <p14:tracePt t="272001" x="8715375" y="4776788"/>
          <p14:tracePt t="272018" x="8715375" y="4768850"/>
          <p14:tracePt t="272070" x="8670925" y="4768850"/>
          <p14:tracePt t="272084" x="8582025" y="4803775"/>
          <p14:tracePt t="272096" x="8456613" y="4857750"/>
          <p14:tracePt t="272108" x="8269288" y="4938713"/>
          <p14:tracePt t="272121" x="8108950" y="5010150"/>
          <p14:tracePt t="272134" x="8010525" y="5054600"/>
          <p14:tracePt t="272151" x="7929563" y="5099050"/>
          <p14:tracePt t="272167" x="7885113" y="5116513"/>
          <p14:tracePt t="272184" x="7840663" y="5143500"/>
          <p14:tracePt t="272201" x="7831138" y="5153025"/>
          <p14:tracePt t="272217" x="7831138" y="5160963"/>
          <p14:tracePt t="272234" x="7823200" y="5160963"/>
          <p14:tracePt t="272251" x="7823200" y="5170488"/>
          <p14:tracePt t="272273" x="7813675" y="5180013"/>
          <p14:tracePt t="272286" x="7804150" y="5205413"/>
          <p14:tracePt t="272300" x="7769225" y="5224463"/>
          <p14:tracePt t="272317" x="7732713" y="5268913"/>
          <p14:tracePt t="272334" x="7705725" y="5303838"/>
          <p14:tracePt t="272350" x="7634288" y="5367338"/>
          <p14:tracePt t="272367" x="7626350" y="5375275"/>
          <p14:tracePt t="272384" x="7608888" y="5384800"/>
          <p14:tracePt t="272425" x="7608888" y="5394325"/>
          <p14:tracePt t="274266" x="7589838" y="5394325"/>
          <p14:tracePt t="274278" x="7572375" y="5394325"/>
          <p14:tracePt t="274291" x="7537450" y="5394325"/>
          <p14:tracePt t="274304" x="7456488" y="5394325"/>
          <p14:tracePt t="274316" x="7358063" y="5394325"/>
          <p14:tracePt t="274330" x="7232650" y="5394325"/>
          <p14:tracePt t="274347" x="7116763" y="5384800"/>
          <p14:tracePt t="274363" x="7018338" y="5367338"/>
          <p14:tracePt t="274380" x="6919913" y="5348288"/>
          <p14:tracePt t="274397" x="6894513" y="5340350"/>
          <p14:tracePt t="274413" x="6884988" y="5330825"/>
          <p14:tracePt t="274430" x="6867525" y="5330825"/>
          <p14:tracePt t="274621" x="6884988" y="5330825"/>
          <p14:tracePt t="274633" x="6902450" y="5330825"/>
          <p14:tracePt t="274646" x="6929438" y="5330825"/>
          <p14:tracePt t="274658" x="6973888" y="5330825"/>
          <p14:tracePt t="274671" x="7037388" y="5330825"/>
          <p14:tracePt t="274684" x="7108825" y="5357813"/>
          <p14:tracePt t="274697" x="7197725" y="5375275"/>
          <p14:tracePt t="274713" x="7296150" y="5402263"/>
          <p14:tracePt t="274729" x="7419975" y="5438775"/>
          <p14:tracePt t="274746" x="7581900" y="5465763"/>
          <p14:tracePt t="274763" x="8045450" y="5581650"/>
          <p14:tracePt t="274779" x="8313738" y="5643563"/>
          <p14:tracePt t="274796" x="8555038" y="5680075"/>
          <p14:tracePt t="274812" x="8840788" y="5741988"/>
          <p14:tracePt t="274829" x="8939213" y="5751513"/>
          <p14:tracePt t="274846" x="9001125" y="5759450"/>
          <p14:tracePt t="275153" x="9010650" y="5759450"/>
          <p14:tracePt t="275559" x="9001125" y="5759450"/>
          <p14:tracePt t="275584" x="8991600" y="5759450"/>
          <p14:tracePt t="276346" x="8983663" y="5759450"/>
          <p14:tracePt t="276384" x="8974138" y="5751513"/>
          <p14:tracePt t="276397" x="8966200" y="5751513"/>
          <p14:tracePt t="276410" x="8947150" y="5751513"/>
          <p14:tracePt t="276422" x="8912225" y="5741988"/>
          <p14:tracePt t="276435" x="8777288" y="5697538"/>
          <p14:tracePt t="276448" x="8555038" y="5608638"/>
          <p14:tracePt t="276461" x="8197850" y="5473700"/>
          <p14:tracePt t="276476" x="7867650" y="5357813"/>
          <p14:tracePt t="276492" x="7670800" y="5303838"/>
          <p14:tracePt t="276509" x="7545388" y="5276850"/>
          <p14:tracePt t="276526" x="7331075" y="5241925"/>
          <p14:tracePt t="276542" x="7205663" y="5214938"/>
          <p14:tracePt t="276559" x="7081838" y="5197475"/>
          <p14:tracePt t="276576" x="6840538" y="5180013"/>
          <p14:tracePt t="276594" x="6742113" y="5180013"/>
          <p14:tracePt t="276609" x="6653213" y="5180013"/>
          <p14:tracePt t="276626" x="6545263" y="5180013"/>
          <p14:tracePt t="276643" x="6510338" y="5180013"/>
          <p14:tracePt t="276659" x="6483350" y="5180013"/>
          <p14:tracePt t="276676" x="6465888" y="5180013"/>
          <p14:tracePt t="276917" x="6456363" y="5180013"/>
          <p14:tracePt t="276930" x="6438900" y="5180013"/>
          <p14:tracePt t="276942" x="6384925" y="5180013"/>
          <p14:tracePt t="276955" x="6242050" y="5180013"/>
          <p14:tracePt t="276968" x="5894388" y="5180013"/>
          <p14:tracePt t="276980" x="5402263" y="5180013"/>
          <p14:tracePt t="276993" x="4875213" y="5180013"/>
          <p14:tracePt t="277008" x="4527550" y="5180013"/>
          <p14:tracePt t="277025" x="4268788" y="5214938"/>
          <p14:tracePt t="277042" x="4089400" y="5259388"/>
          <p14:tracePt t="277058" x="3884613" y="5303838"/>
          <p14:tracePt t="277075" x="3803650" y="5322888"/>
          <p14:tracePt t="277091" x="3768725" y="5340350"/>
          <p14:tracePt t="277108" x="3724275" y="5357813"/>
          <p14:tracePt t="277132" x="3714750" y="5367338"/>
          <p14:tracePt t="277145" x="3705225" y="5367338"/>
          <p14:tracePt t="277158" x="3705225" y="5375275"/>
          <p14:tracePt t="277174" x="3705225" y="5384800"/>
          <p14:tracePt t="277191" x="3732213" y="5402263"/>
          <p14:tracePt t="277208" x="3884613" y="5491163"/>
          <p14:tracePt t="277224" x="4000500" y="5554663"/>
          <p14:tracePt t="277241" x="4125913" y="5626100"/>
          <p14:tracePt t="277258" x="4232275" y="5670550"/>
          <p14:tracePt t="277274" x="4394200" y="5751513"/>
          <p14:tracePt t="277291" x="4438650" y="5768975"/>
          <p14:tracePt t="277308" x="4483100" y="5795963"/>
          <p14:tracePt t="277324" x="4510088" y="5822950"/>
          <p14:tracePt t="277341" x="4518025" y="5822950"/>
          <p14:tracePt t="277358" x="4518025" y="5840413"/>
          <p14:tracePt t="277374" x="4527550" y="5857875"/>
          <p14:tracePt t="277391" x="4527550" y="5902325"/>
          <p14:tracePt t="277408" x="4527550" y="5956300"/>
          <p14:tracePt t="277424" x="4500563" y="6072188"/>
          <p14:tracePt t="277441" x="4473575" y="6116638"/>
          <p14:tracePt t="277457" x="4438650" y="6170613"/>
          <p14:tracePt t="277474" x="4402138" y="6224588"/>
          <p14:tracePt t="277491" x="4384675" y="6232525"/>
          <p14:tracePt t="277507" x="4384675" y="6242050"/>
          <p14:tracePt t="277525" x="4384675" y="6251575"/>
          <p14:tracePt t="277563" x="4384675" y="6259513"/>
          <p14:tracePt t="277855" x="4384675" y="6251575"/>
          <p14:tracePt t="277868" x="4384675" y="6242050"/>
          <p14:tracePt t="277880" x="4384675" y="6224588"/>
          <p14:tracePt t="277893" x="4375150" y="6205538"/>
          <p14:tracePt t="277906" x="4375150" y="6180138"/>
          <p14:tracePt t="277924" x="4367213" y="6161088"/>
          <p14:tracePt t="277940" x="4367213" y="6143625"/>
          <p14:tracePt t="277956" x="4367213" y="6116638"/>
          <p14:tracePt t="277973" x="4367213" y="6099175"/>
          <p14:tracePt t="277990" x="4367213" y="6081713"/>
          <p14:tracePt t="278007" x="4367213" y="6072188"/>
          <p14:tracePt t="278032" x="4367213" y="6062663"/>
          <p14:tracePt t="278083" x="4367213" y="6054725"/>
          <p14:tracePt t="278984" x="4375150" y="6054725"/>
          <p14:tracePt t="278996" x="4384675" y="6054725"/>
          <p14:tracePt t="279022" x="4394200" y="6054725"/>
          <p14:tracePt t="279034" x="4402138" y="6054725"/>
          <p14:tracePt t="279047" x="4411663" y="6054725"/>
          <p14:tracePt t="279060" x="4419600" y="6054725"/>
          <p14:tracePt t="279098" x="4429125" y="6054725"/>
          <p14:tracePt t="279149" x="4438650" y="6054725"/>
          <p14:tracePt t="279238" x="4446588" y="6054725"/>
          <p14:tracePt t="279263" x="4465638" y="6054725"/>
          <p14:tracePt t="279275" x="4491038" y="6054725"/>
          <p14:tracePt t="279288" x="4518025" y="6054725"/>
          <p14:tracePt t="279301" x="4537075" y="6054725"/>
          <p14:tracePt t="279314" x="4562475" y="6054725"/>
          <p14:tracePt t="279326" x="4581525" y="6054725"/>
          <p14:tracePt t="279339" x="4589463" y="6054725"/>
          <p14:tracePt t="279354" x="4608513" y="6054725"/>
          <p14:tracePt t="279370" x="4625975" y="6054725"/>
          <p14:tracePt t="279821" x="4633913" y="6054725"/>
          <p14:tracePt t="279833" x="4652963" y="6054725"/>
          <p14:tracePt t="279846" x="4714875" y="6054725"/>
          <p14:tracePt t="279859" x="4813300" y="6054725"/>
          <p14:tracePt t="279871" x="4956175" y="6054725"/>
          <p14:tracePt t="279886" x="5133975" y="6054725"/>
          <p14:tracePt t="279903" x="5251450" y="6054725"/>
          <p14:tracePt t="279919" x="5313363" y="6054725"/>
          <p14:tracePt t="279936" x="5394325" y="6054725"/>
          <p14:tracePt t="279953" x="5411788" y="6054725"/>
          <p14:tracePt t="279969" x="5419725" y="6054725"/>
          <p14:tracePt t="279986" x="5429250" y="6054725"/>
          <p14:tracePt t="280002" x="5438775" y="6054725"/>
          <p14:tracePt t="280759" x="5446713" y="6054725"/>
          <p14:tracePt t="280773" x="5456238" y="6054725"/>
          <p14:tracePt t="280785" x="5473700" y="6054725"/>
          <p14:tracePt t="280798" x="5500688" y="6054725"/>
          <p14:tracePt t="280811" x="5537200" y="6054725"/>
          <p14:tracePt t="280823" x="5589588" y="6054725"/>
          <p14:tracePt t="280836" x="5653088" y="6054725"/>
          <p14:tracePt t="280851" x="5705475" y="6054725"/>
          <p14:tracePt t="280867" x="5759450" y="6054725"/>
          <p14:tracePt t="280884" x="5813425" y="6054725"/>
          <p14:tracePt t="280901" x="5919788" y="6054725"/>
          <p14:tracePt t="280917" x="5983288" y="6054725"/>
          <p14:tracePt t="280934" x="6045200" y="6054725"/>
          <p14:tracePt t="280951" x="6143625" y="6045200"/>
          <p14:tracePt t="280967" x="6197600" y="6018213"/>
          <p14:tracePt t="280984" x="6242050" y="5983288"/>
          <p14:tracePt t="281001" x="6313488" y="5884863"/>
          <p14:tracePt t="281017" x="6340475" y="5830888"/>
          <p14:tracePt t="281034" x="6357938" y="5795963"/>
          <p14:tracePt t="281051" x="6367463" y="5732463"/>
          <p14:tracePt t="281067" x="6375400" y="5688013"/>
          <p14:tracePt t="281084" x="6375400" y="5643563"/>
          <p14:tracePt t="281100" x="6375400" y="5581650"/>
          <p14:tracePt t="281118" x="6375400" y="5500688"/>
          <p14:tracePt t="281140" x="6375400" y="5491163"/>
          <p14:tracePt t="281152" x="6375400" y="5483225"/>
          <p14:tracePt t="281167" x="6375400" y="5473700"/>
          <p14:tracePt t="281203" x="6375400" y="5465763"/>
          <p14:tracePt t="281229" x="6375400" y="5456238"/>
          <p14:tracePt t="281241" x="6375400" y="5446713"/>
          <p14:tracePt t="281267" x="6375400" y="5438775"/>
          <p14:tracePt t="281292" x="6375400" y="5429250"/>
          <p14:tracePt t="281343" x="6375400" y="5419725"/>
          <p14:tracePt t="281368" x="6375400" y="5411788"/>
          <p14:tracePt t="282243" x="6384925" y="5411788"/>
          <p14:tracePt t="282255" x="6402388" y="5411788"/>
          <p14:tracePt t="282268" x="6491288" y="5411788"/>
          <p14:tracePt t="282281" x="6786563" y="5429250"/>
          <p14:tracePt t="282298" x="7358063" y="5465763"/>
          <p14:tracePt t="282314" x="7983538" y="5518150"/>
          <p14:tracePt t="282331" x="8572500" y="5572125"/>
          <p14:tracePt t="282348" x="8697913" y="5581650"/>
          <p14:tracePt t="282365" x="8769350" y="5589588"/>
          <p14:tracePt t="282381" x="8823325" y="5589588"/>
          <p14:tracePt t="282398" x="8831263" y="5589588"/>
          <p14:tracePt t="282420" x="8840788" y="5589588"/>
          <p14:tracePt t="282839" x="8840788" y="5599113"/>
          <p14:tracePt t="282889" x="8848725" y="5608638"/>
          <p14:tracePt t="282928" x="8848725" y="5616575"/>
          <p14:tracePt t="282966" x="8848725" y="5626100"/>
          <p14:tracePt t="282991" x="8848725" y="5634038"/>
          <p14:tracePt t="283004" x="8858250" y="5643563"/>
          <p14:tracePt t="283054" x="8858250" y="5653088"/>
          <p14:tracePt t="283169" x="8804275" y="5653088"/>
          <p14:tracePt t="283181" x="8582025" y="5634038"/>
          <p14:tracePt t="283194" x="7929563" y="5537200"/>
          <p14:tracePt t="283207" x="7027863" y="5411788"/>
          <p14:tracePt t="283219" x="6251575" y="5313363"/>
          <p14:tracePt t="283232" x="5965825" y="5286375"/>
          <p14:tracePt t="283246" x="5803900" y="5259388"/>
          <p14:tracePt t="283263" x="5705475" y="5241925"/>
          <p14:tracePt t="283279" x="5608638" y="5232400"/>
          <p14:tracePt t="283296" x="5465763" y="5205413"/>
          <p14:tracePt t="283313" x="5402263" y="5197475"/>
          <p14:tracePt t="283329" x="5340350" y="5187950"/>
          <p14:tracePt t="283346" x="5251450" y="5170488"/>
          <p14:tracePt t="283362" x="5205413" y="5160963"/>
          <p14:tracePt t="283379" x="5187950" y="5143500"/>
          <p14:tracePt t="283396" x="5170488" y="5133975"/>
          <p14:tracePt t="283413" x="5116513" y="5116513"/>
          <p14:tracePt t="283429" x="5089525" y="5108575"/>
          <p14:tracePt t="283446" x="5027613" y="5099050"/>
          <p14:tracePt t="283463" x="4894263" y="5089525"/>
          <p14:tracePt t="283479" x="4840288" y="5089525"/>
          <p14:tracePt t="283496" x="4803775" y="5081588"/>
          <p14:tracePt t="283512" x="4759325" y="5081588"/>
          <p14:tracePt t="283529" x="4751388" y="5081588"/>
          <p14:tracePt t="283546" x="4741863" y="5081588"/>
          <p14:tracePt t="283563" x="4732338" y="5081588"/>
          <p14:tracePt t="283599" x="4724400" y="5089525"/>
          <p14:tracePt t="283612" x="4714875" y="5143500"/>
          <p14:tracePt t="283625" x="4714875" y="5214938"/>
          <p14:tracePt t="283637" x="4751388" y="5330825"/>
          <p14:tracePt t="283650" x="4813300" y="5456238"/>
          <p14:tracePt t="283663" x="4894263" y="5554663"/>
          <p14:tracePt t="283681" x="4983163" y="5626100"/>
          <p14:tracePt t="283695" x="5072063" y="5653088"/>
          <p14:tracePt t="283712" x="5187950" y="5680075"/>
          <p14:tracePt t="283729" x="5232400" y="5688013"/>
          <p14:tracePt t="283745" x="5268913" y="5688013"/>
          <p14:tracePt t="283762" x="5295900" y="5688013"/>
          <p14:tracePt t="283778" x="5394325" y="5688013"/>
          <p14:tracePt t="283795" x="5456238" y="5688013"/>
          <p14:tracePt t="283812" x="5518150" y="5680075"/>
          <p14:tracePt t="283828" x="5688013" y="5599113"/>
          <p14:tracePt t="283845" x="5822950" y="5518150"/>
          <p14:tracePt t="283862" x="5991225" y="5429250"/>
          <p14:tracePt t="283880" x="6205538" y="5313363"/>
          <p14:tracePt t="283895" x="6303963" y="5268913"/>
          <p14:tracePt t="283912" x="6402388" y="5214938"/>
          <p14:tracePt t="283928" x="6518275" y="5133975"/>
          <p14:tracePt t="283945" x="6545263" y="5089525"/>
          <p14:tracePt t="283961" x="6545263" y="5072063"/>
          <p14:tracePt t="283978" x="6545263" y="5045075"/>
          <p14:tracePt t="283979" x="6545263" y="5027613"/>
          <p14:tracePt t="283995" x="6545263" y="4991100"/>
          <p14:tracePt t="284011" x="6500813" y="4946650"/>
          <p14:tracePt t="284028" x="6446838" y="4911725"/>
          <p14:tracePt t="284045" x="6188075" y="4840288"/>
          <p14:tracePt t="284061" x="5875338" y="4795838"/>
          <p14:tracePt t="284078" x="5500688" y="4795838"/>
          <p14:tracePt t="284094" x="5037138" y="4822825"/>
          <p14:tracePt t="284111" x="4938713" y="4848225"/>
          <p14:tracePt t="284128" x="4884738" y="4894263"/>
          <p14:tracePt t="284145" x="4803775" y="4956175"/>
          <p14:tracePt t="284161" x="4786313" y="4991100"/>
          <p14:tracePt t="284178" x="4776788" y="5018088"/>
          <p14:tracePt t="284195" x="4751388" y="5072063"/>
          <p14:tracePt t="284211" x="4751388" y="5099050"/>
          <p14:tracePt t="284228" x="4751388" y="5116513"/>
          <p14:tracePt t="284244" x="4751388" y="5153025"/>
          <p14:tracePt t="284245" x="4786313" y="5205413"/>
          <p14:tracePt t="284261" x="4840288" y="5295900"/>
          <p14:tracePt t="284278" x="4919663" y="5402263"/>
          <p14:tracePt t="284294" x="5010150" y="5483225"/>
          <p14:tracePt t="284311" x="5170488" y="5608638"/>
          <p14:tracePt t="284328" x="5241925" y="5643563"/>
          <p14:tracePt t="284344" x="5286375" y="5680075"/>
          <p14:tracePt t="284361" x="5330825" y="5724525"/>
          <p14:tracePt t="284377" x="5357813" y="5741988"/>
          <p14:tracePt t="284394" x="5394325" y="5776913"/>
          <p14:tracePt t="284411" x="5438775" y="5813425"/>
          <p14:tracePt t="284427" x="5473700" y="5830888"/>
          <p14:tracePt t="284444" x="5500688" y="5848350"/>
          <p14:tracePt t="284461" x="5527675" y="5875338"/>
          <p14:tracePt t="284477" x="5545138" y="5884863"/>
          <p14:tracePt t="284494" x="5554663" y="5894388"/>
          <p14:tracePt t="284511" x="5572125" y="5902325"/>
          <p14:tracePt t="284537" x="5581650" y="5911850"/>
          <p14:tracePt t="284549" x="5589588" y="5919788"/>
          <p14:tracePt t="284562" x="5599113" y="5946775"/>
          <p14:tracePt t="284577" x="5616575" y="5983288"/>
          <p14:tracePt t="284594" x="5634038" y="6037263"/>
          <p14:tracePt t="284610" x="5661025" y="6089650"/>
          <p14:tracePt t="284627" x="5670550" y="6126163"/>
          <p14:tracePt t="284644" x="5670550" y="6134100"/>
          <p14:tracePt t="284660" x="5680075" y="6134100"/>
          <p14:tracePt t="284689" x="5680075" y="6143625"/>
          <p14:tracePt t="285057" x="5688013" y="6143625"/>
          <p14:tracePt t="285070" x="5751513" y="6116638"/>
          <p14:tracePt t="285082" x="5840413" y="6062663"/>
          <p14:tracePt t="285095" x="5973763" y="5983288"/>
          <p14:tracePt t="285109" x="6081713" y="5919788"/>
          <p14:tracePt t="285126" x="6143625" y="5884863"/>
          <p14:tracePt t="285143" x="6180138" y="5857875"/>
          <p14:tracePt t="285160" x="6205538" y="5840413"/>
          <p14:tracePt t="285176" x="6232525" y="5830888"/>
          <p14:tracePt t="285192" x="6242050" y="5813425"/>
          <p14:tracePt t="285209" x="6269038" y="5776913"/>
          <p14:tracePt t="285226" x="6286500" y="5751513"/>
          <p14:tracePt t="285242" x="6296025" y="5724525"/>
          <p14:tracePt t="285259" x="6313488" y="5688013"/>
          <p14:tracePt t="285260" x="6330950" y="5634038"/>
          <p14:tracePt t="285276" x="6348413" y="5599113"/>
          <p14:tracePt t="285292" x="6357938" y="5562600"/>
          <p14:tracePt t="285309" x="6375400" y="5545138"/>
          <p14:tracePt t="285326" x="6394450" y="5510213"/>
          <p14:tracePt t="285342" x="6394450" y="5500688"/>
          <p14:tracePt t="285359" x="6411913" y="5491163"/>
          <p14:tracePt t="285375" x="6411913" y="5456238"/>
          <p14:tracePt t="285392" x="6419850" y="5438775"/>
          <p14:tracePt t="285409" x="6429375" y="5411788"/>
          <p14:tracePt t="285425" x="6446838" y="5357813"/>
          <p14:tracePt t="285442" x="6446838" y="5340350"/>
          <p14:tracePt t="285459" x="6446838" y="5313363"/>
          <p14:tracePt t="285475" x="6483350" y="5232400"/>
          <p14:tracePt t="285492" x="6518275" y="5160963"/>
          <p14:tracePt t="285508" x="6554788" y="5072063"/>
          <p14:tracePt t="285525" x="6634163" y="4938713"/>
          <p14:tracePt t="285542" x="6653213" y="4902200"/>
          <p14:tracePt t="285563" x="6661150" y="4884738"/>
          <p14:tracePt t="285614" x="6670675" y="4884738"/>
          <p14:tracePt t="285690" x="6670675" y="4894263"/>
          <p14:tracePt t="285703" x="6670675" y="4919663"/>
          <p14:tracePt t="285716" x="6670675" y="4938713"/>
          <p14:tracePt t="285728" x="6653213" y="4973638"/>
          <p14:tracePt t="285741" x="6626225" y="5027613"/>
          <p14:tracePt t="285759" x="6599238" y="5072063"/>
          <p14:tracePt t="285775" x="6572250" y="5116513"/>
          <p14:tracePt t="285792" x="6527800" y="5197475"/>
          <p14:tracePt t="285808" x="6510338" y="5241925"/>
          <p14:tracePt t="285825" x="6500813" y="5268913"/>
          <p14:tracePt t="285841" x="6473825" y="5313363"/>
          <p14:tracePt t="285858" x="6473825" y="5330825"/>
          <p14:tracePt t="285874" x="6465888" y="5330825"/>
          <p14:tracePt t="285891" x="6465888" y="5340350"/>
          <p14:tracePt t="285918" x="6456363" y="5348288"/>
          <p14:tracePt t="285944" x="6446838" y="5348288"/>
          <p14:tracePt t="285969" x="6438900" y="5348288"/>
          <p14:tracePt t="285994" x="6419850" y="5348288"/>
          <p14:tracePt t="286007" x="6411913" y="5348288"/>
          <p14:tracePt t="286019" x="6394450" y="5348288"/>
          <p14:tracePt t="286032" x="6375400" y="5330825"/>
          <p14:tracePt t="286045" x="6348413" y="5303838"/>
          <p14:tracePt t="286058" x="6330950" y="5286375"/>
          <p14:tracePt t="286074" x="6313488" y="5268913"/>
          <p14:tracePt t="286091" x="6303963" y="5259388"/>
          <p14:tracePt t="286108" x="6296025" y="5241925"/>
          <p14:tracePt t="286197" x="6296025" y="5251450"/>
          <p14:tracePt t="286209" x="6330950" y="5286375"/>
          <p14:tracePt t="286222" x="6357938" y="5322888"/>
          <p14:tracePt t="286235" x="6394450" y="5375275"/>
          <p14:tracePt t="286248" x="6429375" y="5419725"/>
          <p14:tracePt t="286260" x="6456363" y="5456238"/>
          <p14:tracePt t="286274" x="6491288" y="5473700"/>
          <p14:tracePt t="286291" x="6491288" y="5491163"/>
          <p14:tracePt t="286307" x="6510338" y="5518150"/>
          <p14:tracePt t="286324" x="6518275" y="5537200"/>
          <p14:tracePt t="286340" x="6518275" y="5554663"/>
          <p14:tracePt t="286357" x="6527800" y="5562600"/>
          <p14:tracePt t="286374" x="6527800" y="5572125"/>
          <p14:tracePt t="286399" x="6527800" y="5581650"/>
          <p14:tracePt t="286450" x="6518275" y="5589588"/>
          <p14:tracePt t="286463" x="6500813" y="5589588"/>
          <p14:tracePt t="286476" x="6473825" y="5589588"/>
          <p14:tracePt t="286488" x="6411913" y="5599113"/>
          <p14:tracePt t="286501" x="6367463" y="5599113"/>
          <p14:tracePt t="286514" x="6286500" y="5608638"/>
          <p14:tracePt t="286526" x="6197600" y="5608638"/>
          <p14:tracePt t="286540" x="6099175" y="5608638"/>
          <p14:tracePt t="286557" x="5983288" y="5608638"/>
          <p14:tracePt t="286573" x="5875338" y="5599113"/>
          <p14:tracePt t="286590" x="5616575" y="5572125"/>
          <p14:tracePt t="286606" x="5510213" y="5572125"/>
          <p14:tracePt t="286623" x="5429250" y="5545138"/>
          <p14:tracePt t="286640" x="5375275" y="5545138"/>
          <p14:tracePt t="286656" x="5357813" y="5537200"/>
          <p14:tracePt t="286673" x="5340350" y="5537200"/>
          <p14:tracePt t="286691" x="5330825" y="5537200"/>
          <p14:tracePt t="286856" x="5322888" y="5537200"/>
          <p14:tracePt t="286881" x="5313363" y="5537200"/>
          <p14:tracePt t="286894" x="5313363" y="5527675"/>
          <p14:tracePt t="286919" x="5303838" y="5527675"/>
          <p14:tracePt t="287033" x="5330825" y="5527675"/>
          <p14:tracePt t="287046" x="5411788" y="5527675"/>
          <p14:tracePt t="287058" x="5537200" y="5527675"/>
          <p14:tracePt t="287072" x="5697538" y="5527675"/>
          <p14:tracePt t="287089" x="5848350" y="5527675"/>
          <p14:tracePt t="287105" x="5973763" y="5527675"/>
          <p14:tracePt t="287122" x="6161088" y="5527675"/>
          <p14:tracePt t="287139" x="6242050" y="5527675"/>
          <p14:tracePt t="287155" x="6269038" y="5527675"/>
          <p14:tracePt t="287172" x="6286500" y="5527675"/>
          <p14:tracePt t="287189" x="6296025" y="5527675"/>
          <p14:tracePt t="287211" x="6303963" y="5527675"/>
          <p14:tracePt t="287655" x="6286500" y="5527675"/>
          <p14:tracePt t="287668" x="6242050" y="5527675"/>
          <p14:tracePt t="287681" x="6134100" y="5527675"/>
          <p14:tracePt t="287693" x="5983288" y="5527675"/>
          <p14:tracePt t="287706" x="5732463" y="5527675"/>
          <p14:tracePt t="287722" x="5581650" y="5527675"/>
          <p14:tracePt t="287738" x="5510213" y="5527675"/>
          <p14:tracePt t="287754" x="5491163" y="5527675"/>
          <p14:tracePt t="287771" x="5465763" y="5527675"/>
          <p14:tracePt t="287787" x="5456238" y="5527675"/>
          <p14:tracePt t="288002" x="5456238" y="5537200"/>
          <p14:tracePt t="288010" x="5456238" y="5562600"/>
          <p14:tracePt t="288023" x="5456238" y="5589588"/>
          <p14:tracePt t="288037" x="5456238" y="5616575"/>
          <p14:tracePt t="288054" x="5456238" y="5626100"/>
          <p14:tracePt t="288070" x="5456238" y="5643563"/>
          <p14:tracePt t="288087" x="5456238" y="5653088"/>
          <p14:tracePt t="288137" x="5456238" y="5661025"/>
          <p14:tracePt t="288327" x="5465763" y="5661025"/>
          <p14:tracePt t="288378" x="5473700" y="5661025"/>
          <p14:tracePt t="288391" x="5483225" y="5661025"/>
          <p14:tracePt t="288416" x="5491163" y="5661025"/>
          <p14:tracePt t="288429" x="5510213" y="5643563"/>
          <p14:tracePt t="288441" x="5527675" y="5626100"/>
          <p14:tracePt t="288455" x="5554663" y="5608638"/>
          <p14:tracePt t="288470" x="5581650" y="5589588"/>
          <p14:tracePt t="288486" x="5599113" y="5572125"/>
          <p14:tracePt t="288503" x="5616575" y="5554663"/>
          <p14:tracePt t="288519" x="5661025" y="5527675"/>
          <p14:tracePt t="288536" x="5697538" y="5510213"/>
          <p14:tracePt t="288553" x="5759450" y="5491163"/>
          <p14:tracePt t="288570" x="5875338" y="5465763"/>
          <p14:tracePt t="288586" x="5929313" y="5446713"/>
          <p14:tracePt t="288602" x="5946775" y="5438775"/>
          <p14:tracePt t="288619" x="5983288" y="5429250"/>
          <p14:tracePt t="288644" x="5983288" y="5419725"/>
          <p14:tracePt t="288670" x="5991225" y="5419725"/>
          <p14:tracePt t="288708" x="5991225" y="5411788"/>
          <p14:tracePt t="288758" x="5991225" y="5402263"/>
          <p14:tracePt t="288784" x="5991225" y="5394325"/>
          <p14:tracePt t="288796" x="5983288" y="5384800"/>
          <p14:tracePt t="288808" x="5973763" y="5384800"/>
          <p14:tracePt t="288821" x="5973763" y="5367338"/>
          <p14:tracePt t="288835" x="5965825" y="5367338"/>
          <p14:tracePt t="288859" x="5965825" y="5357813"/>
          <p14:tracePt t="288872" x="5956300" y="5357813"/>
          <p14:tracePt t="289075" x="5956300" y="5367338"/>
          <p14:tracePt t="289088" x="5946775" y="5375275"/>
          <p14:tracePt t="289101" x="5946775" y="5394325"/>
          <p14:tracePt t="289126" x="5946775" y="5411788"/>
          <p14:tracePt t="289151" x="5938838" y="5419725"/>
          <p14:tracePt t="289177" x="5938838" y="5429250"/>
          <p14:tracePt t="289202" x="5929313" y="5429250"/>
          <p14:tracePt t="289215" x="5919788" y="5438775"/>
          <p14:tracePt t="289240" x="5919788" y="5446713"/>
          <p14:tracePt t="289253" x="5911850" y="5446713"/>
          <p14:tracePt t="289278" x="5894388" y="5456238"/>
          <p14:tracePt t="289290" x="5884863" y="5465763"/>
          <p14:tracePt t="289303" x="5867400" y="5483225"/>
          <p14:tracePt t="289316" x="5867400" y="5491163"/>
          <p14:tracePt t="289329" x="5848350" y="5510213"/>
          <p14:tracePt t="289341" x="5848350" y="5518150"/>
          <p14:tracePt t="289354" x="5840413" y="5527675"/>
          <p14:tracePt t="289379" x="5830888" y="5527675"/>
          <p14:tracePt t="289392" x="5830888" y="5537200"/>
          <p14:tracePt t="289405" x="5830888" y="5554663"/>
          <p14:tracePt t="289418" x="5848350" y="5562600"/>
          <p14:tracePt t="289434" x="5911850" y="5589588"/>
          <p14:tracePt t="289451" x="6000750" y="5634038"/>
          <p14:tracePt t="289468" x="6224588" y="5705475"/>
          <p14:tracePt t="289484" x="6348413" y="5732463"/>
          <p14:tracePt t="289501" x="6446838" y="5759450"/>
          <p14:tracePt t="289518" x="6537325" y="5786438"/>
          <p14:tracePt t="289534" x="6661150" y="5813425"/>
          <p14:tracePt t="289551" x="6715125" y="5830888"/>
          <p14:tracePt t="289567" x="6751638" y="5830888"/>
          <p14:tracePt t="289584" x="6848475" y="5857875"/>
          <p14:tracePt t="289602" x="6867525" y="5867400"/>
          <p14:tracePt t="289849" x="6875463" y="5867400"/>
          <p14:tracePt t="289874" x="6911975" y="5867400"/>
          <p14:tracePt t="289887" x="6973888" y="5867400"/>
          <p14:tracePt t="289899" x="7072313" y="5867400"/>
          <p14:tracePt t="289912" x="7161213" y="5867400"/>
          <p14:tracePt t="289924" x="7242175" y="5867400"/>
          <p14:tracePt t="289937" x="7277100" y="5867400"/>
          <p14:tracePt t="289950" x="7296150" y="5867400"/>
          <p14:tracePt t="289967" x="7304088" y="5867400"/>
          <p14:tracePt t="289983" x="7313613" y="5867400"/>
          <p14:tracePt t="290002" x="7313613" y="5875338"/>
          <p14:tracePt t="290016" x="7323138" y="5875338"/>
          <p14:tracePt t="290039" x="7331075" y="5875338"/>
          <p14:tracePt t="290686" x="7304088" y="5875338"/>
          <p14:tracePt t="290699" x="7251700" y="5875338"/>
          <p14:tracePt t="290711" x="7027863" y="5875338"/>
          <p14:tracePt t="290724" x="6608763" y="5875338"/>
          <p14:tracePt t="290736" x="6089650" y="5875338"/>
          <p14:tracePt t="290749" x="5795963" y="5875338"/>
          <p14:tracePt t="290765" x="5697538" y="5875338"/>
          <p14:tracePt t="290782" x="5643563" y="5875338"/>
          <p14:tracePt t="290798" x="5626100" y="5875338"/>
          <p14:tracePt t="290815" x="5608638" y="5875338"/>
          <p14:tracePt t="291104" x="5626100" y="5875338"/>
          <p14:tracePt t="291117" x="5653088" y="5875338"/>
          <p14:tracePt t="291130" x="5705475" y="5857875"/>
          <p14:tracePt t="291142" x="5776913" y="5848350"/>
          <p14:tracePt t="291155" x="5867400" y="5830888"/>
          <p14:tracePt t="291167" x="5956300" y="5822950"/>
          <p14:tracePt t="291181" x="6018213" y="5813425"/>
          <p14:tracePt t="291198" x="6062663" y="5813425"/>
          <p14:tracePt t="291214" x="6116638" y="5803900"/>
          <p14:tracePt t="291231" x="6215063" y="5803900"/>
          <p14:tracePt t="291247" x="6251575" y="5803900"/>
          <p14:tracePt t="291264" x="6303963" y="5803900"/>
          <p14:tracePt t="291282" x="6348413" y="5803900"/>
          <p14:tracePt t="291297" x="6367463" y="5803900"/>
          <p14:tracePt t="291314" x="6394450" y="5803900"/>
          <p14:tracePt t="291331" x="6411913" y="5803900"/>
          <p14:tracePt t="291347" x="6500813" y="5813425"/>
          <p14:tracePt t="291364" x="6554788" y="5830888"/>
          <p14:tracePt t="291381" x="6634163" y="5857875"/>
          <p14:tracePt t="291383" x="6697663" y="5884863"/>
          <p14:tracePt t="291397" x="6751638" y="5919788"/>
          <p14:tracePt t="291414" x="6804025" y="5938838"/>
          <p14:tracePt t="291431" x="6831013" y="5956300"/>
          <p14:tracePt t="291447" x="6858000" y="5973763"/>
          <p14:tracePt t="291484" x="6867525" y="5973763"/>
          <p14:tracePt t="291560" x="6858000" y="5956300"/>
          <p14:tracePt t="291573" x="6813550" y="5929313"/>
          <p14:tracePt t="291586" x="6751638" y="5894388"/>
          <p14:tracePt t="291599" x="6697663" y="5857875"/>
          <p14:tracePt t="291613" x="6653213" y="5822950"/>
          <p14:tracePt t="291630" x="6626225" y="5803900"/>
          <p14:tracePt t="291647" x="6616700" y="5795963"/>
          <p14:tracePt t="291663" x="6608763" y="5795963"/>
          <p14:tracePt t="291680" x="6608763" y="5786438"/>
          <p14:tracePt t="291776" x="6626225" y="5786438"/>
          <p14:tracePt t="291789" x="6670675" y="5786438"/>
          <p14:tracePt t="291802" x="6732588" y="5786438"/>
          <p14:tracePt t="291814" x="6796088" y="5786438"/>
          <p14:tracePt t="291830" x="6858000" y="5786438"/>
          <p14:tracePt t="291846" x="6911975" y="5786438"/>
          <p14:tracePt t="291863" x="6946900" y="5803900"/>
          <p14:tracePt t="291880" x="7010400" y="5857875"/>
          <p14:tracePt t="291896" x="7027863" y="5894388"/>
          <p14:tracePt t="291913" x="7045325" y="5919788"/>
          <p14:tracePt t="291930" x="7072313" y="6000750"/>
          <p14:tracePt t="291946" x="7089775" y="6037263"/>
          <p14:tracePt t="291963" x="7108825" y="6054725"/>
          <p14:tracePt t="291980" x="7116763" y="6089650"/>
          <p14:tracePt t="291996" x="7126288" y="6099175"/>
          <p14:tracePt t="292013" x="7126288" y="6108700"/>
          <p14:tracePt t="292030" x="7143750" y="6126163"/>
          <p14:tracePt t="292055" x="7153275" y="6134100"/>
          <p14:tracePt t="292093" x="7161213" y="6134100"/>
          <p14:tracePt t="293641" x="7143750" y="6134100"/>
          <p14:tracePt t="293654" x="7099300" y="6116638"/>
          <p14:tracePt t="293666" x="6965950" y="6062663"/>
          <p14:tracePt t="293679" x="6688138" y="5965825"/>
          <p14:tracePt t="293693" x="6375400" y="5894388"/>
          <p14:tracePt t="293710" x="6081713" y="5830888"/>
          <p14:tracePt t="293726" x="5911850" y="5795963"/>
          <p14:tracePt t="293743" x="5768975" y="5759450"/>
          <p14:tracePt t="293759" x="5741988" y="5759450"/>
          <p14:tracePt t="293776" x="5715000" y="5759450"/>
          <p14:tracePt t="293793" x="5697538" y="5759450"/>
          <p14:tracePt t="294059" x="5688013" y="5759450"/>
          <p14:tracePt t="294072" x="5680075" y="5759450"/>
          <p14:tracePt t="294085" x="5643563" y="5759450"/>
          <p14:tracePt t="294097" x="5572125" y="5759450"/>
          <p14:tracePt t="294110" x="5473700" y="5759450"/>
          <p14:tracePt t="294125" x="5375275" y="5759450"/>
          <p14:tracePt t="294142" x="5313363" y="5759450"/>
          <p14:tracePt t="294159" x="5295900" y="5759450"/>
          <p14:tracePt t="294175" x="5276850" y="5759450"/>
          <p14:tracePt t="294211" x="5268913" y="5759450"/>
          <p14:tracePt t="294454" x="5286375" y="5759450"/>
          <p14:tracePt t="294465" x="5313363" y="5759450"/>
          <p14:tracePt t="294478" x="5357813" y="5768975"/>
          <p14:tracePt t="294492" x="5411788" y="5786438"/>
          <p14:tracePt t="294508" x="5473700" y="5803900"/>
          <p14:tracePt t="294525" x="5527675" y="5830888"/>
          <p14:tracePt t="294541" x="5608638" y="5857875"/>
          <p14:tracePt t="294558" x="5626100" y="5867400"/>
          <p14:tracePt t="294575" x="5653088" y="5867400"/>
          <p14:tracePt t="294592" x="5680075" y="5884863"/>
          <p14:tracePt t="294858" x="5697538" y="5884863"/>
          <p14:tracePt t="294871" x="5741988" y="5884863"/>
          <p14:tracePt t="294884" x="5857875" y="5884863"/>
          <p14:tracePt t="294896" x="6054725" y="5884863"/>
          <p14:tracePt t="294909" x="6357938" y="5884863"/>
          <p14:tracePt t="294924" x="6581775" y="5884863"/>
          <p14:tracePt t="294941" x="6680200" y="5894388"/>
          <p14:tracePt t="294957" x="6724650" y="5894388"/>
          <p14:tracePt t="294974" x="6786563" y="5894388"/>
          <p14:tracePt t="294990" x="6796088" y="5894388"/>
          <p14:tracePt t="295007" x="6804025" y="5894388"/>
          <p14:tracePt t="295327" x="6823075" y="5894388"/>
          <p14:tracePt t="295340" x="6894513" y="5884863"/>
          <p14:tracePt t="295353" x="7062788" y="5848350"/>
          <p14:tracePt t="295365" x="7375525" y="5803900"/>
          <p14:tracePt t="295378" x="7688263" y="5776913"/>
          <p14:tracePt t="295391" x="7867650" y="5759450"/>
          <p14:tracePt t="295406" x="7966075" y="5759450"/>
          <p14:tracePt t="295423" x="8001000" y="5759450"/>
          <p14:tracePt t="295440" x="8037513" y="5759450"/>
          <p14:tracePt t="295442" x="8062913" y="5759450"/>
          <p14:tracePt t="295456" x="8072438" y="5759450"/>
          <p14:tracePt t="295473" x="8081963" y="5759450"/>
          <p14:tracePt t="295517" x="8089900" y="5759450"/>
          <p14:tracePt t="295568" x="8072438" y="5759450"/>
          <p14:tracePt t="295581" x="8001000" y="5759450"/>
          <p14:tracePt t="295593" x="7796213" y="5759450"/>
          <p14:tracePt t="295606" x="7296150" y="5776913"/>
          <p14:tracePt t="295622" x="6680200" y="5795963"/>
          <p14:tracePt t="295639" x="6153150" y="5813425"/>
          <p14:tracePt t="295656" x="5732463" y="5813425"/>
          <p14:tracePt t="295672" x="5599113" y="5813425"/>
          <p14:tracePt t="295689" x="5510213" y="5813425"/>
          <p14:tracePt t="295706" x="5446713" y="5813425"/>
          <p14:tracePt t="295722" x="5394325" y="5813425"/>
          <p14:tracePt t="295739" x="5384800" y="5813425"/>
          <p14:tracePt t="295758" x="5375275" y="5813425"/>
          <p14:tracePt t="295974" x="5394325" y="5813425"/>
          <p14:tracePt t="295987" x="5438775" y="5813425"/>
          <p14:tracePt t="295999" x="5527675" y="5813425"/>
          <p14:tracePt t="296012" x="5697538" y="5813425"/>
          <p14:tracePt t="296025" x="6018213" y="5813425"/>
          <p14:tracePt t="296038" x="6411913" y="5813425"/>
          <p14:tracePt t="296055" x="6688138" y="5813425"/>
          <p14:tracePt t="296073" x="6938963" y="5830888"/>
          <p14:tracePt t="296088" x="7242175" y="5830888"/>
          <p14:tracePt t="296105" x="7348538" y="5830888"/>
          <p14:tracePt t="296121" x="7419975" y="5830888"/>
          <p14:tracePt t="296138" x="7491413" y="5830888"/>
          <p14:tracePt t="296155" x="7500938" y="5830888"/>
          <p14:tracePt t="296189" x="7510463" y="5830888"/>
          <p14:tracePt t="296240" x="7510463" y="5813425"/>
          <p14:tracePt t="296254" x="7429500" y="5759450"/>
          <p14:tracePt t="296265" x="7232650" y="5653088"/>
          <p14:tracePt t="296278" x="6956425" y="5518150"/>
          <p14:tracePt t="296291" x="6804025" y="5473700"/>
          <p14:tracePt t="296305" x="6759575" y="5456238"/>
          <p14:tracePt t="296321" x="6742113" y="5456238"/>
          <p14:tracePt t="296338" x="6732588" y="5446713"/>
          <p14:tracePt t="296355" x="6724650" y="5446713"/>
          <p14:tracePt t="296392" x="6715125" y="5446713"/>
          <p14:tracePt t="296430" x="6705600" y="5446713"/>
          <p14:tracePt t="296443" x="6697663" y="5446713"/>
          <p14:tracePt t="296455" x="6680200" y="5446713"/>
          <p14:tracePt t="296468" x="6653213" y="5456238"/>
          <p14:tracePt t="296481" x="6634163" y="5483225"/>
          <p14:tracePt t="296493" x="6599238" y="5527675"/>
          <p14:tracePt t="296506" x="6562725" y="5581650"/>
          <p14:tracePt t="296521" x="6527800" y="5634038"/>
          <p14:tracePt t="296537" x="6491288" y="5680075"/>
          <p14:tracePt t="296554" x="6473825" y="5715000"/>
          <p14:tracePt t="296571" x="6446838" y="5786438"/>
          <p14:tracePt t="296587" x="6446838" y="5822950"/>
          <p14:tracePt t="296604" x="6446838" y="5875338"/>
          <p14:tracePt t="296621" x="6537325" y="5991225"/>
          <p14:tracePt t="296637" x="6599238" y="6037263"/>
          <p14:tracePt t="296654" x="6705600" y="6089650"/>
          <p14:tracePt t="296671" x="6911975" y="6126163"/>
          <p14:tracePt t="296687" x="7045325" y="6134100"/>
          <p14:tracePt t="296704" x="7215188" y="6134100"/>
          <p14:tracePt t="296721" x="7643813" y="6072188"/>
          <p14:tracePt t="296737" x="7751763" y="5983288"/>
          <p14:tracePt t="296754" x="7813675" y="5902325"/>
          <p14:tracePt t="296770" x="7848600" y="5857875"/>
          <p14:tracePt t="296787" x="7875588" y="5795963"/>
          <p14:tracePt t="296804" x="7875588" y="5786438"/>
          <p14:tracePt t="296820" x="7875588" y="5776913"/>
          <p14:tracePt t="296837" x="7875588" y="5768975"/>
          <p14:tracePt t="296950" x="7885113" y="5768975"/>
          <p14:tracePt t="296962" x="7885113" y="5776913"/>
          <p14:tracePt t="296975" x="7894638" y="5803900"/>
          <p14:tracePt t="296988" x="7894638" y="5857875"/>
          <p14:tracePt t="297003" x="7902575" y="5919788"/>
          <p14:tracePt t="297020" x="7912100" y="5973763"/>
          <p14:tracePt t="297036" x="7912100" y="6010275"/>
          <p14:tracePt t="297053" x="7929563" y="6045200"/>
          <p14:tracePt t="297070" x="7929563" y="6062663"/>
          <p14:tracePt t="297089" x="7929563" y="6072188"/>
          <p14:tracePt t="297103" x="7929563" y="6081713"/>
          <p14:tracePt t="299005" x="7920038" y="6081713"/>
          <p14:tracePt t="299018" x="7912100" y="6062663"/>
          <p14:tracePt t="299031" x="7885113" y="6045200"/>
          <p14:tracePt t="299043" x="7831138" y="6000750"/>
          <p14:tracePt t="299056" x="7769225" y="5919788"/>
          <p14:tracePt t="299068" x="7715250" y="5840413"/>
          <p14:tracePt t="299082" x="7661275" y="5759450"/>
          <p14:tracePt t="299099" x="7608888" y="5670550"/>
          <p14:tracePt t="299116" x="7589838" y="5581650"/>
          <p14:tracePt t="299133" x="7562850" y="5446713"/>
          <p14:tracePt t="299149" x="7562850" y="5419725"/>
          <p14:tracePt t="299166" x="7562850" y="5394325"/>
          <p14:tracePt t="299183" x="7562850" y="5384800"/>
          <p14:tracePt t="299208" x="7562850" y="5375275"/>
          <p14:tracePt t="299233" x="7562850" y="5367338"/>
          <p14:tracePt t="299436" x="7581900" y="5367338"/>
          <p14:tracePt t="299449" x="7616825" y="5367338"/>
          <p14:tracePt t="299461" x="7670800" y="5367338"/>
          <p14:tracePt t="299474" x="7769225" y="5402263"/>
          <p14:tracePt t="299487" x="7894638" y="5456238"/>
          <p14:tracePt t="299499" x="8062913" y="5527675"/>
          <p14:tracePt t="299515" x="8161338" y="5589588"/>
          <p14:tracePt t="299532" x="8224838" y="5634038"/>
          <p14:tracePt t="299548" x="8286750" y="5680075"/>
          <p14:tracePt t="299565" x="8367713" y="5732463"/>
          <p14:tracePt t="299582" x="8394700" y="5759450"/>
          <p14:tracePt t="299598" x="8412163" y="5768975"/>
          <p14:tracePt t="299615" x="8439150" y="5795963"/>
          <p14:tracePt t="299631" x="8439150" y="5803900"/>
          <p14:tracePt t="299648" x="8447088" y="5803900"/>
          <p14:tracePt t="299905" x="8447088" y="5813425"/>
          <p14:tracePt t="299918" x="8447088" y="5830888"/>
          <p14:tracePt t="299931" x="8466138" y="5848350"/>
          <p14:tracePt t="299943" x="8491538" y="5894388"/>
          <p14:tracePt t="299956" x="8528050" y="5938838"/>
          <p14:tracePt t="299969" x="8572500" y="5983288"/>
          <p14:tracePt t="299982" x="8609013" y="6010275"/>
          <p14:tracePt t="299997" x="8643938" y="6037263"/>
          <p14:tracePt t="300014" x="8661400" y="6054725"/>
          <p14:tracePt t="300031" x="8680450" y="6062663"/>
          <p14:tracePt t="300047" x="8705850" y="6072188"/>
          <p14:tracePt t="300064" x="8715375" y="6072188"/>
          <p14:tracePt t="300081" x="8715375" y="6081713"/>
          <p14:tracePt t="300097" x="8724900" y="6089650"/>
          <p14:tracePt t="300349" x="8724900" y="6081713"/>
          <p14:tracePt t="300362" x="8724900" y="6062663"/>
          <p14:tracePt t="300374" x="8705850" y="6027738"/>
          <p14:tracePt t="300387" x="8680450" y="5929313"/>
          <p14:tracePt t="300400" x="8643938" y="5803900"/>
          <p14:tracePt t="300413" x="8609013" y="5661025"/>
          <p14:tracePt t="300430" x="8572500" y="5562600"/>
          <p14:tracePt t="300446" x="8555038" y="5510213"/>
          <p14:tracePt t="300463" x="8537575" y="5473700"/>
          <p14:tracePt t="300480" x="8537575" y="5465763"/>
          <p14:tracePt t="300496" x="8537575" y="5456238"/>
          <p14:tracePt t="300539" x="8537575" y="5446713"/>
          <p14:tracePt t="300552" x="8537575" y="5429250"/>
          <p14:tracePt t="300564" x="8537575" y="5394325"/>
          <p14:tracePt t="300577" x="8545513" y="5340350"/>
          <p14:tracePt t="300590" x="8562975" y="5286375"/>
          <p14:tracePt t="300602" x="8582025" y="5241925"/>
          <p14:tracePt t="300615" x="8582025" y="5224463"/>
          <p14:tracePt t="300629" x="8582025" y="5214938"/>
          <p14:tracePt t="300646" x="8582025" y="5205413"/>
          <p14:tracePt t="300663" x="8582025" y="5197475"/>
          <p14:tracePt t="300679" x="8582025" y="5187950"/>
          <p14:tracePt t="300716" x="8562975" y="5187950"/>
          <p14:tracePt t="300729" x="8518525" y="5187950"/>
          <p14:tracePt t="300742" x="8447088" y="5214938"/>
          <p14:tracePt t="300754" x="8358188" y="5276850"/>
          <p14:tracePt t="300767" x="8277225" y="5357813"/>
          <p14:tracePt t="300780" x="8224838" y="5438775"/>
          <p14:tracePt t="300796" x="8170863" y="5518150"/>
          <p14:tracePt t="300813" x="8134350" y="5554663"/>
          <p14:tracePt t="300829" x="8126413" y="5572125"/>
          <p14:tracePt t="300846" x="8116888" y="5581650"/>
          <p14:tracePt t="300863" x="8116888" y="5589588"/>
          <p14:tracePt t="301058" x="8126413" y="5589588"/>
          <p14:tracePt t="301071" x="8161338" y="5589588"/>
          <p14:tracePt t="301084" x="8277225" y="5589588"/>
          <p14:tracePt t="301097" x="8429625" y="5581650"/>
          <p14:tracePt t="301112" x="8670925" y="5581650"/>
          <p14:tracePt t="301128" x="8823325" y="5581650"/>
          <p14:tracePt t="301145" x="8920163" y="5581650"/>
          <p14:tracePt t="301162" x="9018588" y="5581650"/>
          <p14:tracePt t="301178" x="9045575" y="5581650"/>
          <p14:tracePt t="301195" x="9063038" y="5581650"/>
          <p14:tracePt t="301212" x="9082088" y="5581650"/>
          <p14:tracePt t="301261" x="9090025" y="5581650"/>
          <p14:tracePt t="301337" x="9082088" y="5581650"/>
          <p14:tracePt t="301350" x="9055100" y="5599113"/>
          <p14:tracePt t="301363" x="8991600" y="5634038"/>
          <p14:tracePt t="301375" x="8939213" y="5670550"/>
          <p14:tracePt t="301388" x="8875713" y="5741988"/>
          <p14:tracePt t="301401" x="8831263" y="5786438"/>
          <p14:tracePt t="301413" x="8804275" y="5813425"/>
          <p14:tracePt t="301428" x="8786813" y="5830888"/>
          <p14:tracePt t="301445" x="8786813" y="5840413"/>
          <p14:tracePt t="301461" x="8786813" y="5848350"/>
          <p14:tracePt t="301478" x="8777288" y="5848350"/>
          <p14:tracePt t="301502" x="8777288" y="5857875"/>
          <p14:tracePt t="301629" x="8777288" y="5830888"/>
          <p14:tracePt t="301642" x="8777288" y="5786438"/>
          <p14:tracePt t="301654" x="8786813" y="5724525"/>
          <p14:tracePt t="301667" x="8804275" y="5670550"/>
          <p14:tracePt t="301680" x="8823325" y="5616575"/>
          <p14:tracePt t="301694" x="8831263" y="5589588"/>
          <p14:tracePt t="301711" x="8840788" y="5572125"/>
          <p14:tracePt t="301727" x="8840788" y="5562600"/>
          <p14:tracePt t="301744" x="8840788" y="5554663"/>
          <p14:tracePt t="301761" x="8840788" y="5545138"/>
          <p14:tracePt t="301777" x="8840788" y="5527675"/>
          <p14:tracePt t="301795" x="8724900" y="5446713"/>
          <p14:tracePt t="301811" x="8661400" y="5411788"/>
          <p14:tracePt t="301827" x="8609013" y="5394325"/>
          <p14:tracePt t="301844" x="8582025" y="5384800"/>
          <p14:tracePt t="301860" x="8572500" y="5384800"/>
          <p14:tracePt t="302111" x="8562975" y="5384800"/>
          <p14:tracePt t="302149" x="8545513" y="5384800"/>
          <p14:tracePt t="302161" x="8518525" y="5384800"/>
          <p14:tracePt t="302174" x="8483600" y="5384800"/>
          <p14:tracePt t="302187" x="8420100" y="5384800"/>
          <p14:tracePt t="302199" x="8348663" y="5394325"/>
          <p14:tracePt t="302212" x="8286750" y="5402263"/>
          <p14:tracePt t="302226" x="8242300" y="5402263"/>
          <p14:tracePt t="302243" x="8232775" y="5402263"/>
          <p14:tracePt t="302260" x="8224838" y="5402263"/>
          <p14:tracePt t="302276" x="8215313" y="5402263"/>
          <p14:tracePt t="302293" x="8205788" y="5402263"/>
          <p14:tracePt t="302656" x="8205788" y="5411788"/>
          <p14:tracePt t="302669" x="8215313" y="5429250"/>
          <p14:tracePt t="302682" x="8224838" y="5446713"/>
          <p14:tracePt t="302694" x="8242300" y="5465763"/>
          <p14:tracePt t="302709" x="8313738" y="5510213"/>
          <p14:tracePt t="302725" x="8394700" y="5554663"/>
          <p14:tracePt t="302742" x="8483600" y="5589588"/>
          <p14:tracePt t="302759" x="8670925" y="5634038"/>
          <p14:tracePt t="302776" x="8732838" y="5643563"/>
          <p14:tracePt t="302792" x="8796338" y="5661025"/>
          <p14:tracePt t="302809" x="8858250" y="5670550"/>
          <p14:tracePt t="302825" x="8885238" y="5670550"/>
          <p14:tracePt t="302842" x="8894763" y="5680075"/>
          <p14:tracePt t="302859" x="8912225" y="5688013"/>
          <p14:tracePt t="302875" x="8920163" y="5688013"/>
          <p14:tracePt t="302892" x="8920163" y="5697538"/>
          <p14:tracePt t="302910" x="8929688" y="5705475"/>
          <p14:tracePt t="302925" x="8929688" y="5715000"/>
          <p14:tracePt t="302942" x="8929688" y="5724525"/>
          <p14:tracePt t="302958" x="8929688" y="5732463"/>
          <p14:tracePt t="302975" x="8939213" y="5751513"/>
          <p14:tracePt t="302992" x="8939213" y="5759450"/>
          <p14:tracePt t="303008" x="8947150" y="5759450"/>
          <p14:tracePt t="303025" x="8947150" y="5768975"/>
          <p14:tracePt t="303041" x="8947150" y="5776913"/>
          <p14:tracePt t="303058" x="8956675" y="5776913"/>
          <p14:tracePt t="303075" x="8956675" y="5786438"/>
          <p14:tracePt t="303315" x="8929688" y="5768975"/>
          <p14:tracePt t="303328" x="8867775" y="5732463"/>
          <p14:tracePt t="303340" x="8786813" y="5680075"/>
          <p14:tracePt t="303353" x="8697913" y="5616575"/>
          <p14:tracePt t="303367" x="8626475" y="5562600"/>
          <p14:tracePt t="303378" x="8572500" y="5537200"/>
          <p14:tracePt t="303391" x="8518525" y="5500688"/>
          <p14:tracePt t="303409" x="8474075" y="5465763"/>
          <p14:tracePt t="303424" x="8439150" y="5438775"/>
          <p14:tracePt t="303441" x="8412163" y="5411788"/>
          <p14:tracePt t="303457" x="8367713" y="5375275"/>
          <p14:tracePt t="303474" x="8358188" y="5367338"/>
          <p14:tracePt t="303491" x="8340725" y="5348288"/>
          <p14:tracePt t="303507" x="8323263" y="5340350"/>
          <p14:tracePt t="303524" x="8313738" y="5330825"/>
          <p14:tracePt t="303557" x="8304213" y="5330825"/>
          <p14:tracePt t="303594" x="8296275" y="5330825"/>
          <p14:tracePt t="303759" x="8313738" y="5330825"/>
          <p14:tracePt t="303771" x="8340725" y="5330825"/>
          <p14:tracePt t="303784" x="8402638" y="5357813"/>
          <p14:tracePt t="303796" x="8491538" y="5402263"/>
          <p14:tracePt t="303809" x="8626475" y="5456238"/>
          <p14:tracePt t="303823" x="8742363" y="5518150"/>
          <p14:tracePt t="303840" x="8831263" y="5545138"/>
          <p14:tracePt t="303856" x="8894763" y="5562600"/>
          <p14:tracePt t="303873" x="8983663" y="5608638"/>
          <p14:tracePt t="303890" x="9010650" y="5616575"/>
          <p14:tracePt t="303907" x="9028113" y="5626100"/>
          <p14:tracePt t="303923" x="9045575" y="5634038"/>
          <p14:tracePt t="303961" x="9055100" y="5634038"/>
          <p14:tracePt t="304076" x="9028113" y="5634038"/>
          <p14:tracePt t="304089" x="8966200" y="5634038"/>
          <p14:tracePt t="304101" x="8796338" y="5634038"/>
          <p14:tracePt t="304114" x="8545513" y="5634038"/>
          <p14:tracePt t="304127" x="8412163" y="5626100"/>
          <p14:tracePt t="304140" x="8313738" y="5599113"/>
          <p14:tracePt t="304156" x="8251825" y="5589588"/>
          <p14:tracePt t="304173" x="8205788" y="5589588"/>
          <p14:tracePt t="304189" x="8180388" y="5581650"/>
          <p14:tracePt t="304206" x="8161338" y="5581650"/>
          <p14:tracePt t="305788" x="8170863" y="5581650"/>
          <p14:tracePt t="305801" x="8232775" y="5572125"/>
          <p14:tracePt t="305813" x="8510588" y="5554663"/>
          <p14:tracePt t="305826" x="9082088" y="5554663"/>
          <p14:tracePt t="305839" x="9902825" y="5608638"/>
          <p14:tracePt t="305853" x="10447338" y="5776913"/>
          <p14:tracePt t="305869" x="10742613" y="5973763"/>
          <p14:tracePt t="305886" x="10885488" y="6153150"/>
          <p14:tracePt t="305902" x="11001375" y="6411913"/>
          <p14:tracePt t="305919" x="11001375" y="6438900"/>
          <p14:tracePt t="305936" x="11010900" y="6446838"/>
          <p14:tracePt t="306169" x="11001375" y="6446838"/>
          <p14:tracePt t="306181" x="10947400" y="6438900"/>
          <p14:tracePt t="306194" x="10858500" y="6429375"/>
          <p14:tracePt t="306206" x="10688638" y="6402388"/>
          <p14:tracePt t="306220" x="10466388" y="6402388"/>
          <p14:tracePt t="306236" x="10287000" y="6394450"/>
          <p14:tracePt t="306252" x="10161588" y="6394450"/>
          <p14:tracePt t="306269" x="10037763" y="6384925"/>
          <p14:tracePt t="306287" x="10018713" y="6384925"/>
          <p14:tracePt t="306302" x="10010775" y="6384925"/>
          <p14:tracePt t="306318" x="10001250" y="6384925"/>
          <p14:tracePt t="306650" x="9983788" y="6384925"/>
          <p14:tracePt t="306663" x="9947275" y="6375400"/>
          <p14:tracePt t="306676" x="9777413" y="6313488"/>
          <p14:tracePt t="306688" x="9331325" y="6134100"/>
          <p14:tracePt t="306702" x="8653463" y="5875338"/>
          <p14:tracePt t="306718" x="7983538" y="5661025"/>
          <p14:tracePt t="306734" x="7446963" y="5537200"/>
          <p14:tracePt t="306751" x="7010400" y="5465763"/>
          <p14:tracePt t="306768" x="6143625" y="5446713"/>
          <p14:tracePt t="306785" x="5732463" y="5483225"/>
          <p14:tracePt t="306801" x="5411788" y="5581650"/>
          <p14:tracePt t="306818" x="4768850" y="5848350"/>
          <p14:tracePt t="306834" x="4562475" y="5929313"/>
          <p14:tracePt t="306851" x="4357688" y="6010275"/>
          <p14:tracePt t="306868" x="4205288" y="6062663"/>
          <p14:tracePt t="306884" x="4160838" y="6062663"/>
          <p14:tracePt t="306901" x="4116388" y="6062663"/>
          <p14:tracePt t="306917" x="4054475" y="6062663"/>
          <p14:tracePt t="306934" x="4027488" y="6062663"/>
          <p14:tracePt t="306956" x="4017963" y="6062663"/>
          <p14:tracePt t="306968" x="4010025" y="6062663"/>
          <p14:tracePt t="306985" x="4000500" y="6062663"/>
          <p14:tracePt t="307001" x="3990975" y="6062663"/>
          <p14:tracePt t="307017" x="3965575" y="6062663"/>
          <p14:tracePt t="307034" x="3938588" y="6062663"/>
          <p14:tracePt t="307050" x="3902075" y="6062663"/>
          <p14:tracePt t="307067" x="3848100" y="6062663"/>
          <p14:tracePt t="307084" x="3687763" y="6062663"/>
          <p14:tracePt t="307100" x="3652838" y="6062663"/>
          <p14:tracePt t="307117" x="3616325" y="6062663"/>
          <p14:tracePt t="307134" x="3608388" y="6062663"/>
          <p14:tracePt t="307183" x="3633788" y="6062663"/>
          <p14:tracePt t="307195" x="3741738" y="6062663"/>
          <p14:tracePt t="307208" x="3946525" y="6062663"/>
          <p14:tracePt t="307221" x="4303713" y="6054725"/>
          <p14:tracePt t="307234" x="4679950" y="6037263"/>
          <p14:tracePt t="307250" x="4973638" y="6037263"/>
          <p14:tracePt t="307267" x="5295900" y="6037263"/>
          <p14:tracePt t="307284" x="5599113" y="6037263"/>
          <p14:tracePt t="307284" x="5867400" y="6037263"/>
          <p14:tracePt t="307300" x="6188075" y="6037263"/>
          <p14:tracePt t="307317" x="6438900" y="6037263"/>
          <p14:tracePt t="307333" x="6643688" y="6045200"/>
          <p14:tracePt t="307350" x="6946900" y="6108700"/>
          <p14:tracePt t="307368" x="7081838" y="6153150"/>
          <p14:tracePt t="307383" x="7242175" y="6224588"/>
          <p14:tracePt t="307400" x="7500938" y="6411913"/>
          <p14:tracePt t="307417" x="7634288" y="6527800"/>
          <p14:tracePt t="307433" x="7759700" y="6616700"/>
          <p14:tracePt t="307450" x="7840663" y="6680200"/>
          <p14:tracePt t="307817" x="7858125" y="6680200"/>
          <p14:tracePt t="307829" x="7929563" y="6653213"/>
          <p14:tracePt t="307842" x="8054975" y="6616700"/>
          <p14:tracePt t="307855" x="8215313" y="6554788"/>
          <p14:tracePt t="307868" x="8340725" y="6510338"/>
          <p14:tracePt t="307882" x="8456613" y="6465888"/>
          <p14:tracePt t="307899" x="8555038" y="6446838"/>
          <p14:tracePt t="307916" x="8653463" y="6429375"/>
          <p14:tracePt t="307932" x="8777288" y="6411913"/>
          <p14:tracePt t="307949" x="8831263" y="6411913"/>
          <p14:tracePt t="307965" x="8875713" y="6411913"/>
          <p14:tracePt t="307982" x="8983663" y="6411913"/>
          <p14:tracePt t="307999" x="9001125" y="6411913"/>
          <p14:tracePt t="308015" x="9018588" y="6411913"/>
          <p14:tracePt t="308032" x="9055100" y="6394450"/>
          <p14:tracePt t="308070" x="9063038" y="6384925"/>
          <p14:tracePt t="308095" x="9063038" y="6375400"/>
          <p14:tracePt t="308121" x="9063038" y="6357938"/>
          <p14:tracePt t="308133" x="9045575" y="6330950"/>
          <p14:tracePt t="308148" x="9001125" y="6276975"/>
          <p14:tracePt t="308159" x="8894763" y="6180138"/>
          <p14:tracePt t="308171" x="8688388" y="6018213"/>
          <p14:tracePt t="308184" x="8420100" y="5875338"/>
          <p14:tracePt t="308198" x="8161338" y="5768975"/>
          <p14:tracePt t="308215" x="7920038" y="5715000"/>
          <p14:tracePt t="308231" x="7751763" y="5680075"/>
          <p14:tracePt t="308248" x="7323138" y="5680075"/>
          <p14:tracePt t="308265" x="7153275" y="5680075"/>
          <p14:tracePt t="308281" x="6929438" y="5705475"/>
          <p14:tracePt t="308299" x="6562725" y="5813425"/>
          <p14:tracePt t="308315" x="6357938" y="5875338"/>
          <p14:tracePt t="308331" x="6170613" y="5956300"/>
          <p14:tracePt t="308348" x="6000750" y="6037263"/>
          <p14:tracePt t="308365" x="5965825" y="6054725"/>
          <p14:tracePt t="308577" x="5956300" y="6054725"/>
          <p14:tracePt t="308590" x="5946775" y="6054725"/>
          <p14:tracePt t="308602" x="5902325" y="6054725"/>
          <p14:tracePt t="308616" x="5768975" y="6054725"/>
          <p14:tracePt t="308631" x="5510213" y="6054725"/>
          <p14:tracePt t="308647" x="5062538" y="6054725"/>
          <p14:tracePt t="308664" x="4670425" y="6054725"/>
          <p14:tracePt t="308681" x="4276725" y="6054725"/>
          <p14:tracePt t="308698" x="4187825" y="6054725"/>
          <p14:tracePt t="308714" x="4125913" y="6054725"/>
          <p14:tracePt t="308731" x="4017963" y="6054725"/>
          <p14:tracePt t="308747" x="3965575" y="6054725"/>
          <p14:tracePt t="308764" x="3929063" y="6054725"/>
          <p14:tracePt t="308780" x="3902075" y="6054725"/>
          <p14:tracePt t="308797" x="3894138" y="6054725"/>
          <p14:tracePt t="308814" x="3884613" y="6054725"/>
          <p14:tracePt t="308906" x="3894138" y="6054725"/>
          <p14:tracePt t="308919" x="3929063" y="6054725"/>
          <p14:tracePt t="308931" x="4010025" y="6054725"/>
          <p14:tracePt t="308944" x="4197350" y="6062663"/>
          <p14:tracePt t="308957" x="4527550" y="6099175"/>
          <p14:tracePt t="308969" x="4857750" y="6108700"/>
          <p14:tracePt t="308982" x="5143500" y="6143625"/>
          <p14:tracePt t="308997" x="5394325" y="6153150"/>
          <p14:tracePt t="309013" x="5626100" y="6170613"/>
          <p14:tracePt t="309030" x="5857875" y="6197600"/>
          <p14:tracePt t="309047" x="6242050" y="6205538"/>
          <p14:tracePt t="309063" x="6429375" y="6232525"/>
          <p14:tracePt t="309080" x="6616700" y="6242050"/>
          <p14:tracePt t="309097" x="7018338" y="6259513"/>
          <p14:tracePt t="309113" x="7215188" y="6259513"/>
          <p14:tracePt t="309130" x="7473950" y="6269038"/>
          <p14:tracePt t="309147" x="8027988" y="6303963"/>
          <p14:tracePt t="309163" x="8331200" y="6303963"/>
          <p14:tracePt t="309515" x="8348663" y="6303963"/>
          <p14:tracePt t="309528" x="8394700" y="6296025"/>
          <p14:tracePt t="309540" x="8501063" y="6269038"/>
          <p14:tracePt t="309553" x="8680450" y="6215063"/>
          <p14:tracePt t="309566" x="8929688" y="6143625"/>
          <p14:tracePt t="309579" x="9055100" y="6116638"/>
          <p14:tracePt t="309596" x="9134475" y="6081713"/>
          <p14:tracePt t="309612" x="9170988" y="6072188"/>
          <p14:tracePt t="309629" x="9232900" y="6045200"/>
          <p14:tracePt t="309646" x="9251950" y="6045200"/>
          <p14:tracePt t="309662" x="9251950" y="6037263"/>
          <p14:tracePt t="309679" x="9259888" y="6037263"/>
          <p14:tracePt t="309730" x="9269413" y="6037263"/>
          <p14:tracePt t="309756" x="9277350" y="6027738"/>
          <p14:tracePt t="309806" x="9277350" y="6018213"/>
          <p14:tracePt t="309819" x="9277350" y="6010275"/>
          <p14:tracePt t="309832" x="9277350" y="5991225"/>
          <p14:tracePt t="309845" x="9277350" y="5938838"/>
          <p14:tracePt t="309862" x="9277350" y="5902325"/>
          <p14:tracePt t="309878" x="9277350" y="5867400"/>
          <p14:tracePt t="309895" x="9277350" y="5803900"/>
          <p14:tracePt t="309912" x="9242425" y="5776913"/>
          <p14:tracePt t="309928" x="9224963" y="5759450"/>
          <p14:tracePt t="309946" x="9161463" y="5741988"/>
          <p14:tracePt t="309962" x="9126538" y="5732463"/>
          <p14:tracePt t="309978" x="9072563" y="5724525"/>
          <p14:tracePt t="309995" x="8991600" y="5724525"/>
          <p14:tracePt t="310011" x="8751888" y="5724525"/>
          <p14:tracePt t="310028" x="8609013" y="5751513"/>
          <p14:tracePt t="310045" x="8483600" y="5776913"/>
          <p14:tracePt t="310061" x="8313738" y="5830888"/>
          <p14:tracePt t="310079" x="8269288" y="5830888"/>
          <p14:tracePt t="310095" x="8224838" y="5840413"/>
          <p14:tracePt t="310111" x="8134350" y="5848350"/>
          <p14:tracePt t="310129" x="8072438" y="5848350"/>
          <p14:tracePt t="310145" x="8010525" y="5848350"/>
          <p14:tracePt t="310161" x="7894638" y="5848350"/>
          <p14:tracePt t="310178" x="7858125" y="5840413"/>
          <p14:tracePt t="310194" x="7840663" y="5840413"/>
          <p14:tracePt t="310211" x="7823200" y="5840413"/>
          <p14:tracePt t="310228" x="7813675" y="5830888"/>
          <p14:tracePt t="310428" x="7796213" y="5830888"/>
          <p14:tracePt t="310440" x="7742238" y="5830888"/>
          <p14:tracePt t="310453" x="7581900" y="5830888"/>
          <p14:tracePt t="310466" x="7205663" y="5830888"/>
          <p14:tracePt t="310479" x="6608763" y="5840413"/>
          <p14:tracePt t="310494" x="6108700" y="5894388"/>
          <p14:tracePt t="310510" x="5795963" y="5946775"/>
          <p14:tracePt t="310527" x="5688013" y="5956300"/>
          <p14:tracePt t="310544" x="5608638" y="5965825"/>
          <p14:tracePt t="310560" x="5589588" y="5965825"/>
          <p14:tracePt t="310577" x="5572125" y="5973763"/>
          <p14:tracePt t="310618" x="5562600" y="5973763"/>
          <p14:tracePt t="310960" x="5589588" y="5973763"/>
          <p14:tracePt t="310973" x="5697538" y="5983288"/>
          <p14:tracePt t="310986" x="5902325" y="5983288"/>
          <p14:tracePt t="310998" x="6303963" y="6018213"/>
          <p14:tracePt t="311011" x="6715125" y="6054725"/>
          <p14:tracePt t="311026" x="7010400" y="6054725"/>
          <p14:tracePt t="311043" x="7232650" y="6054725"/>
          <p14:tracePt t="311060" x="7483475" y="6054725"/>
          <p14:tracePt t="311076" x="7840663" y="6054725"/>
          <p14:tracePt t="311093" x="7991475" y="6054725"/>
          <p14:tracePt t="311110" x="8099425" y="6054725"/>
          <p14:tracePt t="311126" x="8242300" y="6054725"/>
          <p14:tracePt t="311143" x="8304213" y="6054725"/>
          <p14:tracePt t="311159" x="8367713" y="6054725"/>
          <p14:tracePt t="311176" x="8466138" y="6054725"/>
          <p14:tracePt t="311192" x="8491538" y="6054725"/>
          <p14:tracePt t="311209" x="8518525" y="6054725"/>
          <p14:tracePt t="311226" x="8537575" y="6054725"/>
          <p14:tracePt t="311242" x="8555038" y="6062663"/>
          <p14:tracePt t="311264" x="8562975" y="6062663"/>
          <p14:tracePt t="311366" x="8545513" y="6062663"/>
          <p14:tracePt t="311379" x="8474075" y="6062663"/>
          <p14:tracePt t="311391" x="8323263" y="6062663"/>
          <p14:tracePt t="311404" x="8099425" y="6062663"/>
          <p14:tracePt t="311417" x="7902575" y="6062663"/>
          <p14:tracePt t="311429" x="7724775" y="6062663"/>
          <p14:tracePt t="311442" x="7518400" y="6062663"/>
          <p14:tracePt t="311460" x="7323138" y="6062663"/>
          <p14:tracePt t="311475" x="7072313" y="6062663"/>
          <p14:tracePt t="311492" x="6813550" y="6062663"/>
          <p14:tracePt t="311509" x="6742113" y="6062663"/>
          <p14:tracePt t="311525" x="6715125" y="6062663"/>
          <p14:tracePt t="311542" x="6697663" y="6062663"/>
          <p14:tracePt t="311559" x="6688138" y="6062663"/>
          <p14:tracePt t="311708" x="6715125" y="6062663"/>
          <p14:tracePt t="311721" x="6759575" y="6062663"/>
          <p14:tracePt t="311733" x="6858000" y="6072188"/>
          <p14:tracePt t="311746" x="6991350" y="6099175"/>
          <p14:tracePt t="311759" x="7205663" y="6126163"/>
          <p14:tracePt t="311775" x="7385050" y="6134100"/>
          <p14:tracePt t="311791" x="7510463" y="6153150"/>
          <p14:tracePt t="311808" x="7643813" y="6161088"/>
          <p14:tracePt t="311825" x="7823200" y="6170613"/>
          <p14:tracePt t="311841" x="7867650" y="6180138"/>
          <p14:tracePt t="311858" x="7894638" y="6180138"/>
          <p14:tracePt t="311874" x="7920038" y="6180138"/>
          <p14:tracePt t="311891" x="7929563" y="6180138"/>
          <p14:tracePt t="311910" x="7939088" y="6180138"/>
          <p14:tracePt t="31369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269631"/>
            <a:ext cx="7930107" cy="6236677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9"/>
    </mc:Choice>
    <mc:Fallback xmlns="">
      <p:transition spd="slow" advTm="11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48" x="10599738" y="5018088"/>
          <p14:tracePt t="4478" x="10590213" y="5018088"/>
          <p14:tracePt t="4491" x="10563225" y="4991100"/>
          <p14:tracePt t="4504" x="10483850" y="4911725"/>
          <p14:tracePt t="4517" x="10242550" y="4652963"/>
          <p14:tracePt t="4532" x="9840913" y="4197350"/>
          <p14:tracePt t="4549" x="9412288" y="3697288"/>
          <p14:tracePt t="4565" x="9153525" y="3367088"/>
          <p14:tracePt t="4582" x="8902700" y="3071813"/>
          <p14:tracePt t="4598" x="8804275" y="2982913"/>
          <p14:tracePt t="4783" x="8796338" y="2982913"/>
          <p14:tracePt t="4796" x="8759825" y="2965450"/>
          <p14:tracePt t="4809" x="8626475" y="2911475"/>
          <p14:tracePt t="4821" x="8259763" y="2679700"/>
          <p14:tracePt t="4834" x="7724775" y="2393950"/>
          <p14:tracePt t="4848" x="7134225" y="2062163"/>
          <p14:tracePt t="4865" x="6823075" y="1919288"/>
          <p14:tracePt t="4881" x="6500813" y="1822450"/>
          <p14:tracePt t="4898" x="6108700" y="1768475"/>
          <p14:tracePt t="4915" x="5991225" y="1768475"/>
          <p14:tracePt t="4931" x="5919788" y="1768475"/>
          <p14:tracePt t="4948" x="5884863" y="1768475"/>
          <p14:tracePt t="4964" x="5875338" y="1768475"/>
          <p14:tracePt t="5037" x="5938838" y="1803400"/>
          <p14:tracePt t="5050" x="6089650" y="1919288"/>
          <p14:tracePt t="5062" x="6411913" y="2098675"/>
          <p14:tracePt t="5076" x="6796088" y="2295525"/>
          <p14:tracePt t="5088" x="7099300" y="2401888"/>
          <p14:tracePt t="5101" x="7224713" y="2438400"/>
          <p14:tracePt t="5115" x="7323138" y="2455863"/>
          <p14:tracePt t="5131" x="7394575" y="2465388"/>
          <p14:tracePt t="5148" x="7446963" y="2473325"/>
          <p14:tracePt t="5164" x="7473950" y="2473325"/>
          <p14:tracePt t="5181" x="7483475" y="2473325"/>
          <p14:tracePt t="5202" x="7491413" y="2473325"/>
          <p14:tracePt t="5215" x="7491413" y="2455863"/>
          <p14:tracePt t="5231" x="7491413" y="2393950"/>
          <p14:tracePt t="5247" x="7491413" y="2312988"/>
          <p14:tracePt t="5264" x="7446963" y="2224088"/>
          <p14:tracePt t="5281" x="7348538" y="2125663"/>
          <p14:tracePt t="5297" x="7304088" y="2108200"/>
          <p14:tracePt t="5314" x="7259638" y="2108200"/>
          <p14:tracePt t="5331" x="7205663" y="2108200"/>
          <p14:tracePt t="5347" x="7197725" y="2108200"/>
          <p14:tracePt t="5364" x="7188200" y="2108200"/>
          <p14:tracePt t="5381" x="7180263" y="2116138"/>
          <p14:tracePt t="5397" x="7180263" y="2152650"/>
          <p14:tracePt t="5414" x="7188200" y="2205038"/>
          <p14:tracePt t="5431" x="7286625" y="2312988"/>
          <p14:tracePt t="5447" x="7385050" y="2357438"/>
          <p14:tracePt t="5463" x="7483475" y="2393950"/>
          <p14:tracePt t="5480" x="7554913" y="2401888"/>
          <p14:tracePt t="5497" x="7626350" y="2411413"/>
          <p14:tracePt t="5685" x="7634288" y="2411413"/>
          <p14:tracePt t="5698" x="7661275" y="2401888"/>
          <p14:tracePt t="5710" x="7796213" y="2339975"/>
          <p14:tracePt t="5723" x="8108950" y="2197100"/>
          <p14:tracePt t="5736" x="8555038" y="2027238"/>
          <p14:tracePt t="5749" x="9001125" y="1884363"/>
          <p14:tracePt t="5763" x="9251950" y="1830388"/>
          <p14:tracePt t="5780" x="9367838" y="1822450"/>
          <p14:tracePt t="5796" x="9466263" y="1795463"/>
          <p14:tracePt t="5813" x="9609138" y="1768475"/>
          <p14:tracePt t="5829" x="9634538" y="1768475"/>
          <p14:tracePt t="5846" x="9653588" y="1768475"/>
          <p14:tracePt t="5863" x="9680575" y="1768475"/>
          <p14:tracePt t="6117" x="9680575" y="1751013"/>
          <p14:tracePt t="6130" x="9688513" y="1731963"/>
          <p14:tracePt t="6143" x="9688513" y="1704975"/>
          <p14:tracePt t="6155" x="9705975" y="1660525"/>
          <p14:tracePt t="6168" x="9715500" y="1633538"/>
          <p14:tracePt t="6181" x="9715500" y="1598613"/>
          <p14:tracePt t="6195" x="9715500" y="1589088"/>
          <p14:tracePt t="6212" x="9725025" y="1581150"/>
          <p14:tracePt t="6229" x="9725025" y="1571625"/>
          <p14:tracePt t="6245" x="9725025" y="1562100"/>
          <p14:tracePt t="6262" x="9725025" y="1554163"/>
          <p14:tracePt t="6473" x="9715500" y="1554163"/>
          <p14:tracePt t="6486" x="9688513" y="1554163"/>
          <p14:tracePt t="6498" x="9644063" y="1554163"/>
          <p14:tracePt t="6512" x="9572625" y="1544638"/>
          <p14:tracePt t="6528" x="9474200" y="1536700"/>
          <p14:tracePt t="6546" x="9375775" y="1517650"/>
          <p14:tracePt t="6562" x="9269413" y="1490663"/>
          <p14:tracePt t="6578" x="9251950" y="1482725"/>
          <p14:tracePt t="6595" x="9242425" y="1482725"/>
          <p14:tracePt t="6611" x="9232900" y="1473200"/>
          <p14:tracePt t="6639" x="9232900" y="1465263"/>
          <p14:tracePt t="6778" x="9232900" y="1455738"/>
          <p14:tracePt t="6791" x="9251950" y="1455738"/>
          <p14:tracePt t="6804" x="9286875" y="1438275"/>
          <p14:tracePt t="6816" x="9323388" y="1428750"/>
          <p14:tracePt t="6830" x="9367838" y="1419225"/>
          <p14:tracePt t="6844" x="9402763" y="1411288"/>
          <p14:tracePt t="6861" x="9439275" y="1393825"/>
          <p14:tracePt t="6877" x="9439275" y="1384300"/>
          <p14:tracePt t="6896" x="9447213" y="1384300"/>
          <p14:tracePt t="6918" x="9456738" y="1384300"/>
          <p14:tracePt t="20305" x="9420225" y="1384300"/>
          <p14:tracePt t="20318" x="9215438" y="1393825"/>
          <p14:tracePt t="20331" x="8831263" y="1419225"/>
          <p14:tracePt t="20343" x="8394700" y="1509713"/>
          <p14:tracePt t="20356" x="8143875" y="1581150"/>
          <p14:tracePt t="20369" x="8081963" y="1608138"/>
          <p14:tracePt t="20385" x="8037513" y="1616075"/>
          <p14:tracePt t="20402" x="8037513" y="1625600"/>
          <p14:tracePt t="20572" x="8018463" y="1625600"/>
          <p14:tracePt t="20585" x="7983538" y="1625600"/>
          <p14:tracePt t="20598" x="7875588" y="1608138"/>
          <p14:tracePt t="20610" x="7608888" y="1536700"/>
          <p14:tracePt t="20623" x="7089775" y="1428750"/>
          <p14:tracePt t="20636" x="6581775" y="1357313"/>
          <p14:tracePt t="20651" x="6259513" y="1339850"/>
          <p14:tracePt t="20668" x="6134100" y="1339850"/>
          <p14:tracePt t="20684" x="6027738" y="1339850"/>
          <p14:tracePt t="20701" x="5884863" y="1357313"/>
          <p14:tracePt t="20718" x="5857875" y="1366838"/>
          <p14:tracePt t="20734" x="5848350" y="1374775"/>
          <p14:tracePt t="20751" x="5840413" y="1374775"/>
          <p14:tracePt t="20953" x="5902325" y="1374775"/>
          <p14:tracePt t="20967" x="6089650" y="1411288"/>
          <p14:tracePt t="20979" x="6527800" y="1482725"/>
          <p14:tracePt t="20991" x="7188200" y="1598613"/>
          <p14:tracePt t="21004" x="7751763" y="1731963"/>
          <p14:tracePt t="21017" x="8126413" y="1847850"/>
          <p14:tracePt t="21034" x="8394700" y="1928813"/>
          <p14:tracePt t="21050" x="8653463" y="2036763"/>
          <p14:tracePt t="21067" x="8840788" y="2108200"/>
          <p14:tracePt t="21084" x="8875713" y="2125663"/>
          <p14:tracePt t="21100" x="8894763" y="2143125"/>
          <p14:tracePt t="21117" x="8902700" y="2143125"/>
          <p14:tracePt t="21284" x="8947150" y="2143125"/>
          <p14:tracePt t="21296" x="9055100" y="2143125"/>
          <p14:tracePt t="21309" x="9331325" y="2143125"/>
          <p14:tracePt t="21322" x="9786938" y="2197100"/>
          <p14:tracePt t="21335" x="10188575" y="2205038"/>
          <p14:tracePt t="21350" x="10358438" y="2251075"/>
          <p14:tracePt t="21366" x="10429875" y="2259013"/>
          <p14:tracePt t="21383" x="10483850" y="2268538"/>
          <p14:tracePt t="21400" x="10518775" y="2276475"/>
          <p14:tracePt t="21462" x="10501313" y="2276475"/>
          <p14:tracePt t="21475" x="10429875" y="2276475"/>
          <p14:tracePt t="21487" x="10252075" y="2224088"/>
          <p14:tracePt t="21500" x="9991725" y="2116138"/>
          <p14:tracePt t="21516" x="9769475" y="2044700"/>
          <p14:tracePt t="21533" x="9617075" y="2000250"/>
          <p14:tracePt t="21549" x="9537700" y="1990725"/>
          <p14:tracePt t="21566" x="9491663" y="1982788"/>
          <p14:tracePt t="21583" x="9474200" y="1982788"/>
          <p14:tracePt t="21665" x="9491663" y="1990725"/>
          <p14:tracePt t="21678" x="9563100" y="2036763"/>
          <p14:tracePt t="21690" x="9698038" y="2108200"/>
          <p14:tracePt t="21703" x="9929813" y="2214563"/>
          <p14:tracePt t="21716" x="10188575" y="2303463"/>
          <p14:tracePt t="21732" x="10296525" y="2330450"/>
          <p14:tracePt t="21749" x="10348913" y="2330450"/>
          <p14:tracePt t="21766" x="10375900" y="2339975"/>
          <p14:tracePt t="21767" x="10385425" y="2339975"/>
          <p14:tracePt t="21782" x="10394950" y="2339975"/>
          <p14:tracePt t="21799" x="10402888" y="2330450"/>
          <p14:tracePt t="21815" x="10402888" y="2286000"/>
          <p14:tracePt t="21832" x="10161588" y="2054225"/>
          <p14:tracePt t="21849" x="9725025" y="1839913"/>
          <p14:tracePt t="21865" x="9375775" y="1724025"/>
          <p14:tracePt t="21882" x="8929688" y="1670050"/>
          <p14:tracePt t="21899" x="8867775" y="1679575"/>
          <p14:tracePt t="21915" x="8840788" y="1697038"/>
          <p14:tracePt t="21932" x="8796338" y="1758950"/>
          <p14:tracePt t="21949" x="8786813" y="1812925"/>
          <p14:tracePt t="21965" x="8786813" y="1874838"/>
          <p14:tracePt t="21982" x="8875713" y="2027238"/>
          <p14:tracePt t="21998" x="8974138" y="2108200"/>
          <p14:tracePt t="22015" x="9090025" y="2187575"/>
          <p14:tracePt t="22032" x="9205913" y="2241550"/>
          <p14:tracePt t="22048" x="9340850" y="2286000"/>
          <p14:tracePt t="22065" x="9367838" y="2286000"/>
          <p14:tracePt t="22082" x="9385300" y="2295525"/>
          <p14:tracePt t="22783" x="9385300" y="2286000"/>
          <p14:tracePt t="22797" x="9323388" y="2259013"/>
          <p14:tracePt t="22809" x="9153525" y="2179638"/>
          <p14:tracePt t="22822" x="8769350" y="2000250"/>
          <p14:tracePt t="22835" x="8286750" y="1785938"/>
          <p14:tracePt t="22848" x="7912100" y="1643063"/>
          <p14:tracePt t="22863" x="7732713" y="1581150"/>
          <p14:tracePt t="22880" x="7643813" y="1554163"/>
          <p14:tracePt t="22897" x="7562850" y="1517650"/>
          <p14:tracePt t="22913" x="7483475" y="1500188"/>
          <p14:tracePt t="23114" x="7473950" y="1500188"/>
          <p14:tracePt t="23127" x="7456488" y="1500188"/>
          <p14:tracePt t="23140" x="7429500" y="1500188"/>
          <p14:tracePt t="23152" x="7385050" y="1500188"/>
          <p14:tracePt t="23165" x="7331075" y="1490663"/>
          <p14:tracePt t="23180" x="7277100" y="1482725"/>
          <p14:tracePt t="23196" x="7251700" y="1482725"/>
          <p14:tracePt t="23213" x="7242175" y="1482725"/>
          <p14:tracePt t="23229" x="7232650" y="1482725"/>
          <p14:tracePt t="23292" x="7259638" y="1482725"/>
          <p14:tracePt t="23305" x="7296150" y="1482725"/>
          <p14:tracePt t="23317" x="7358063" y="1490663"/>
          <p14:tracePt t="23330" x="7429500" y="1517650"/>
          <p14:tracePt t="23346" x="7510463" y="1544638"/>
          <p14:tracePt t="23597" x="7510463" y="1527175"/>
          <p14:tracePt t="23610" x="7473950" y="1509713"/>
          <p14:tracePt t="23622" x="7340600" y="1455738"/>
          <p14:tracePt t="23635" x="6991350" y="1330325"/>
          <p14:tracePt t="23648" x="6554788" y="1231900"/>
          <p14:tracePt t="23662" x="6170613" y="1179513"/>
          <p14:tracePt t="23679" x="6054725" y="1169988"/>
          <p14:tracePt t="23695" x="6010275" y="1169988"/>
          <p14:tracePt t="23877" x="6000750" y="1169988"/>
          <p14:tracePt t="23889" x="5983288" y="1169988"/>
          <p14:tracePt t="23902" x="5929313" y="1169988"/>
          <p14:tracePt t="23915" x="5857875" y="1169988"/>
          <p14:tracePt t="23928" x="5751513" y="1169988"/>
          <p14:tracePt t="23945" x="5661025" y="1169988"/>
          <p14:tracePt t="23961" x="5608638" y="1179513"/>
          <p14:tracePt t="23980" x="5562600" y="1196975"/>
          <p14:tracePt t="23995" x="5554663" y="1204913"/>
          <p14:tracePt t="24011" x="5554663" y="1214438"/>
          <p14:tracePt t="24029" x="5554663" y="1258888"/>
          <p14:tracePt t="24044" x="5572125" y="1285875"/>
          <p14:tracePt t="24061" x="5626100" y="1339850"/>
          <p14:tracePt t="24078" x="5715000" y="1393825"/>
          <p14:tracePt t="24094" x="5929313" y="1517650"/>
          <p14:tracePt t="24111" x="6010275" y="1554163"/>
          <p14:tracePt t="24128" x="6072188" y="1571625"/>
          <p14:tracePt t="24144" x="6126163" y="1589088"/>
          <p14:tracePt t="24161" x="6134100" y="1589088"/>
          <p14:tracePt t="24219" x="6116638" y="1581150"/>
          <p14:tracePt t="24232" x="6037263" y="1536700"/>
          <p14:tracePt t="24245" x="5902325" y="1438275"/>
          <p14:tracePt t="24258" x="5759450" y="1366838"/>
          <p14:tracePt t="24270" x="5643563" y="1322388"/>
          <p14:tracePt t="24283" x="5537200" y="1295400"/>
          <p14:tracePt t="24296" x="5456238" y="1276350"/>
          <p14:tracePt t="24311" x="5375275" y="1268413"/>
          <p14:tracePt t="24328" x="5303838" y="1268413"/>
          <p14:tracePt t="24344" x="5259388" y="1268413"/>
          <p14:tracePt t="24361" x="5224463" y="1268413"/>
          <p14:tracePt t="24377" x="5214938" y="1268413"/>
          <p14:tracePt t="24397" x="5205413" y="1268413"/>
          <p14:tracePt t="25504" x="5214938" y="1268413"/>
          <p14:tracePt t="25517" x="5232400" y="1268413"/>
          <p14:tracePt t="25530" x="5286375" y="1268413"/>
          <p14:tracePt t="25543" x="5402263" y="1268413"/>
          <p14:tracePt t="25558" x="5608638" y="1276350"/>
          <p14:tracePt t="25575" x="5938838" y="1303338"/>
          <p14:tracePt t="25592" x="6276975" y="1366838"/>
          <p14:tracePt t="25608" x="6643688" y="1455738"/>
          <p14:tracePt t="25625" x="6715125" y="1473200"/>
          <p14:tracePt t="25641" x="6786563" y="1500188"/>
          <p14:tracePt t="25658" x="6858000" y="1527175"/>
          <p14:tracePt t="25675" x="6867525" y="1527175"/>
          <p14:tracePt t="25691" x="6867525" y="1536700"/>
          <p14:tracePt t="25873" x="6875463" y="1536700"/>
          <p14:tracePt t="25886" x="6902450" y="1536700"/>
          <p14:tracePt t="25899" x="7010400" y="1554163"/>
          <p14:tracePt t="25911" x="7296150" y="1633538"/>
          <p14:tracePt t="25924" x="7813675" y="1776413"/>
          <p14:tracePt t="25941" x="8286750" y="1911350"/>
          <p14:tracePt t="25958" x="8562975" y="2000250"/>
          <p14:tracePt t="25974" x="8769350" y="2098675"/>
          <p14:tracePt t="25991" x="8840788" y="2133600"/>
          <p14:tracePt t="26007" x="8875713" y="2170113"/>
          <p14:tracePt t="26024" x="8885238" y="2179638"/>
          <p14:tracePt t="28786" x="8894763" y="2152650"/>
          <p14:tracePt t="28799" x="8947150" y="2071688"/>
          <p14:tracePt t="28811" x="9109075" y="1893888"/>
          <p14:tracePt t="28824" x="9474200" y="1500188"/>
          <p14:tracePt t="28837" x="9939338" y="1017588"/>
          <p14:tracePt t="28852" x="10412413" y="642938"/>
          <p14:tracePt t="28869" x="10814050" y="366713"/>
          <p14:tracePt t="28885" x="11082338" y="196850"/>
          <p14:tracePt t="28902" x="11430000" y="36513"/>
          <p14:tracePt t="28919" x="11491913" y="9525"/>
          <p14:tracePt t="28935" x="11528425" y="0"/>
          <p14:tracePt t="28952" x="11537950" y="0"/>
          <p14:tracePt t="28968" x="11545888" y="0"/>
          <p14:tracePt t="29027" x="11537950" y="0"/>
          <p14:tracePt t="29040" x="11510963" y="36513"/>
          <p14:tracePt t="29052" x="11447463" y="152400"/>
          <p14:tracePt t="29065" x="11277600" y="465138"/>
          <p14:tracePt t="29078" x="11001375" y="901700"/>
          <p14:tracePt t="29091" x="10733088" y="1411288"/>
          <p14:tracePt t="29104" x="10501313" y="1830388"/>
          <p14:tracePt t="29118" x="10313988" y="2197100"/>
          <p14:tracePt t="29135" x="10144125" y="2509838"/>
          <p14:tracePt t="29151" x="9991725" y="2776538"/>
          <p14:tracePt t="29168" x="9823450" y="3116263"/>
          <p14:tracePt t="29185" x="9777413" y="3179763"/>
          <p14:tracePt t="29201" x="9769475" y="3224213"/>
          <p14:tracePt t="29447" x="9742488" y="3224213"/>
          <p14:tracePt t="29459" x="9715500" y="3232150"/>
          <p14:tracePt t="29472" x="9661525" y="3268663"/>
          <p14:tracePt t="29485" x="9572625" y="3313113"/>
          <p14:tracePt t="29501" x="9456738" y="3394075"/>
          <p14:tracePt t="29517" x="9323388" y="3482975"/>
          <p14:tracePt t="29534" x="9242425" y="3562350"/>
          <p14:tracePt t="29551" x="9180513" y="3625850"/>
          <p14:tracePt t="29567" x="9170988" y="3625850"/>
          <p14:tracePt t="32561" x="9170988" y="3608388"/>
          <p14:tracePt t="32574" x="9170988" y="3554413"/>
          <p14:tracePt t="32587" x="9180513" y="3429000"/>
          <p14:tracePt t="32599" x="9232900" y="3197225"/>
          <p14:tracePt t="32612" x="9313863" y="2830513"/>
          <p14:tracePt t="32628" x="9375775" y="2562225"/>
          <p14:tracePt t="32645" x="9402763" y="2446338"/>
          <p14:tracePt t="32661" x="9420225" y="2401888"/>
          <p14:tracePt t="32853" x="9385300" y="2393950"/>
          <p14:tracePt t="32866" x="9277350" y="2374900"/>
          <p14:tracePt t="32879" x="9099550" y="2312988"/>
          <p14:tracePt t="32892" x="8724900" y="2152650"/>
          <p14:tracePt t="32904" x="8323263" y="2017713"/>
          <p14:tracePt t="32917" x="7991475" y="1884363"/>
          <p14:tracePt t="32930" x="7823200" y="1847850"/>
          <p14:tracePt t="32944" x="7724775" y="1839913"/>
          <p14:tracePt t="32961" x="7643813" y="1839913"/>
          <p14:tracePt t="32977" x="7599363" y="1839913"/>
          <p14:tracePt t="32994" x="7537450" y="1847850"/>
          <p14:tracePt t="33011" x="7527925" y="1866900"/>
          <p14:tracePt t="33027" x="7518400" y="1911350"/>
          <p14:tracePt t="33171" x="7500938" y="1911350"/>
          <p14:tracePt t="33184" x="7473950" y="1911350"/>
          <p14:tracePt t="33196" x="7412038" y="1928813"/>
          <p14:tracePt t="33210" x="7296150" y="1965325"/>
          <p14:tracePt t="33227" x="7126288" y="2062163"/>
          <p14:tracePt t="33243" x="6956425" y="2170113"/>
          <p14:tracePt t="33260" x="6777038" y="2276475"/>
          <p14:tracePt t="33277" x="6732588" y="2322513"/>
          <p14:tracePt t="33293" x="6697663" y="2357438"/>
          <p14:tracePt t="33311" x="6670675" y="2393950"/>
          <p14:tracePt t="33476" x="6661150" y="2393950"/>
          <p14:tracePt t="33489" x="6626225" y="2401888"/>
          <p14:tracePt t="33502" x="6518275" y="2419350"/>
          <p14:tracePt t="33515" x="6357938" y="2455863"/>
          <p14:tracePt t="33528" x="6099175" y="2500313"/>
          <p14:tracePt t="33543" x="5884863" y="2544763"/>
          <p14:tracePt t="33560" x="5768975" y="2544763"/>
          <p14:tracePt t="33576" x="5688013" y="2544763"/>
          <p14:tracePt t="33593" x="5616575" y="2554288"/>
          <p14:tracePt t="33609" x="5608638" y="2554288"/>
          <p14:tracePt t="33626" x="5599113" y="2554288"/>
          <p14:tracePt t="33643" x="5589588" y="2554288"/>
          <p14:tracePt t="33870" x="5572125" y="2554288"/>
          <p14:tracePt t="33883" x="5537200" y="2554288"/>
          <p14:tracePt t="33895" x="5446713" y="2554288"/>
          <p14:tracePt t="33910" x="5268913" y="2554288"/>
          <p14:tracePt t="33926" x="5018088" y="2554288"/>
          <p14:tracePt t="33942" x="4840288" y="2554288"/>
          <p14:tracePt t="33959" x="4679950" y="2554288"/>
          <p14:tracePt t="33976" x="4652963" y="2554288"/>
          <p14:tracePt t="33992" x="4643438" y="2554288"/>
          <p14:tracePt t="34009" x="4633913" y="2554288"/>
          <p14:tracePt t="34035" x="4625975" y="2544763"/>
          <p14:tracePt t="34442" x="4652963" y="2544763"/>
          <p14:tracePt t="34455" x="4795838" y="2527300"/>
          <p14:tracePt t="34467" x="5268913" y="2490788"/>
          <p14:tracePt t="34480" x="5965825" y="2455863"/>
          <p14:tracePt t="34493" x="6661150" y="2438400"/>
          <p14:tracePt t="34508" x="7081838" y="2438400"/>
          <p14:tracePt t="34524" x="7358063" y="2438400"/>
          <p14:tracePt t="34541" x="7537450" y="2438400"/>
          <p14:tracePt t="34558" x="7715250" y="2473325"/>
          <p14:tracePt t="34574" x="7742238" y="2482850"/>
          <p14:tracePt t="34772" x="7769225" y="2482850"/>
          <p14:tracePt t="34786" x="7920038" y="2473325"/>
          <p14:tracePt t="34798" x="8358188" y="2419350"/>
          <p14:tracePt t="34810" x="9055100" y="2384425"/>
          <p14:tracePt t="34824" x="9671050" y="2366963"/>
          <p14:tracePt t="34840" x="10018713" y="2366963"/>
          <p14:tracePt t="34857" x="10269538" y="2366963"/>
          <p14:tracePt t="34874" x="10528300" y="2411413"/>
          <p14:tracePt t="34890" x="10572750" y="2419350"/>
          <p14:tracePt t="34907" x="10599738" y="2428875"/>
          <p14:tracePt t="35090" x="10590213" y="2428875"/>
          <p14:tracePt t="35103" x="10572750" y="2428875"/>
          <p14:tracePt t="35116" x="10518775" y="2428875"/>
          <p14:tracePt t="35128" x="10429875" y="2401888"/>
          <p14:tracePt t="35141" x="10296525" y="2366963"/>
          <p14:tracePt t="35156" x="10028238" y="2322513"/>
          <p14:tracePt t="35173" x="9796463" y="2295525"/>
          <p14:tracePt t="35190" x="9626600" y="2268538"/>
          <p14:tracePt t="35206" x="9402763" y="2268538"/>
          <p14:tracePt t="35223" x="9340850" y="2268538"/>
          <p14:tracePt t="35240" x="9286875" y="2268538"/>
          <p14:tracePt t="35257" x="9205913" y="2303463"/>
          <p14:tracePt t="35273" x="9170988" y="2339975"/>
          <p14:tracePt t="35290" x="9144000" y="2401888"/>
          <p14:tracePt t="35306" x="9134475" y="2589213"/>
          <p14:tracePt t="35323" x="9170988" y="2679700"/>
          <p14:tracePt t="35339" x="9259888" y="2759075"/>
          <p14:tracePt t="35356" x="9644063" y="2938463"/>
          <p14:tracePt t="35373" x="9956800" y="2990850"/>
          <p14:tracePt t="35389" x="10233025" y="3000375"/>
          <p14:tracePt t="35406" x="10466388" y="3017838"/>
          <p14:tracePt t="35423" x="10706100" y="2990850"/>
          <p14:tracePt t="35439" x="10796588" y="2919413"/>
          <p14:tracePt t="35456" x="10895013" y="2786063"/>
          <p14:tracePt t="35473" x="11018838" y="2366963"/>
          <p14:tracePt t="35489" x="11018838" y="2232025"/>
          <p14:tracePt t="35506" x="11001375" y="2071688"/>
          <p14:tracePt t="35523" x="10715625" y="1847850"/>
          <p14:tracePt t="35540" x="10474325" y="1795463"/>
          <p14:tracePt t="35556" x="10063163" y="1741488"/>
          <p14:tracePt t="35572" x="9456738" y="1776413"/>
          <p14:tracePt t="35589" x="9269413" y="1874838"/>
          <p14:tracePt t="35606" x="9188450" y="1938338"/>
          <p14:tracePt t="35622" x="9109075" y="1990725"/>
          <p14:tracePt t="35639" x="9010650" y="2125663"/>
          <p14:tracePt t="35655" x="8983663" y="2232025"/>
          <p14:tracePt t="35672" x="8983663" y="2330450"/>
          <p14:tracePt t="35689" x="9001125" y="2544763"/>
          <p14:tracePt t="35705" x="9055100" y="2616200"/>
          <p14:tracePt t="35722" x="9117013" y="2670175"/>
          <p14:tracePt t="35739" x="9402763" y="2786063"/>
          <p14:tracePt t="35755" x="9545638" y="2822575"/>
          <p14:tracePt t="35772" x="9644063" y="2830513"/>
          <p14:tracePt t="35789" x="9752013" y="2840038"/>
          <p14:tracePt t="35805" x="9769475" y="2840038"/>
          <p14:tracePt t="35822" x="9777413" y="2840038"/>
          <p14:tracePt t="35839" x="9796463" y="2795588"/>
          <p14:tracePt t="35856" x="9796463" y="2732088"/>
          <p14:tracePt t="35872" x="9777413" y="2643188"/>
          <p14:tracePt t="35888" x="9680575" y="2536825"/>
          <p14:tracePt t="35905" x="9331325" y="2393950"/>
          <p14:tracePt t="35922" x="9055100" y="2366963"/>
          <p14:tracePt t="35939" x="8902700" y="2366963"/>
          <p14:tracePt t="35955" x="8688388" y="2446338"/>
          <p14:tracePt t="35972" x="8653463" y="2490788"/>
          <p14:tracePt t="35988" x="8634413" y="2562225"/>
          <p14:tracePt t="36005" x="8634413" y="2732088"/>
          <p14:tracePt t="36022" x="8680450" y="2822575"/>
          <p14:tracePt t="36038" x="8742363" y="2901950"/>
          <p14:tracePt t="36055" x="8840788" y="2982913"/>
          <p14:tracePt t="36071" x="8912225" y="3009900"/>
          <p14:tracePt t="36088" x="8983663" y="3036888"/>
          <p14:tracePt t="36105" x="9180513" y="3081338"/>
          <p14:tracePt t="42820" x="9180513" y="3071813"/>
          <p14:tracePt t="42833" x="9188450" y="3062288"/>
          <p14:tracePt t="42845" x="9205913" y="3036888"/>
          <p14:tracePt t="42859" x="9215438" y="3017838"/>
          <p14:tracePt t="42875" x="9242425" y="3000375"/>
          <p14:tracePt t="42892" x="9251950" y="2982913"/>
          <p14:tracePt t="42908" x="9277350" y="2928938"/>
          <p14:tracePt t="42925" x="9286875" y="2901950"/>
          <p14:tracePt t="42942" x="9304338" y="2822575"/>
          <p14:tracePt t="42958" x="9313863" y="2714625"/>
          <p14:tracePt t="42975" x="9313863" y="2482850"/>
          <p14:tracePt t="42992" x="9313863" y="2401888"/>
          <p14:tracePt t="43008" x="9296400" y="2330450"/>
          <p14:tracePt t="43025" x="9205913" y="2232025"/>
          <p14:tracePt t="43041" x="9161463" y="2205038"/>
          <p14:tracePt t="43058" x="9144000" y="2197100"/>
          <p14:tracePt t="43076" x="9072563" y="2197100"/>
          <p14:tracePt t="43091" x="9028113" y="2232025"/>
          <p14:tracePt t="43108" x="8974138" y="2295525"/>
          <p14:tracePt t="43125" x="8929688" y="2490788"/>
          <p14:tracePt t="43141" x="8929688" y="2589213"/>
          <p14:tracePt t="43158" x="8939213" y="2660650"/>
          <p14:tracePt t="43174" x="8974138" y="2714625"/>
          <p14:tracePt t="43191" x="9161463" y="2795588"/>
          <p14:tracePt t="43208" x="9277350" y="2822575"/>
          <p14:tracePt t="43225" x="9375775" y="2840038"/>
          <p14:tracePt t="43241" x="9447213" y="2840038"/>
          <p14:tracePt t="43258" x="9474200" y="2840038"/>
          <p14:tracePt t="43274" x="9483725" y="2830513"/>
          <p14:tracePt t="43291" x="9537700" y="2687638"/>
          <p14:tracePt t="43308" x="9545638" y="2562225"/>
          <p14:tracePt t="43324" x="9545638" y="2455863"/>
          <p14:tracePt t="43341" x="9385300" y="2251075"/>
          <p14:tracePt t="43357" x="9153525" y="2160588"/>
          <p14:tracePt t="43374" x="8894763" y="2133600"/>
          <p14:tracePt t="43391" x="8528050" y="2170113"/>
          <p14:tracePt t="43407" x="8439150" y="2205038"/>
          <p14:tracePt t="43424" x="8394700" y="2259013"/>
          <p14:tracePt t="43441" x="8367713" y="2339975"/>
          <p14:tracePt t="43457" x="8385175" y="2633663"/>
          <p14:tracePt t="43474" x="8474075" y="2795588"/>
          <p14:tracePt t="43490" x="8616950" y="2938463"/>
          <p14:tracePt t="43507" x="9001125" y="3241675"/>
          <p14:tracePt t="43524" x="9161463" y="3313113"/>
          <p14:tracePt t="43540" x="9277350" y="3367088"/>
          <p14:tracePt t="43557" x="9367838" y="3394075"/>
          <p14:tracePt t="43574" x="9394825" y="3394075"/>
          <p14:tracePt t="43590" x="9420225" y="3394075"/>
          <p14:tracePt t="43607" x="9528175" y="3295650"/>
          <p14:tracePt t="43624" x="9599613" y="3205163"/>
          <p14:tracePt t="43640" x="9653588" y="3125788"/>
          <p14:tracePt t="43657" x="9680575" y="3044825"/>
          <p14:tracePt t="43673" x="9644063" y="2840038"/>
          <p14:tracePt t="43690" x="9510713" y="2741613"/>
          <p14:tracePt t="43707" x="9296400" y="2652713"/>
          <p14:tracePt t="43723" x="8939213" y="2598738"/>
          <p14:tracePt t="43740" x="8875713" y="2598738"/>
          <p14:tracePt t="43757" x="8831263" y="2616200"/>
          <p14:tracePt t="43773" x="8786813" y="2768600"/>
          <p14:tracePt t="43790" x="8777288" y="2919413"/>
          <p14:tracePt t="43807" x="8777288" y="3170238"/>
          <p14:tracePt t="43823" x="8966200" y="3822700"/>
          <p14:tracePt t="43840" x="9099550" y="4062413"/>
          <p14:tracePt t="43856" x="9269413" y="4313238"/>
          <p14:tracePt t="43873" x="9466263" y="4518025"/>
          <p14:tracePt t="43890" x="9518650" y="4572000"/>
          <p14:tracePt t="43907" x="9555163" y="4608513"/>
          <p14:tracePt t="55239" x="9528175" y="4562475"/>
          <p14:tracePt t="55252" x="9402763" y="4367213"/>
          <p14:tracePt t="55264" x="9180513" y="4062413"/>
          <p14:tracePt t="55276" x="8966200" y="3768725"/>
          <p14:tracePt t="55290" x="8885238" y="3670300"/>
          <p14:tracePt t="55303" x="8840788" y="3625850"/>
          <p14:tracePt t="55318" x="8823325" y="3608388"/>
          <p14:tracePt t="55506" x="8804275" y="3608388"/>
          <p14:tracePt t="55518" x="8769350" y="3598863"/>
          <p14:tracePt t="55531" x="8680450" y="3571875"/>
          <p14:tracePt t="55544" x="8528050" y="3517900"/>
          <p14:tracePt t="55556" x="8269288" y="3394075"/>
          <p14:tracePt t="55570" x="7983538" y="3268663"/>
          <p14:tracePt t="55584" x="7786688" y="3152775"/>
          <p14:tracePt t="55601" x="7688263" y="3108325"/>
          <p14:tracePt t="55617" x="7608888" y="3062288"/>
          <p14:tracePt t="55634" x="7545388" y="3017838"/>
          <p14:tracePt t="55651" x="7537450" y="3009900"/>
          <p14:tracePt t="55925" x="7554913" y="3009900"/>
          <p14:tracePt t="55938" x="7572375" y="3009900"/>
          <p14:tracePt t="55951" x="7634288" y="3000375"/>
          <p14:tracePt t="55963" x="7705725" y="2982913"/>
          <p14:tracePt t="55976" x="7823200" y="2938463"/>
          <p14:tracePt t="55989" x="7902575" y="2884488"/>
          <p14:tracePt t="56001" x="7956550" y="2840038"/>
          <p14:tracePt t="56017" x="7991475" y="2795588"/>
          <p14:tracePt t="56033" x="8018463" y="2751138"/>
          <p14:tracePt t="56050" x="8037513" y="2714625"/>
          <p14:tracePt t="56066" x="8037513" y="2625725"/>
          <p14:tracePt t="56083" x="8027988" y="2544763"/>
          <p14:tracePt t="56100" x="7974013" y="2465388"/>
          <p14:tracePt t="56117" x="7545388" y="2322513"/>
          <p14:tracePt t="56133" x="7269163" y="2295525"/>
          <p14:tracePt t="56150" x="6991350" y="2295525"/>
          <p14:tracePt t="56166" x="6670675" y="2366963"/>
          <p14:tracePt t="56183" x="6581775" y="2411413"/>
          <p14:tracePt t="56200" x="6537325" y="2446338"/>
          <p14:tracePt t="56216" x="6518275" y="2473325"/>
          <p14:tracePt t="56233" x="6510338" y="2527300"/>
          <p14:tracePt t="56249" x="6527800" y="2589213"/>
          <p14:tracePt t="56266" x="6589713" y="2679700"/>
          <p14:tracePt t="56283" x="6858000" y="2894013"/>
          <p14:tracePt t="56300" x="7062788" y="2982913"/>
          <p14:tracePt t="56316" x="7331075" y="3036888"/>
          <p14:tracePt t="56333" x="7777163" y="3081338"/>
          <p14:tracePt t="56349" x="7912100" y="3089275"/>
          <p14:tracePt t="56366" x="8001000" y="3089275"/>
          <p14:tracePt t="56383" x="8054975" y="3089275"/>
          <p14:tracePt t="56420" x="8062913" y="3089275"/>
          <p14:tracePt t="56433" x="8062913" y="3071813"/>
          <p14:tracePt t="56446" x="8054975" y="3000375"/>
          <p14:tracePt t="56458" x="7991475" y="2901950"/>
          <p14:tracePt t="56471" x="7885113" y="2803525"/>
          <p14:tracePt t="56484" x="7680325" y="2724150"/>
          <p14:tracePt t="56499" x="7439025" y="2679700"/>
          <p14:tracePt t="56516" x="7197725" y="2652713"/>
          <p14:tracePt t="56532" x="7000875" y="2652713"/>
          <p14:tracePt t="56549" x="6786563" y="2705100"/>
          <p14:tracePt t="56566" x="6724650" y="2741613"/>
          <p14:tracePt t="56582" x="6680200" y="2795588"/>
          <p14:tracePt t="56599" x="6634163" y="2867025"/>
          <p14:tracePt t="56615" x="6626225" y="2901950"/>
          <p14:tracePt t="56632" x="6616700" y="2938463"/>
          <p14:tracePt t="56649" x="6616700" y="2990850"/>
          <p14:tracePt t="56665" x="6616700" y="3009900"/>
          <p14:tracePt t="56682" x="6616700" y="3036888"/>
          <p14:tracePt t="56700" x="6616700" y="3044825"/>
          <p14:tracePt t="56738" x="6616700" y="3054350"/>
          <p14:tracePt t="56763" x="6608763" y="3054350"/>
          <p14:tracePt t="56776" x="6572250" y="3036888"/>
          <p14:tracePt t="56789" x="6500813" y="2982913"/>
          <p14:tracePt t="56801" x="6411913" y="2955925"/>
          <p14:tracePt t="56815" x="6269038" y="2911475"/>
          <p14:tracePt t="56832" x="6161088" y="2894013"/>
          <p14:tracePt t="56848" x="6072188" y="2884488"/>
          <p14:tracePt t="56865" x="5983288" y="2884488"/>
          <p14:tracePt t="56882" x="5946775" y="2884488"/>
          <p14:tracePt t="56898" x="5929313" y="2884488"/>
          <p14:tracePt t="56915" x="5911850" y="2901950"/>
          <p14:tracePt t="56931" x="5902325" y="2919413"/>
          <p14:tracePt t="56948" x="5902325" y="2946400"/>
          <p14:tracePt t="56965" x="5902325" y="2982913"/>
          <p14:tracePt t="56981" x="6037263" y="3089275"/>
          <p14:tracePt t="56998" x="6197600" y="3133725"/>
          <p14:tracePt t="57015" x="6446838" y="3187700"/>
          <p14:tracePt t="57031" x="6786563" y="3241675"/>
          <p14:tracePt t="57048" x="6884988" y="3251200"/>
          <p14:tracePt t="57065" x="6929438" y="3251200"/>
          <p14:tracePt t="57081" x="6973888" y="3251200"/>
          <p14:tracePt t="57119" x="6973888" y="3214688"/>
          <p14:tracePt t="57132" x="6965950" y="3160713"/>
          <p14:tracePt t="57144" x="6911975" y="3089275"/>
          <p14:tracePt t="57157" x="6804025" y="3017838"/>
          <p14:tracePt t="57170" x="6697663" y="2965450"/>
          <p14:tracePt t="57182" x="6581775" y="2938463"/>
          <p14:tracePt t="57197" x="6473825" y="2928938"/>
          <p14:tracePt t="57215" x="6384925" y="2928938"/>
          <p14:tracePt t="57231" x="6323013" y="2928938"/>
          <p14:tracePt t="57248" x="6259513" y="2938463"/>
          <p14:tracePt t="57264" x="6251575" y="2938463"/>
          <p14:tracePt t="57281" x="6251575" y="2946400"/>
          <p14:tracePt t="57298" x="6232525" y="2965450"/>
          <p14:tracePt t="57315" x="6232525" y="2990850"/>
          <p14:tracePt t="57331" x="6232525" y="3000375"/>
          <p14:tracePt t="57348" x="6242050" y="3027363"/>
          <p14:tracePt t="57364" x="6259513" y="3036888"/>
          <p14:tracePt t="57381" x="6269038" y="3054350"/>
          <p14:tracePt t="57398" x="6323013" y="3062288"/>
          <p14:tracePt t="57414" x="6340475" y="3081338"/>
          <p14:tracePt t="57431" x="6367463" y="3081338"/>
          <p14:tracePt t="57447" x="6394450" y="3081338"/>
          <p14:tracePt t="57464" x="6446838" y="3098800"/>
          <p14:tracePt t="57480" x="6465888" y="3098800"/>
          <p14:tracePt t="57497" x="6473825" y="3108325"/>
          <p14:tracePt t="57514" x="6491288" y="3108325"/>
          <p14:tracePt t="57563" x="6500813" y="3108325"/>
          <p14:tracePt t="57996" x="6537325" y="3108325"/>
          <p14:tracePt t="58009" x="6670675" y="3125788"/>
          <p14:tracePt t="58021" x="7089775" y="3251200"/>
          <p14:tracePt t="58034" x="7705725" y="3402013"/>
          <p14:tracePt t="58047" x="8447088" y="3598863"/>
          <p14:tracePt t="58063" x="8796338" y="3705225"/>
          <p14:tracePt t="58079" x="9144000" y="3840163"/>
          <p14:tracePt t="58097" x="9518650" y="4071938"/>
          <p14:tracePt t="58113" x="9609138" y="4143375"/>
          <p14:tracePt t="58129" x="9661525" y="4187825"/>
          <p14:tracePt t="58146" x="9688513" y="4205288"/>
          <p14:tracePt t="58162" x="9698038" y="4214813"/>
          <p14:tracePt t="58364" x="9698038" y="4232275"/>
          <p14:tracePt t="58377" x="9698038" y="4259263"/>
          <p14:tracePt t="58390" x="9698038" y="4313238"/>
          <p14:tracePt t="58402" x="9715500" y="4419600"/>
          <p14:tracePt t="58415" x="9777413" y="4589463"/>
          <p14:tracePt t="58429" x="9823450" y="4714875"/>
          <p14:tracePt t="58445" x="9848850" y="4822825"/>
          <p14:tracePt t="58462" x="9875838" y="4884738"/>
          <p14:tracePt t="58479" x="9912350" y="4965700"/>
          <p14:tracePt t="58495" x="9920288" y="4983163"/>
          <p14:tracePt t="76011" x="9894888" y="4983163"/>
          <p14:tracePt t="76023" x="9752013" y="4973638"/>
          <p14:tracePt t="76036" x="9466263" y="4946650"/>
          <p14:tracePt t="76049" x="9161463" y="4911725"/>
          <p14:tracePt t="76062" x="8974138" y="4884738"/>
          <p14:tracePt t="76078" x="8875713" y="4867275"/>
          <p14:tracePt t="76290" x="8867775" y="4848225"/>
          <p14:tracePt t="76303" x="8867775" y="4803775"/>
          <p14:tracePt t="76316" x="8858250" y="4714875"/>
          <p14:tracePt t="76329" x="8840788" y="4572000"/>
          <p14:tracePt t="76344" x="8840788" y="4367213"/>
          <p14:tracePt t="76361" x="8840788" y="4214813"/>
          <p14:tracePt t="76378" x="8840788" y="4143375"/>
          <p14:tracePt t="76394" x="8848725" y="4071938"/>
          <p14:tracePt t="76411" x="8858250" y="4062413"/>
          <p14:tracePt t="76427" x="8858250" y="4037013"/>
          <p14:tracePt t="76445" x="8858250" y="4017963"/>
          <p14:tracePt t="76461" x="8858250" y="3990975"/>
          <p14:tracePt t="76477" x="8858250" y="3965575"/>
          <p14:tracePt t="76494" x="8697913" y="3840163"/>
          <p14:tracePt t="76511" x="8537575" y="3795713"/>
          <p14:tracePt t="76527" x="8348663" y="3759200"/>
          <p14:tracePt t="76544" x="7956550" y="3732213"/>
          <p14:tracePt t="76561" x="7840663" y="3732213"/>
          <p14:tracePt t="76577" x="7759700" y="3732213"/>
          <p14:tracePt t="76594" x="7715250" y="3732213"/>
          <p14:tracePt t="76811" x="7705725" y="3732213"/>
          <p14:tracePt t="76825" x="7697788" y="3732213"/>
          <p14:tracePt t="76837" x="7688263" y="3732213"/>
          <p14:tracePt t="76900" x="7697788" y="3732213"/>
          <p14:tracePt t="76913" x="7759700" y="3751263"/>
          <p14:tracePt t="76926" x="7920038" y="3795713"/>
          <p14:tracePt t="76939" x="8269288" y="3857625"/>
          <p14:tracePt t="76951" x="8626475" y="3929063"/>
          <p14:tracePt t="76964" x="8840788" y="3965575"/>
          <p14:tracePt t="76977" x="8966200" y="3965575"/>
          <p14:tracePt t="76993" x="9018588" y="3965575"/>
          <p14:tracePt t="77010" x="9055100" y="3965575"/>
          <p14:tracePt t="77027" x="9072563" y="3965575"/>
          <p14:tracePt t="77027" x="9090025" y="3965575"/>
          <p14:tracePt t="77043" x="9109075" y="3946525"/>
          <p14:tracePt t="77060" x="9126538" y="3894138"/>
          <p14:tracePt t="77076" x="9144000" y="3803650"/>
          <p14:tracePt t="77093" x="9153525" y="3589338"/>
          <p14:tracePt t="77109" x="9144000" y="3509963"/>
          <p14:tracePt t="77126" x="9099550" y="3455988"/>
          <p14:tracePt t="77143" x="8875713" y="3348038"/>
          <p14:tracePt t="77159" x="8751888" y="3322638"/>
          <p14:tracePt t="77176" x="8582025" y="3295650"/>
          <p14:tracePt t="77193" x="8296275" y="3295650"/>
          <p14:tracePt t="77209" x="8205788" y="3303588"/>
          <p14:tracePt t="77226" x="8143875" y="3340100"/>
          <p14:tracePt t="77244" x="8089900" y="3394075"/>
          <p14:tracePt t="77259" x="8072438" y="3446463"/>
          <p14:tracePt t="77276" x="8062913" y="3509963"/>
          <p14:tracePt t="77293" x="8054975" y="3589338"/>
          <p14:tracePt t="77309" x="8062913" y="3803650"/>
          <p14:tracePt t="77326" x="8126413" y="3894138"/>
          <p14:tracePt t="77342" x="8224838" y="4000500"/>
          <p14:tracePt t="77359" x="8510588" y="4170363"/>
          <p14:tracePt t="77376" x="8688388" y="4214813"/>
          <p14:tracePt t="77392" x="8813800" y="4232275"/>
          <p14:tracePt t="77409" x="8974138" y="4251325"/>
          <p14:tracePt t="77426" x="9010650" y="4251325"/>
          <p14:tracePt t="77443" x="9055100" y="4232275"/>
          <p14:tracePt t="77459" x="9134475" y="4071938"/>
          <p14:tracePt t="77475" x="9180513" y="3929063"/>
          <p14:tracePt t="77493" x="9205913" y="3786188"/>
          <p14:tracePt t="77509" x="9215438" y="3633788"/>
          <p14:tracePt t="77525" x="9205913" y="3517900"/>
          <p14:tracePt t="77542" x="9144000" y="3482975"/>
          <p14:tracePt t="77559" x="9045575" y="3455988"/>
          <p14:tracePt t="77575" x="8715375" y="3438525"/>
          <p14:tracePt t="77592" x="8528050" y="3455988"/>
          <p14:tracePt t="77608" x="8402638" y="3517900"/>
          <p14:tracePt t="77625" x="8269288" y="3625850"/>
          <p14:tracePt t="77642" x="8232775" y="3679825"/>
          <p14:tracePt t="77658" x="8215313" y="3724275"/>
          <p14:tracePt t="77675" x="8205788" y="3822700"/>
          <p14:tracePt t="77692" x="8205788" y="3894138"/>
          <p14:tracePt t="77708" x="8215313" y="3956050"/>
          <p14:tracePt t="77726" x="8331200" y="4081463"/>
          <p14:tracePt t="77742" x="8412163" y="4133850"/>
          <p14:tracePt t="77758" x="8510588" y="4160838"/>
          <p14:tracePt t="77775" x="8589963" y="4179888"/>
          <p14:tracePt t="77792" x="8688388" y="4197350"/>
          <p14:tracePt t="77808" x="8724900" y="4197350"/>
          <p14:tracePt t="77825" x="8751888" y="4197350"/>
          <p14:tracePt t="77841" x="8777288" y="4197350"/>
          <p14:tracePt t="77858" x="8796338" y="4197350"/>
          <p14:tracePt t="77875" x="8813800" y="4152900"/>
          <p14:tracePt t="77891" x="8831263" y="4089400"/>
          <p14:tracePt t="77908" x="8831263" y="4071938"/>
          <p14:tracePt t="77925" x="8813800" y="4044950"/>
          <p14:tracePt t="77942" x="8661400" y="4010025"/>
          <p14:tracePt t="77958" x="8537575" y="4010025"/>
          <p14:tracePt t="77974" x="8412163" y="4000500"/>
          <p14:tracePt t="77991" x="8304213" y="4000500"/>
          <p14:tracePt t="78008" x="8161338" y="4000500"/>
          <p14:tracePt t="78024" x="8126413" y="4000500"/>
          <p14:tracePt t="78041" x="8099425" y="4017963"/>
          <p14:tracePt t="80333" x="8089900" y="4017963"/>
          <p14:tracePt t="80345" x="8081963" y="4017963"/>
          <p14:tracePt t="80358" x="8037513" y="4017963"/>
          <p14:tracePt t="80371" x="7939088" y="4017963"/>
          <p14:tracePt t="80386" x="7732713" y="4017963"/>
          <p14:tracePt t="80404" x="7394575" y="4017963"/>
          <p14:tracePt t="80420" x="6938963" y="4037013"/>
          <p14:tracePt t="80436" x="6456363" y="4062413"/>
          <p14:tracePt t="80453" x="6348413" y="4081463"/>
          <p14:tracePt t="80470" x="6251575" y="4089400"/>
          <p14:tracePt t="80486" x="6180138" y="4098925"/>
          <p14:tracePt t="80650" x="6170613" y="4098925"/>
          <p14:tracePt t="80663" x="6134100" y="4098925"/>
          <p14:tracePt t="80676" x="6037263" y="4098925"/>
          <p14:tracePt t="80688" x="5848350" y="4098925"/>
          <p14:tracePt t="80703" x="5545138" y="4071938"/>
          <p14:tracePt t="80719" x="5268913" y="4054475"/>
          <p14:tracePt t="80736" x="5081588" y="4027488"/>
          <p14:tracePt t="80753" x="4929188" y="4027488"/>
          <p14:tracePt t="80769" x="4911725" y="4027488"/>
          <p14:tracePt t="80786" x="4894263" y="4027488"/>
          <p14:tracePt t="80803" x="4867275" y="4027488"/>
          <p14:tracePt t="80854" x="4867275" y="4017963"/>
          <p14:tracePt t="81528" x="4867275" y="4010025"/>
          <p14:tracePt t="81554" x="4911725" y="4010025"/>
          <p14:tracePt t="81566" x="5187950" y="3965575"/>
          <p14:tracePt t="81579" x="5795963" y="3911600"/>
          <p14:tracePt t="81592" x="6661150" y="3848100"/>
          <p14:tracePt t="81604" x="7232650" y="3830638"/>
          <p14:tracePt t="81618" x="7483475" y="3830638"/>
          <p14:tracePt t="81634" x="7680325" y="3830638"/>
          <p14:tracePt t="81651" x="7796213" y="3830638"/>
          <p14:tracePt t="81668" x="7920038" y="3875088"/>
          <p14:tracePt t="81684" x="7947025" y="3884613"/>
          <p14:tracePt t="81884" x="7966075" y="3884613"/>
          <p14:tracePt t="81897" x="8045450" y="3902075"/>
          <p14:tracePt t="81909" x="8313738" y="3956050"/>
          <p14:tracePt t="81922" x="8848725" y="4044950"/>
          <p14:tracePt t="81935" x="9510713" y="4179888"/>
          <p14:tracePt t="81950" x="9894888" y="4268788"/>
          <p14:tracePt t="81967" x="10144125" y="4322763"/>
          <p14:tracePt t="81983" x="10242550" y="4357688"/>
          <p14:tracePt t="82000" x="10348913" y="4375150"/>
          <p14:tracePt t="83906" x="10340975" y="4375150"/>
          <p14:tracePt t="83919" x="10313988" y="4375150"/>
          <p14:tracePt t="83932" x="10252075" y="4394200"/>
          <p14:tracePt t="83945" x="10099675" y="4411663"/>
          <p14:tracePt t="83958" x="9688513" y="4456113"/>
          <p14:tracePt t="83970" x="9109075" y="4554538"/>
          <p14:tracePt t="83983" x="8545513" y="4643438"/>
          <p14:tracePt t="83996" x="8010525" y="4741863"/>
          <p14:tracePt t="84015" x="7589838" y="4857750"/>
          <p14:tracePt t="84030" x="7286625" y="4991100"/>
          <p14:tracePt t="84047" x="7116763" y="5099050"/>
          <p14:tracePt t="84225" x="7108825" y="5099050"/>
          <p14:tracePt t="84237" x="7072313" y="5099050"/>
          <p14:tracePt t="84250" x="6973888" y="5099050"/>
          <p14:tracePt t="84263" x="6786563" y="5099050"/>
          <p14:tracePt t="84279" x="6446838" y="5099050"/>
          <p14:tracePt t="84296" x="6170613" y="5099050"/>
          <p14:tracePt t="84313" x="5946775" y="5099050"/>
          <p14:tracePt t="84329" x="5894388" y="5099050"/>
          <p14:tracePt t="84346" x="5867400" y="5099050"/>
          <p14:tracePt t="84362" x="5848350" y="5099050"/>
          <p14:tracePt t="84379" x="5840413" y="5099050"/>
          <p14:tracePt t="84395" x="5830888" y="5099050"/>
          <p14:tracePt t="84936" x="5884863" y="5099050"/>
          <p14:tracePt t="84949" x="6000750" y="5099050"/>
          <p14:tracePt t="84962" x="6242050" y="5099050"/>
          <p14:tracePt t="84975" x="6661150" y="5099050"/>
          <p14:tracePt t="84988" x="6938963" y="5099050"/>
          <p14:tracePt t="85000" x="7045325" y="5089525"/>
          <p14:tracePt t="85013" x="7099300" y="5089525"/>
          <p14:tracePt t="85242" x="7089775" y="5081588"/>
          <p14:tracePt t="85255" x="7081838" y="5072063"/>
          <p14:tracePt t="85267" x="7072313" y="5062538"/>
          <p14:tracePt t="85280" x="7062788" y="5037138"/>
          <p14:tracePt t="85294" x="7045325" y="5010150"/>
          <p14:tracePt t="85310" x="7037388" y="4983163"/>
          <p14:tracePt t="85327" x="7010400" y="4929188"/>
          <p14:tracePt t="85344" x="6983413" y="4830763"/>
          <p14:tracePt t="85360" x="6965950" y="4795838"/>
          <p14:tracePt t="85377" x="6956425" y="4751388"/>
          <p14:tracePt t="85394" x="6946900" y="4697413"/>
          <p14:tracePt t="85410" x="6938963" y="4670425"/>
          <p14:tracePt t="85427" x="6938963" y="4643438"/>
          <p14:tracePt t="85444" x="6929438" y="4625975"/>
          <p14:tracePt t="85460" x="6919913" y="4589463"/>
          <p14:tracePt t="85477" x="6919913" y="4572000"/>
          <p14:tracePt t="85493" x="6911975" y="4545013"/>
          <p14:tracePt t="85510" x="6911975" y="4510088"/>
          <p14:tracePt t="85527" x="6911975" y="4500563"/>
          <p14:tracePt t="85543" x="6911975" y="4483100"/>
          <p14:tracePt t="85560" x="6902450" y="4473575"/>
          <p14:tracePt t="85584" x="6902450" y="4465638"/>
          <p14:tracePt t="85597" x="6894513" y="4456113"/>
          <p14:tracePt t="85623" x="6894513" y="4446588"/>
          <p14:tracePt t="85648" x="6894513" y="4429125"/>
          <p14:tracePt t="85674" x="6894513" y="4419600"/>
          <p14:tracePt t="85686" x="6894513" y="4394200"/>
          <p14:tracePt t="85699" x="6894513" y="4375150"/>
          <p14:tracePt t="85712" x="6894513" y="4348163"/>
          <p14:tracePt t="85726" x="6894513" y="4322763"/>
          <p14:tracePt t="85743" x="6894513" y="4295775"/>
          <p14:tracePt t="85760" x="6894513" y="4276725"/>
          <p14:tracePt t="85776" x="6894513" y="4241800"/>
          <p14:tracePt t="85800" x="6894513" y="4232275"/>
          <p14:tracePt t="85826" x="6894513" y="4224338"/>
          <p14:tracePt t="85927" x="6894513" y="4241800"/>
          <p14:tracePt t="85940" x="6902450" y="4276725"/>
          <p14:tracePt t="85953" x="6919913" y="4313238"/>
          <p14:tracePt t="85965" x="6938963" y="4375150"/>
          <p14:tracePt t="85978" x="6956425" y="4456113"/>
          <p14:tracePt t="85992" x="6973888" y="4554538"/>
          <p14:tracePt t="86009" x="6983413" y="4625975"/>
          <p14:tracePt t="86026" x="6991350" y="4705350"/>
          <p14:tracePt t="86042" x="6991350" y="4803775"/>
          <p14:tracePt t="86059" x="7000875" y="4840288"/>
          <p14:tracePt t="86076" x="7010400" y="4884738"/>
          <p14:tracePt t="86092" x="7018338" y="5010150"/>
          <p14:tracePt t="86109" x="7027863" y="5054600"/>
          <p14:tracePt t="86126" x="7037388" y="5099050"/>
          <p14:tracePt t="86142" x="7037388" y="5133975"/>
          <p14:tracePt t="86159" x="7045325" y="5180013"/>
          <p14:tracePt t="86175" x="7045325" y="5197475"/>
          <p14:tracePt t="86192" x="7054850" y="5205413"/>
          <p14:tracePt t="86209" x="7054850" y="5214938"/>
          <p14:tracePt t="86232" x="7054850" y="5224463"/>
          <p14:tracePt t="86245" x="7054850" y="5232400"/>
          <p14:tracePt t="86283" x="7062788" y="5241925"/>
          <p14:tracePt t="86308" x="7062788" y="5251450"/>
          <p14:tracePt t="86321" x="7062788" y="5259388"/>
          <p14:tracePt t="86372" x="7062788" y="5268913"/>
          <p14:tracePt t="86461" x="7062788" y="5259388"/>
          <p14:tracePt t="86474" x="7062788" y="5232400"/>
          <p14:tracePt t="86486" x="7054850" y="5187950"/>
          <p14:tracePt t="86499" x="7045325" y="5116513"/>
          <p14:tracePt t="86512" x="7037388" y="5000625"/>
          <p14:tracePt t="86525" x="7037388" y="4911725"/>
          <p14:tracePt t="86541" x="7037388" y="4830763"/>
          <p14:tracePt t="86558" x="7037388" y="4795838"/>
          <p14:tracePt t="86575" x="7037388" y="4741863"/>
          <p14:tracePt t="86592" x="7037388" y="4714875"/>
          <p14:tracePt t="86608" x="7037388" y="4705350"/>
          <p14:tracePt t="86625" x="7037388" y="4679950"/>
          <p14:tracePt t="86641" x="7037388" y="4616450"/>
          <p14:tracePt t="86658" x="7037388" y="4581525"/>
          <p14:tracePt t="86675" x="7037388" y="4545013"/>
          <p14:tracePt t="86691" x="7010400" y="4483100"/>
          <p14:tracePt t="86708" x="7010400" y="4446588"/>
          <p14:tracePt t="86724" x="7000875" y="4429125"/>
          <p14:tracePt t="86741" x="6991350" y="4402138"/>
          <p14:tracePt t="86758" x="6983413" y="4394200"/>
          <p14:tracePt t="86774" x="6983413" y="4384675"/>
          <p14:tracePt t="86791" x="6973888" y="4375150"/>
          <p14:tracePt t="87224" x="6973888" y="4402138"/>
          <p14:tracePt t="87236" x="6973888" y="4456113"/>
          <p14:tracePt t="87249" x="6991350" y="4554538"/>
          <p14:tracePt t="87262" x="7018338" y="4679950"/>
          <p14:tracePt t="87275" x="7037388" y="4795838"/>
          <p14:tracePt t="87290" x="7072313" y="4884738"/>
          <p14:tracePt t="87307" x="7089775" y="4965700"/>
          <p14:tracePt t="87323" x="7099300" y="5027613"/>
          <p14:tracePt t="87341" x="7134225" y="5187950"/>
          <p14:tracePt t="87356" x="7143750" y="5251450"/>
          <p14:tracePt t="87373" x="7153275" y="5313363"/>
          <p14:tracePt t="87390" x="7161213" y="5384800"/>
          <p14:tracePt t="87407" x="7170738" y="5394325"/>
          <p14:tracePt t="87440" x="7170738" y="5402263"/>
          <p14:tracePt t="87707" x="7205663" y="5402263"/>
          <p14:tracePt t="87720" x="7277100" y="5384800"/>
          <p14:tracePt t="87732" x="7456488" y="5348288"/>
          <p14:tracePt t="87745" x="7724775" y="5295900"/>
          <p14:tracePt t="87758" x="7974013" y="5232400"/>
          <p14:tracePt t="87772" x="8045450" y="5214938"/>
          <p14:tracePt t="87789" x="8081963" y="5214938"/>
          <p14:tracePt t="87806" x="8108950" y="5214938"/>
          <p14:tracePt t="87822" x="8116888" y="5205413"/>
          <p14:tracePt t="87885" x="8116888" y="5197475"/>
          <p14:tracePt t="87910" x="8116888" y="5170488"/>
          <p14:tracePt t="87923" x="8099425" y="5153025"/>
          <p14:tracePt t="87935" x="8089900" y="5099050"/>
          <p14:tracePt t="87948" x="8054975" y="5037138"/>
          <p14:tracePt t="87961" x="8018463" y="4983163"/>
          <p14:tracePt t="87974" x="7991475" y="4938713"/>
          <p14:tracePt t="87988" x="7974013" y="4894263"/>
          <p14:tracePt t="88006" x="7956550" y="4867275"/>
          <p14:tracePt t="88022" x="7939088" y="4830763"/>
          <p14:tracePt t="88038" x="7920038" y="4776788"/>
          <p14:tracePt t="88055" x="7920038" y="4732338"/>
          <p14:tracePt t="88072" x="7920038" y="4705350"/>
          <p14:tracePt t="88089" x="7920038" y="4660900"/>
          <p14:tracePt t="88114" x="7920038" y="4643438"/>
          <p14:tracePt t="88152" x="7920038" y="4633913"/>
          <p14:tracePt t="88469" x="7939088" y="4616450"/>
          <p14:tracePt t="88482" x="7947025" y="4608513"/>
          <p14:tracePt t="88495" x="7974013" y="4589463"/>
          <p14:tracePt t="88508" x="7983538" y="4589463"/>
          <p14:tracePt t="88521" x="7991475" y="4572000"/>
          <p14:tracePt t="88546" x="8001000" y="4554538"/>
          <p14:tracePt t="88558" x="8010525" y="4537075"/>
          <p14:tracePt t="88571" x="8010525" y="4518025"/>
          <p14:tracePt t="88587" x="8010525" y="4500563"/>
          <p14:tracePt t="88604" x="8010525" y="4473575"/>
          <p14:tracePt t="88622" x="8010525" y="4446588"/>
          <p14:tracePt t="88637" x="8010525" y="4438650"/>
          <p14:tracePt t="88660" x="8010525" y="4429125"/>
          <p14:tracePt t="88953" x="7991475" y="4429125"/>
          <p14:tracePt t="88965" x="7939088" y="4429125"/>
          <p14:tracePt t="88978" x="7769225" y="4429125"/>
          <p14:tracePt t="88991" x="7313613" y="4446588"/>
          <p14:tracePt t="89004" x="6715125" y="4510088"/>
          <p14:tracePt t="89020" x="6205538" y="4581525"/>
          <p14:tracePt t="89037" x="5946775" y="4625975"/>
          <p14:tracePt t="89053" x="5759450" y="4652963"/>
          <p14:tracePt t="89070" x="5616575" y="4660900"/>
          <p14:tracePt t="89087" x="5589588" y="4660900"/>
          <p14:tracePt t="89103" x="5581650" y="4660900"/>
          <p14:tracePt t="89120" x="5572125" y="4660900"/>
          <p14:tracePt t="89143" x="5562600" y="4660900"/>
          <p14:tracePt t="90034" x="5572125" y="4660900"/>
          <p14:tracePt t="90047" x="5661025" y="4687888"/>
          <p14:tracePt t="90060" x="5991225" y="4795838"/>
          <p14:tracePt t="90072" x="6545263" y="5045075"/>
          <p14:tracePt t="90085" x="7296150" y="5394325"/>
          <p14:tracePt t="90101" x="7616825" y="5599113"/>
          <p14:tracePt t="90118" x="7804150" y="5751513"/>
          <p14:tracePt t="90134" x="7875588" y="5803900"/>
          <p14:tracePt t="90151" x="7929563" y="5848350"/>
          <p14:tracePt t="90390" x="7912100" y="5840413"/>
          <p14:tracePt t="90403" x="7894638" y="5830888"/>
          <p14:tracePt t="90415" x="7875588" y="5803900"/>
          <p14:tracePt t="90428" x="7858125" y="5776913"/>
          <p14:tracePt t="90441" x="7840663" y="5759450"/>
          <p14:tracePt t="90453" x="7823200" y="5724525"/>
          <p14:tracePt t="90467" x="7804150" y="5715000"/>
          <p14:tracePt t="90484" x="7796213" y="5705475"/>
          <p14:tracePt t="90500" x="7786688" y="5688013"/>
          <p14:tracePt t="90517" x="7777163" y="5670550"/>
          <p14:tracePt t="90534" x="7769225" y="5661025"/>
          <p14:tracePt t="90550" x="7759700" y="5643563"/>
          <p14:tracePt t="90568" x="7742238" y="5634038"/>
          <p14:tracePt t="90584" x="7742238" y="5616575"/>
          <p14:tracePt t="90600" x="7732713" y="5608638"/>
          <p14:tracePt t="90617" x="7724775" y="5599113"/>
          <p14:tracePt t="90633" x="7697788" y="5562600"/>
          <p14:tracePt t="90650" x="7688263" y="5545138"/>
          <p14:tracePt t="90667" x="7670800" y="5518150"/>
          <p14:tracePt t="90683" x="7634288" y="5456238"/>
          <p14:tracePt t="90700" x="7616825" y="5438775"/>
          <p14:tracePt t="90717" x="7608888" y="5429250"/>
          <p14:tracePt t="90733" x="7581900" y="5411788"/>
          <p14:tracePt t="90750" x="7572375" y="5394325"/>
          <p14:tracePt t="90767" x="7545388" y="5394325"/>
          <p14:tracePt t="90784" x="7518400" y="5367338"/>
          <p14:tracePt t="90800" x="7500938" y="5367338"/>
          <p14:tracePt t="90817" x="7483475" y="5357813"/>
          <p14:tracePt t="90834" x="7466013" y="5348288"/>
          <p14:tracePt t="90860" x="7456488" y="5348288"/>
          <p14:tracePt t="90873" x="7446963" y="5348288"/>
          <p14:tracePt t="90911" x="7439025" y="5348288"/>
          <p14:tracePt t="90936" x="7429500" y="5348288"/>
          <p14:tracePt t="90962" x="7429500" y="5340350"/>
          <p14:tracePt t="90974" x="7419975" y="5340350"/>
          <p14:tracePt t="90987" x="7412038" y="5340350"/>
          <p14:tracePt t="91013" x="7402513" y="5340350"/>
          <p14:tracePt t="91038" x="7394575" y="5340350"/>
          <p14:tracePt t="91089" x="7394575" y="5330825"/>
          <p14:tracePt t="91127" x="7394575" y="5322888"/>
          <p14:tracePt t="91152" x="7402513" y="5322888"/>
          <p14:tracePt t="91166" x="7456488" y="5303838"/>
          <p14:tracePt t="91178" x="7572375" y="5276850"/>
          <p14:tracePt t="91191" x="7688263" y="5268913"/>
          <p14:tracePt t="91203" x="7786688" y="5251450"/>
          <p14:tracePt t="91216" x="7848600" y="5241925"/>
          <p14:tracePt t="91233" x="7875588" y="5241925"/>
          <p14:tracePt t="91483" x="7867650" y="5232400"/>
          <p14:tracePt t="91496" x="7840663" y="5232400"/>
          <p14:tracePt t="91509" x="7813675" y="5214938"/>
          <p14:tracePt t="91521" x="7786688" y="5187950"/>
          <p14:tracePt t="91534" x="7751763" y="5160963"/>
          <p14:tracePt t="91548" x="7715250" y="5116513"/>
          <p14:tracePt t="91565" x="7697788" y="5081588"/>
          <p14:tracePt t="91582" x="7680325" y="5045075"/>
          <p14:tracePt t="91598" x="7680325" y="4991100"/>
          <p14:tracePt t="91623" x="7680325" y="4983163"/>
          <p14:tracePt t="91635" x="7680325" y="4973638"/>
          <p14:tracePt t="91661" x="7680325" y="4965700"/>
          <p14:tracePt t="91737" x="7680325" y="4973638"/>
          <p14:tracePt t="91750" x="7705725" y="5000625"/>
          <p14:tracePt t="91763" x="7751763" y="5054600"/>
          <p14:tracePt t="91775" x="7786688" y="5116513"/>
          <p14:tracePt t="91788" x="7796213" y="5153025"/>
          <p14:tracePt t="91801" x="7804150" y="5170488"/>
          <p14:tracePt t="91815" x="7813675" y="5180013"/>
          <p14:tracePt t="91852" x="7813675" y="5187950"/>
          <p14:tracePt t="91864" x="7823200" y="5187950"/>
          <p14:tracePt t="91940" x="7823200" y="5180013"/>
          <p14:tracePt t="91953" x="7823200" y="5160963"/>
          <p14:tracePt t="91966" x="7823200" y="5133975"/>
          <p14:tracePt t="91978" x="7823200" y="5099050"/>
          <p14:tracePt t="91991" x="7823200" y="5072063"/>
          <p14:tracePt t="92004" x="7823200" y="5027613"/>
          <p14:tracePt t="92016" x="7823200" y="5000625"/>
          <p14:tracePt t="92031" x="7823200" y="4973638"/>
          <p14:tracePt t="92048" x="7823200" y="4946650"/>
          <p14:tracePt t="92064" x="7813675" y="4929188"/>
          <p14:tracePt t="92081" x="7813675" y="4857750"/>
          <p14:tracePt t="92098" x="7813675" y="4830763"/>
          <p14:tracePt t="92114" x="7813675" y="4795838"/>
          <p14:tracePt t="92131" x="7813675" y="4741863"/>
          <p14:tracePt t="92147" x="7813675" y="4724400"/>
          <p14:tracePt t="92164" x="7804150" y="4697413"/>
          <p14:tracePt t="92398" x="7804150" y="4687888"/>
          <p14:tracePt t="92411" x="7796213" y="4670425"/>
          <p14:tracePt t="92424" x="7777163" y="4633913"/>
          <p14:tracePt t="92436" x="7769225" y="4581525"/>
          <p14:tracePt t="92449" x="7759700" y="4491038"/>
          <p14:tracePt t="92463" x="7742238" y="4402138"/>
          <p14:tracePt t="92480" x="7732713" y="4330700"/>
          <p14:tracePt t="92497" x="7732713" y="4295775"/>
          <p14:tracePt t="92513" x="7732713" y="4251325"/>
          <p14:tracePt t="92530" x="7732713" y="4241800"/>
          <p14:tracePt t="92547" x="7732713" y="4232275"/>
          <p14:tracePt t="92563" x="7732713" y="4224338"/>
          <p14:tracePt t="92580" x="7732713" y="4214813"/>
          <p14:tracePt t="92597" x="7724775" y="4214813"/>
          <p14:tracePt t="92613" x="7724775" y="4205288"/>
          <p14:tracePt t="92817" x="7715250" y="4205288"/>
          <p14:tracePt t="92830" x="7688263" y="4205288"/>
          <p14:tracePt t="92843" x="7653338" y="4205288"/>
          <p14:tracePt t="92855" x="7537450" y="4205288"/>
          <p14:tracePt t="92868" x="7331075" y="4224338"/>
          <p14:tracePt t="92881" x="6991350" y="4268788"/>
          <p14:tracePt t="92896" x="6581775" y="4375150"/>
          <p14:tracePt t="92913" x="6303963" y="4446588"/>
          <p14:tracePt t="92929" x="6134100" y="4483100"/>
          <p14:tracePt t="92946" x="5983288" y="4537075"/>
          <p14:tracePt t="92962" x="5956300" y="4537075"/>
          <p14:tracePt t="92979" x="5946775" y="4537075"/>
          <p14:tracePt t="92996" x="5929313" y="4537075"/>
          <p14:tracePt t="93013" x="5919788" y="4537075"/>
          <p14:tracePt t="93046" x="5911850" y="4537075"/>
          <p14:tracePt t="93084" x="5902325" y="4537075"/>
          <p14:tracePt t="93110" x="5902325" y="4527550"/>
          <p14:tracePt t="93135" x="5894388" y="4518025"/>
          <p14:tracePt t="93160" x="5894388" y="4510088"/>
          <p14:tracePt t="93173" x="5884863" y="4510088"/>
          <p14:tracePt t="93186" x="5875338" y="4500563"/>
          <p14:tracePt t="93198" x="5867400" y="4491038"/>
          <p14:tracePt t="93213" x="5857875" y="4483100"/>
          <p14:tracePt t="93229" x="5848350" y="4473575"/>
          <p14:tracePt t="93245" x="5840413" y="4456113"/>
          <p14:tracePt t="93263" x="5830888" y="4446588"/>
          <p14:tracePt t="93289" x="5830888" y="4438650"/>
          <p14:tracePt t="93300" x="5822950" y="4429125"/>
          <p14:tracePt t="93364" x="5822950" y="4419600"/>
          <p14:tracePt t="93504" x="5822950" y="4438650"/>
          <p14:tracePt t="93517" x="5840413" y="4473575"/>
          <p14:tracePt t="93529" x="5867400" y="4554538"/>
          <p14:tracePt t="93542" x="5884863" y="4643438"/>
          <p14:tracePt t="93554" x="5902325" y="4724400"/>
          <p14:tracePt t="93567" x="5911850" y="4813300"/>
          <p14:tracePt t="93580" x="5911850" y="4884738"/>
          <p14:tracePt t="93594" x="5919788" y="4946650"/>
          <p14:tracePt t="93611" x="5929313" y="5010150"/>
          <p14:tracePt t="93628" x="5929313" y="5062538"/>
          <p14:tracePt t="93644" x="5946775" y="5133975"/>
          <p14:tracePt t="93661" x="5956300" y="5153025"/>
          <p14:tracePt t="93678" x="5956300" y="5170488"/>
          <p14:tracePt t="93694" x="5965825" y="5180013"/>
          <p14:tracePt t="93711" x="5973763" y="5180013"/>
          <p14:tracePt t="93728" x="5973763" y="5187950"/>
          <p14:tracePt t="94026" x="5973763" y="5180013"/>
          <p14:tracePt t="94038" x="5973763" y="5153025"/>
          <p14:tracePt t="94050" x="5973763" y="5116513"/>
          <p14:tracePt t="94063" x="5956300" y="5045075"/>
          <p14:tracePt t="94077" x="5929313" y="4946650"/>
          <p14:tracePt t="94094" x="5911850" y="4848225"/>
          <p14:tracePt t="94110" x="5902325" y="4751388"/>
          <p14:tracePt t="94127" x="5894388" y="4652963"/>
          <p14:tracePt t="94143" x="5894388" y="4625975"/>
          <p14:tracePt t="94165" x="5894388" y="4608513"/>
          <p14:tracePt t="94178" x="5929313" y="4608513"/>
          <p14:tracePt t="94193" x="6000750" y="4608513"/>
          <p14:tracePt t="94210" x="6215063" y="4633913"/>
          <p14:tracePt t="94227" x="6562725" y="4732338"/>
          <p14:tracePt t="94243" x="7224713" y="4911725"/>
          <p14:tracePt t="94260" x="7429500" y="4973638"/>
          <p14:tracePt t="94277" x="7545388" y="5010150"/>
          <p14:tracePt t="94293" x="7670800" y="5037138"/>
          <p14:tracePt t="94310" x="7688263" y="5045075"/>
          <p14:tracePt t="94326" x="7697788" y="5045075"/>
          <p14:tracePt t="94343" x="7705725" y="5045075"/>
          <p14:tracePt t="94381" x="7705725" y="5037138"/>
          <p14:tracePt t="94393" x="7688263" y="5010150"/>
          <p14:tracePt t="94406" x="7653338" y="4973638"/>
          <p14:tracePt t="94419" x="7608888" y="4919663"/>
          <p14:tracePt t="94432" x="7572375" y="4867275"/>
          <p14:tracePt t="94445" x="7545388" y="4803775"/>
          <p14:tracePt t="94459" x="7527925" y="4768850"/>
          <p14:tracePt t="94476" x="7518400" y="4741863"/>
          <p14:tracePt t="94493" x="7518400" y="4724400"/>
          <p14:tracePt t="94509" x="7518400" y="4687888"/>
          <p14:tracePt t="94526" x="7518400" y="4652963"/>
          <p14:tracePt t="94543" x="7518400" y="4633913"/>
          <p14:tracePt t="94559" x="7518400" y="4616450"/>
          <p14:tracePt t="94576" x="7518400" y="4608513"/>
          <p14:tracePt t="94635" x="7518400" y="4598988"/>
          <p14:tracePt t="94660" x="7518400" y="4589463"/>
          <p14:tracePt t="94685" x="7518400" y="4581525"/>
          <p14:tracePt t="94711" x="7518400" y="4562475"/>
          <p14:tracePt t="94736" x="7518400" y="4554538"/>
          <p14:tracePt t="94775" x="7518400" y="4545013"/>
          <p14:tracePt t="95016" x="7518400" y="4554538"/>
          <p14:tracePt t="95042" x="7518400" y="4572000"/>
          <p14:tracePt t="95054" x="7527925" y="4589463"/>
          <p14:tracePt t="95067" x="7537450" y="4598988"/>
          <p14:tracePt t="95080" x="7545388" y="4608513"/>
          <p14:tracePt t="95093" x="7554913" y="4608513"/>
          <p14:tracePt t="95108" x="7554913" y="4616450"/>
          <p14:tracePt t="95125" x="7554913" y="4625975"/>
          <p14:tracePt t="95143" x="7562850" y="4625975"/>
          <p14:tracePt t="95449" x="7562850" y="4633913"/>
          <p14:tracePt t="95462" x="7562850" y="4643438"/>
          <p14:tracePt t="95474" x="7562850" y="4670425"/>
          <p14:tracePt t="95487" x="7562850" y="4714875"/>
          <p14:tracePt t="95500" x="7562850" y="4776788"/>
          <p14:tracePt t="95512" x="7562850" y="4848225"/>
          <p14:tracePt t="95525" x="7562850" y="4902200"/>
          <p14:tracePt t="95541" x="7562850" y="4938713"/>
          <p14:tracePt t="95557" x="7562850" y="4946650"/>
          <p14:tracePt t="95574" x="7562850" y="4965700"/>
          <p14:tracePt t="95591" x="7562850" y="4973638"/>
          <p14:tracePt t="95639" x="7562850" y="4983163"/>
          <p14:tracePt t="97994" x="7554913" y="4983163"/>
          <p14:tracePt t="98007" x="7545388" y="4983163"/>
          <p14:tracePt t="98019" x="7537450" y="4983163"/>
          <p14:tracePt t="98032" x="7527925" y="4983163"/>
          <p14:tracePt t="98045" x="7518400" y="4983163"/>
          <p14:tracePt t="98057" x="7500938" y="4983163"/>
          <p14:tracePt t="98070" x="7491413" y="4983163"/>
          <p14:tracePt t="98086" x="7466013" y="4983163"/>
          <p14:tracePt t="98103" x="7439025" y="4983163"/>
          <p14:tracePt t="98119" x="7402513" y="4983163"/>
          <p14:tracePt t="98136" x="7313613" y="4983163"/>
          <p14:tracePt t="98152" x="7277100" y="4983163"/>
          <p14:tracePt t="98169" x="7251700" y="4983163"/>
          <p14:tracePt t="98186" x="7197725" y="4983163"/>
          <p14:tracePt t="98202" x="7180263" y="4983163"/>
          <p14:tracePt t="98219" x="7170738" y="4983163"/>
          <p14:tracePt t="98236" x="7153275" y="4983163"/>
          <p14:tracePt t="98252" x="7143750" y="4983163"/>
          <p14:tracePt t="98269" x="7134225" y="4983163"/>
          <p14:tracePt t="98286" x="7116763" y="4991100"/>
          <p14:tracePt t="98302" x="7099300" y="4991100"/>
          <p14:tracePt t="98319" x="7081838" y="4991100"/>
          <p14:tracePt t="98335" x="7054850" y="4991100"/>
          <p14:tracePt t="98352" x="6973888" y="4991100"/>
          <p14:tracePt t="98369" x="6929438" y="5000625"/>
          <p14:tracePt t="98385" x="6902450" y="5000625"/>
          <p14:tracePt t="98402" x="6867525" y="5000625"/>
          <p14:tracePt t="98419" x="6858000" y="5000625"/>
          <p14:tracePt t="98629" x="6848475" y="5000625"/>
          <p14:tracePt t="98641" x="6831013" y="5000625"/>
          <p14:tracePt t="98654" x="6786563" y="5000625"/>
          <p14:tracePt t="98668" x="6697663" y="5000625"/>
          <p14:tracePt t="98685" x="6545263" y="4991100"/>
          <p14:tracePt t="98701" x="6296025" y="4983163"/>
          <p14:tracePt t="98718" x="5965825" y="4983163"/>
          <p14:tracePt t="98735" x="5875338" y="4983163"/>
          <p14:tracePt t="98751" x="5830888" y="4983163"/>
          <p14:tracePt t="98768" x="5776913" y="4983163"/>
          <p14:tracePt t="98794" x="5768975" y="4983163"/>
          <p14:tracePt t="99723" x="5768975" y="4973638"/>
          <p14:tracePt t="99735" x="5768975" y="4965700"/>
          <p14:tracePt t="99749" x="5768975" y="4956175"/>
          <p14:tracePt t="99761" x="5776913" y="4929188"/>
          <p14:tracePt t="99773" x="5803900" y="4911725"/>
          <p14:tracePt t="99786" x="5830888" y="4884738"/>
          <p14:tracePt t="99799" x="5867400" y="4867275"/>
          <p14:tracePt t="99816" x="5911850" y="4840288"/>
          <p14:tracePt t="99833" x="5929313" y="4822825"/>
          <p14:tracePt t="99849" x="5956300" y="4803775"/>
          <p14:tracePt t="99875" x="5956300" y="4795838"/>
          <p14:tracePt t="99888" x="5965825" y="4795838"/>
          <p14:tracePt t="99913" x="5973763" y="4795838"/>
          <p14:tracePt t="100015" x="5973763" y="4786313"/>
          <p14:tracePt t="100027" x="5983288" y="4786313"/>
          <p14:tracePt t="100053" x="5983288" y="4776788"/>
          <p14:tracePt t="100065" x="6000750" y="4768850"/>
          <p14:tracePt t="100078" x="6010275" y="4759325"/>
          <p14:tracePt t="100091" x="6027738" y="4751388"/>
          <p14:tracePt t="100103" x="6045200" y="4732338"/>
          <p14:tracePt t="100117" x="6062663" y="4714875"/>
          <p14:tracePt t="100132" x="6081713" y="4697413"/>
          <p14:tracePt t="100149" x="6108700" y="4687888"/>
          <p14:tracePt t="100167" x="6116638" y="4679950"/>
          <p14:tracePt t="100193" x="6116638" y="4670425"/>
          <p14:tracePt t="100205" x="6126163" y="4660900"/>
          <p14:tracePt t="100549" x="6134100" y="4660900"/>
          <p14:tracePt t="100562" x="6153150" y="4660900"/>
          <p14:tracePt t="100575" x="6224588" y="4660900"/>
          <p14:tracePt t="100587" x="6411913" y="4643438"/>
          <p14:tracePt t="100600" x="6769100" y="4625975"/>
          <p14:tracePt t="100614" x="7215188" y="4608513"/>
          <p14:tracePt t="100631" x="7527925" y="4562475"/>
          <p14:tracePt t="100648" x="7705725" y="4562475"/>
          <p14:tracePt t="100665" x="7929563" y="4562475"/>
          <p14:tracePt t="100681" x="8018463" y="4562475"/>
          <p14:tracePt t="100698" x="8072438" y="4562475"/>
          <p14:tracePt t="101032" x="8081963" y="4562475"/>
          <p14:tracePt t="101045" x="8089900" y="4562475"/>
          <p14:tracePt t="101058" x="8108950" y="4562475"/>
          <p14:tracePt t="101070" x="8134350" y="4562475"/>
          <p14:tracePt t="101083" x="8153400" y="4562475"/>
          <p14:tracePt t="101097" x="8170863" y="4562475"/>
          <p14:tracePt t="101113" x="8188325" y="4562475"/>
          <p14:tracePt t="101130" x="8197850" y="4562475"/>
          <p14:tracePt t="101147" x="8205788" y="4562475"/>
          <p14:tracePt t="103908" x="8232775" y="4581525"/>
          <p14:tracePt t="103920" x="8323263" y="4679950"/>
          <p14:tracePt t="103933" x="8528050" y="4911725"/>
          <p14:tracePt t="103946" x="8867775" y="5357813"/>
          <p14:tracePt t="103959" x="9242425" y="5946775"/>
          <p14:tracePt t="103975" x="9420225" y="6357938"/>
          <p14:tracePt t="103991" x="9572625" y="6715125"/>
          <p14:tracePt t="104008" x="9609138" y="6848475"/>
          <p14:tracePt t="104024" x="9644063" y="6848475"/>
          <p14:tracePt t="104251" x="9661525" y="6831013"/>
          <p14:tracePt t="104263" x="9725025" y="6796088"/>
          <p14:tracePt t="104276" x="9840913" y="6742113"/>
          <p14:tracePt t="104289" x="10037763" y="6680200"/>
          <p14:tracePt t="104607" x="10501313" y="6419850"/>
          <p14:tracePt t="104620" x="10501313" y="6313488"/>
          <p14:tracePt t="104632" x="10501313" y="6215063"/>
          <p14:tracePt t="104645" x="10518775" y="6126163"/>
          <p14:tracePt t="104657" x="10528300" y="6081713"/>
          <p14:tracePt t="104673" x="10537825" y="6062663"/>
          <p14:tracePt t="104690" x="10537825" y="6054725"/>
          <p14:tracePt t="104707" x="10537825" y="6045200"/>
          <p14:tracePt t="104785" x="10545763" y="6045200"/>
          <p14:tracePt t="104823" x="10545763" y="6037263"/>
          <p14:tracePt t="104873" x="10555288" y="6037263"/>
          <p14:tracePt t="104886" x="10555288" y="6027738"/>
          <p14:tracePt t="104899" x="10563225" y="6027738"/>
          <p14:tracePt t="104911" x="10572750" y="6027738"/>
          <p14:tracePt t="104925" x="10572750" y="6018213"/>
          <p14:tracePt t="104939" x="10582275" y="6018213"/>
          <p14:tracePt t="104988" x="10599738" y="6018213"/>
          <p14:tracePt t="105001" x="10609263" y="6018213"/>
          <p14:tracePt t="105014" x="10617200" y="6018213"/>
          <p14:tracePt t="105026" x="10626725" y="6018213"/>
          <p14:tracePt t="105039" x="10634663" y="6018213"/>
          <p14:tracePt t="105056" x="10644188" y="6018213"/>
          <p14:tracePt t="105090" x="10653713" y="6018213"/>
          <p14:tracePt t="105128" x="10661650" y="6027738"/>
          <p14:tracePt t="105140" x="10661650" y="6037263"/>
          <p14:tracePt t="105153" x="10671175" y="6045200"/>
          <p14:tracePt t="105166" x="10671175" y="6054725"/>
          <p14:tracePt t="105178" x="10680700" y="6062663"/>
          <p14:tracePt t="105191" x="10688638" y="6072188"/>
          <p14:tracePt t="105206" x="10688638" y="6081713"/>
          <p14:tracePt t="105222" x="10698163" y="6081713"/>
          <p14:tracePt t="105239" x="10715625" y="6099175"/>
          <p14:tracePt t="105255" x="10752138" y="6108700"/>
          <p14:tracePt t="105272" x="10777538" y="6116638"/>
          <p14:tracePt t="105289" x="10796588" y="6116638"/>
          <p14:tracePt t="105306" x="10814050" y="6126163"/>
          <p14:tracePt t="105344" x="10823575" y="6126163"/>
          <p14:tracePt t="105369" x="10831513" y="6126163"/>
          <p14:tracePt t="105662" x="10796588" y="6126163"/>
          <p14:tracePt t="105674" x="10698163" y="6126163"/>
          <p14:tracePt t="105687" x="10545763" y="6108700"/>
          <p14:tracePt t="105700" x="10260013" y="6062663"/>
          <p14:tracePt t="105713" x="10028238" y="6037263"/>
          <p14:tracePt t="105725" x="9947275" y="6018213"/>
          <p14:tracePt t="105738" x="9894888" y="6010275"/>
          <p14:tracePt t="105754" x="9885363" y="6010275"/>
          <p14:tracePt t="105771" x="9875838" y="6010275"/>
          <p14:tracePt t="105802" x="9867900" y="6010275"/>
          <p14:tracePt t="106349" x="9867900" y="6018213"/>
          <p14:tracePt t="106387" x="9867900" y="6027738"/>
          <p14:tracePt t="106412" x="9867900" y="6037263"/>
          <p14:tracePt t="108409" x="9867900" y="6045200"/>
          <p14:tracePt t="108485" x="9867900" y="6054725"/>
          <p14:tracePt t="108905" x="9848850" y="6054725"/>
          <p14:tracePt t="108918" x="9813925" y="6054725"/>
          <p14:tracePt t="108930" x="9705975" y="6054725"/>
          <p14:tracePt t="108943" x="9518650" y="6054725"/>
          <p14:tracePt t="108956" x="9170988" y="6054725"/>
          <p14:tracePt t="108968" x="8894763" y="6054725"/>
          <p14:tracePt t="108982" x="8742363" y="6054725"/>
          <p14:tracePt t="108998" x="8661400" y="6054725"/>
          <p14:tracePt t="109015" x="8626475" y="6054725"/>
          <p14:tracePt t="109032" x="8589963" y="6054725"/>
          <p14:tracePt t="109048" x="8582025" y="6054725"/>
          <p14:tracePt t="109248" x="8572500" y="6054725"/>
          <p14:tracePt t="109261" x="8555038" y="6054725"/>
          <p14:tracePt t="109274" x="8528050" y="6054725"/>
          <p14:tracePt t="109286" x="8474075" y="6054725"/>
          <p14:tracePt t="109299" x="8385175" y="6054725"/>
          <p14:tracePt t="109314" x="8269288" y="6054725"/>
          <p14:tracePt t="109331" x="8134350" y="6054725"/>
          <p14:tracePt t="109348" x="7983538" y="6054725"/>
          <p14:tracePt t="109364" x="7732713" y="6081713"/>
          <p14:tracePt t="109381" x="7653338" y="6081713"/>
          <p14:tracePt t="109397" x="7608888" y="6099175"/>
          <p14:tracePt t="109414" x="7581900" y="6099175"/>
          <p14:tracePt t="109431" x="7562850" y="6099175"/>
          <p14:tracePt t="109731" x="7572375" y="6099175"/>
          <p14:tracePt t="109744" x="7616825" y="6099175"/>
          <p14:tracePt t="109756" x="7804150" y="6099175"/>
          <p14:tracePt t="109769" x="8232775" y="6134100"/>
          <p14:tracePt t="109782" x="8875713" y="6170613"/>
          <p14:tracePt t="109797" x="9456738" y="6224588"/>
          <p14:tracePt t="109813" x="9759950" y="6259513"/>
          <p14:tracePt t="109830" x="9885363" y="6276975"/>
          <p14:tracePt t="109847" x="9983788" y="6296025"/>
          <p14:tracePt t="109863" x="10001250" y="6296025"/>
          <p14:tracePt t="109909" x="10010775" y="6296025"/>
          <p14:tracePt t="109922" x="10010775" y="6286500"/>
          <p14:tracePt t="109935" x="10010775" y="6251575"/>
          <p14:tracePt t="109947" x="10010775" y="6197600"/>
          <p14:tracePt t="109963" x="10010775" y="6153150"/>
          <p14:tracePt t="109980" x="10010775" y="6099175"/>
          <p14:tracePt t="109996" x="10010775" y="6054725"/>
          <p14:tracePt t="110013" x="9956800" y="5965825"/>
          <p14:tracePt t="110030" x="9939338" y="5929313"/>
          <p14:tracePt t="110046" x="9912350" y="5911850"/>
          <p14:tracePt t="110063" x="9885363" y="5884863"/>
          <p14:tracePt t="110080" x="9867900" y="5875338"/>
          <p14:tracePt t="110096" x="9858375" y="5857875"/>
          <p14:tracePt t="110113" x="9823450" y="5848350"/>
          <p14:tracePt t="110129" x="9796463" y="5848350"/>
          <p14:tracePt t="110146" x="9769475" y="5848350"/>
          <p14:tracePt t="110163" x="9705975" y="5848350"/>
          <p14:tracePt t="110179" x="9671050" y="5848350"/>
          <p14:tracePt t="110196" x="9644063" y="5848350"/>
          <p14:tracePt t="110213" x="9626600" y="5857875"/>
          <p14:tracePt t="110229" x="9617075" y="5867400"/>
          <p14:tracePt t="110246" x="9599613" y="5884863"/>
          <p14:tracePt t="110262" x="9599613" y="5902325"/>
          <p14:tracePt t="110279" x="9590088" y="5965825"/>
          <p14:tracePt t="110296" x="9582150" y="5991225"/>
          <p14:tracePt t="110312" x="9582150" y="6037263"/>
          <p14:tracePt t="110329" x="9590088" y="6099175"/>
          <p14:tracePt t="110346" x="9609138" y="6126163"/>
          <p14:tracePt t="110362" x="9653588" y="6161088"/>
          <p14:tracePt t="110379" x="9759950" y="6197600"/>
          <p14:tracePt t="110396" x="9823450" y="6224588"/>
          <p14:tracePt t="110412" x="9875838" y="6224588"/>
          <p14:tracePt t="110429" x="9920288" y="6224588"/>
          <p14:tracePt t="110446" x="9929813" y="6224588"/>
          <p14:tracePt t="110462" x="9956800" y="6224588"/>
          <p14:tracePt t="110479" x="9956800" y="6215063"/>
          <p14:tracePt t="110495" x="10001250" y="6108700"/>
          <p14:tracePt t="110512" x="10010775" y="6045200"/>
          <p14:tracePt t="110529" x="10010775" y="5991225"/>
          <p14:tracePt t="110546" x="9974263" y="5894388"/>
          <p14:tracePt t="110562" x="9939338" y="5848350"/>
          <p14:tracePt t="110579" x="9902825" y="5803900"/>
          <p14:tracePt t="110595" x="9823450" y="5751513"/>
          <p14:tracePt t="110612" x="9796463" y="5741988"/>
          <p14:tracePt t="110629" x="9786938" y="5741988"/>
          <p14:tracePt t="110645" x="9786938" y="5732463"/>
          <p14:tracePt t="110662" x="9777413" y="5732463"/>
          <p14:tracePt t="110696" x="9823450" y="5751513"/>
          <p14:tracePt t="110709" x="9902825" y="5776913"/>
          <p14:tracePt t="110722" x="10055225" y="5830888"/>
          <p14:tracePt t="110735" x="10233025" y="5884863"/>
          <p14:tracePt t="110747" x="10340975" y="5902325"/>
          <p14:tracePt t="110964" x="10348913" y="5902325"/>
          <p14:tracePt t="110976" x="10358438" y="5902325"/>
          <p14:tracePt t="110989" x="10420350" y="5902325"/>
          <p14:tracePt t="111002" x="10491788" y="5902325"/>
          <p14:tracePt t="111014" x="10582275" y="5911850"/>
          <p14:tracePt t="111029" x="10644188" y="5919788"/>
          <p14:tracePt t="111044" x="10688638" y="5919788"/>
          <p14:tracePt t="111061" x="10715625" y="5929313"/>
          <p14:tracePt t="111078" x="10725150" y="5929313"/>
          <p14:tracePt t="111243" x="10706100" y="5938838"/>
          <p14:tracePt t="111256" x="10680700" y="5946775"/>
          <p14:tracePt t="111268" x="10653713" y="5965825"/>
          <p14:tracePt t="111281" x="10609263" y="5991225"/>
          <p14:tracePt t="111294" x="10563225" y="6037263"/>
          <p14:tracePt t="111311" x="10518775" y="6081713"/>
          <p14:tracePt t="111327" x="10491788" y="6153150"/>
          <p14:tracePt t="111344" x="10439400" y="6269038"/>
          <p14:tracePt t="111360" x="10439400" y="6296025"/>
          <p14:tracePt t="111377" x="10439400" y="6323013"/>
          <p14:tracePt t="111394" x="10439400" y="6340475"/>
          <p14:tracePt t="111410" x="10474325" y="6394450"/>
          <p14:tracePt t="111427" x="10545763" y="6419850"/>
          <p14:tracePt t="111444" x="10626725" y="6438900"/>
          <p14:tracePt t="111460" x="10777538" y="6473825"/>
          <p14:tracePt t="111477" x="10823575" y="6483350"/>
          <p14:tracePt t="111494" x="10848975" y="6483350"/>
          <p14:tracePt t="111511" x="10868025" y="6483350"/>
          <p14:tracePt t="111526" x="10875963" y="6473825"/>
          <p14:tracePt t="111543" x="10875963" y="6465888"/>
          <p14:tracePt t="111560" x="10885488" y="6446838"/>
          <p14:tracePt t="111576" x="10885488" y="6438900"/>
          <p14:tracePt t="111611" x="10885488" y="6429375"/>
          <p14:tracePt t="111624" x="10875963" y="6419850"/>
          <p14:tracePt t="111637" x="10848975" y="6402388"/>
          <p14:tracePt t="111650" x="10769600" y="6375400"/>
          <p14:tracePt t="111662" x="10644188" y="6348413"/>
          <p14:tracePt t="111676" x="10420350" y="6303963"/>
          <p14:tracePt t="111693" x="10037763" y="6276975"/>
          <p14:tracePt t="111710" x="9563100" y="6259513"/>
          <p14:tracePt t="111726" x="8599488" y="6259513"/>
          <p14:tracePt t="111743" x="8224838" y="6259513"/>
          <p14:tracePt t="111760" x="7966075" y="6276975"/>
          <p14:tracePt t="111777" x="7680325" y="6313488"/>
          <p14:tracePt t="111793" x="7661275" y="6313488"/>
          <p14:tracePt t="111967" x="7634288" y="6313488"/>
          <p14:tracePt t="111980" x="7599363" y="6313488"/>
          <p14:tracePt t="111993" x="7510463" y="6313488"/>
          <p14:tracePt t="112005" x="7402513" y="6313488"/>
          <p14:tracePt t="112018" x="7269163" y="6313488"/>
          <p14:tracePt t="112030" x="7153275" y="6313488"/>
          <p14:tracePt t="112043" x="7027863" y="6303963"/>
          <p14:tracePt t="112059" x="6919913" y="6303963"/>
          <p14:tracePt t="112076" x="6823075" y="6303963"/>
          <p14:tracePt t="112092" x="6732588" y="6296025"/>
          <p14:tracePt t="112109" x="6581775" y="6276975"/>
          <p14:tracePt t="112126" x="6545263" y="6269038"/>
          <p14:tracePt t="112142" x="6527800" y="6259513"/>
          <p14:tracePt t="112159" x="6491288" y="6251575"/>
          <p14:tracePt t="112176" x="6483350" y="6251575"/>
          <p14:tracePt t="112208" x="6483350" y="6242050"/>
          <p14:tracePt t="112309" x="6518275" y="6232525"/>
          <p14:tracePt t="112323" x="6724650" y="6232525"/>
          <p14:tracePt t="112336" x="7188200" y="6232525"/>
          <p14:tracePt t="112348" x="7929563" y="6232525"/>
          <p14:tracePt t="112361" x="8599488" y="6232525"/>
          <p14:tracePt t="112375" x="9082088" y="6276975"/>
          <p14:tracePt t="112392" x="9402763" y="6296025"/>
          <p14:tracePt t="112409" x="9742488" y="6323013"/>
          <p14:tracePt t="112425" x="10018713" y="6367463"/>
          <p14:tracePt t="112441" x="10109200" y="6375400"/>
          <p14:tracePt t="112458" x="10180638" y="6384925"/>
          <p14:tracePt t="112627" x="10188575" y="6384925"/>
          <p14:tracePt t="112640" x="10206038" y="6384925"/>
          <p14:tracePt t="112653" x="10252075" y="6348413"/>
          <p14:tracePt t="112666" x="10340975" y="6303963"/>
          <p14:tracePt t="112678" x="10447338" y="6259513"/>
          <p14:tracePt t="112691" x="10528300" y="6224588"/>
          <p14:tracePt t="112708" x="10582275" y="6205538"/>
          <p14:tracePt t="112724" x="10609263" y="6205538"/>
          <p14:tracePt t="112741" x="10617200" y="6197600"/>
          <p14:tracePt t="112758" x="10626725" y="6197600"/>
          <p14:tracePt t="112805" x="10634663" y="6197600"/>
          <p14:tracePt t="112831" x="10653713" y="6197600"/>
          <p14:tracePt t="112843" x="10671175" y="6197600"/>
          <p14:tracePt t="112856" x="10680700" y="6188075"/>
          <p14:tracePt t="112869" x="10698163" y="6188075"/>
          <p14:tracePt t="112881" x="10706100" y="6188075"/>
          <p14:tracePt t="112894" x="10725150" y="6188075"/>
          <p14:tracePt t="112908" x="10733088" y="6188075"/>
          <p14:tracePt t="112924" x="10752138" y="6180138"/>
          <p14:tracePt t="112941" x="10760075" y="6170613"/>
          <p14:tracePt t="112958" x="10769600" y="6170613"/>
          <p14:tracePt t="112974" x="10777538" y="6170613"/>
          <p14:tracePt t="112991" x="10804525" y="6153150"/>
          <p14:tracePt t="113007" x="10831513" y="6143625"/>
          <p14:tracePt t="113024" x="10912475" y="6126163"/>
          <p14:tracePt t="113040" x="10947400" y="6108700"/>
          <p14:tracePt t="113057" x="10983913" y="6089650"/>
          <p14:tracePt t="113074" x="11001375" y="6081713"/>
          <p14:tracePt t="113098" x="11010900" y="6081713"/>
          <p14:tracePt t="114001" x="11001375" y="6081713"/>
          <p14:tracePt t="114013" x="10991850" y="6081713"/>
          <p14:tracePt t="114026" x="10974388" y="6081713"/>
          <p14:tracePt t="114039" x="10956925" y="6081713"/>
          <p14:tracePt t="114055" x="10939463" y="6081713"/>
          <p14:tracePt t="114072" x="10912475" y="6081713"/>
          <p14:tracePt t="114088" x="10895013" y="6072188"/>
          <p14:tracePt t="114105" x="10858500" y="6072188"/>
          <p14:tracePt t="114122" x="10841038" y="6072188"/>
          <p14:tracePt t="114139" x="10831513" y="6072188"/>
          <p14:tracePt t="114155" x="10796588" y="6072188"/>
          <p14:tracePt t="114172" x="10787063" y="6072188"/>
          <p14:tracePt t="114189" x="10760075" y="6072188"/>
          <p14:tracePt t="114205" x="10688638" y="6072188"/>
          <p14:tracePt t="114221" x="10626725" y="6072188"/>
          <p14:tracePt t="114238" x="10563225" y="6072188"/>
          <p14:tracePt t="114255" x="10447338" y="6072188"/>
          <p14:tracePt t="114271" x="10375900" y="6072188"/>
          <p14:tracePt t="114288" x="10296525" y="6072188"/>
          <p14:tracePt t="114305" x="10144125" y="6081713"/>
          <p14:tracePt t="114321" x="10090150" y="6081713"/>
          <p14:tracePt t="114338" x="10063163" y="6081713"/>
          <p14:tracePt t="114355" x="10037763" y="6081713"/>
          <p14:tracePt t="114371" x="10010775" y="6081713"/>
          <p14:tracePt t="114388" x="10001250" y="6081713"/>
          <p14:tracePt t="114763" x="9991725" y="6081713"/>
          <p14:tracePt t="114776" x="9983788" y="6081713"/>
          <p14:tracePt t="114788" x="9966325" y="6081713"/>
          <p14:tracePt t="114801" x="9947275" y="6081713"/>
          <p14:tracePt t="114814" x="9902825" y="6081713"/>
          <p14:tracePt t="114826" x="9786938" y="6081713"/>
          <p14:tracePt t="114839" x="9528175" y="6081713"/>
          <p14:tracePt t="114854" x="9082088" y="6081713"/>
          <p14:tracePt t="114871" x="8537575" y="6081713"/>
          <p14:tracePt t="114887" x="8089900" y="6081713"/>
          <p14:tracePt t="114904" x="7251700" y="6081713"/>
          <p14:tracePt t="114920" x="7099300" y="6081713"/>
          <p14:tracePt t="114937" x="7010400" y="6089650"/>
          <p14:tracePt t="114954" x="6965950" y="6099175"/>
          <p14:tracePt t="114970" x="6956425" y="6099175"/>
          <p14:tracePt t="115144" x="6946900" y="6099175"/>
          <p14:tracePt t="115157" x="6911975" y="6099175"/>
          <p14:tracePt t="115169" x="6786563" y="6099175"/>
          <p14:tracePt t="115182" x="6510338" y="6099175"/>
          <p14:tracePt t="115195" x="5991225" y="6099175"/>
          <p14:tracePt t="115207" x="5446713" y="6099175"/>
          <p14:tracePt t="115221" x="5072063" y="6072188"/>
          <p14:tracePt t="115236" x="4786313" y="6027738"/>
          <p14:tracePt t="115253" x="4616450" y="6010275"/>
          <p14:tracePt t="115270" x="4473575" y="5973763"/>
          <p14:tracePt t="115286" x="4419600" y="5973763"/>
          <p14:tracePt t="115538" x="4419600" y="5965825"/>
          <p14:tracePt t="115551" x="4411663" y="5946775"/>
          <p14:tracePt t="115564" x="4367213" y="5894388"/>
          <p14:tracePt t="115576" x="4295775" y="5795963"/>
          <p14:tracePt t="115588" x="4224338" y="5705475"/>
          <p14:tracePt t="115603" x="4170363" y="5653088"/>
          <p14:tracePt t="115619" x="4089400" y="5599113"/>
          <p14:tracePt t="115635" x="3946525" y="5545138"/>
          <p14:tracePt t="115652" x="3527425" y="5456238"/>
          <p14:tracePt t="115669" x="3375025" y="5438775"/>
          <p14:tracePt t="115685" x="3276600" y="5419725"/>
          <p14:tracePt t="115702" x="3232150" y="5411788"/>
          <p14:tracePt t="115719" x="3224213" y="5402263"/>
          <p14:tracePt t="11628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99" y="269631"/>
            <a:ext cx="7918377" cy="6213232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25"/>
    </mc:Choice>
    <mc:Fallback xmlns="">
      <p:transition spd="slow" advTm="15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61" x="10752138" y="5089525"/>
          <p14:tracePt t="6328" x="10742613" y="5081588"/>
          <p14:tracePt t="6340" x="10706100" y="5037138"/>
          <p14:tracePt t="6353" x="10483850" y="4813300"/>
          <p14:tracePt t="6366" x="10082213" y="4340225"/>
          <p14:tracePt t="6380" x="9537700" y="3687763"/>
          <p14:tracePt t="6397" x="9180513" y="3259138"/>
          <p14:tracePt t="6413" x="8983663" y="3044825"/>
          <p14:tracePt t="6430" x="8840788" y="2884488"/>
          <p14:tracePt t="6446" x="8813800" y="2840038"/>
          <p14:tracePt t="6620" x="8804275" y="2840038"/>
          <p14:tracePt t="6633" x="8786813" y="2830513"/>
          <p14:tracePt t="6645" x="8732838" y="2786063"/>
          <p14:tracePt t="6658" x="8609013" y="2625725"/>
          <p14:tracePt t="6671" x="8385175" y="2259013"/>
          <p14:tracePt t="6683" x="8089900" y="1812925"/>
          <p14:tracePt t="6697" x="7912100" y="1428750"/>
          <p14:tracePt t="6713" x="7840663" y="1295400"/>
          <p14:tracePt t="6729" x="7796213" y="1179513"/>
          <p14:tracePt t="6746" x="7769225" y="1089025"/>
          <p14:tracePt t="6763" x="7751763" y="1009650"/>
          <p14:tracePt t="6779" x="7751763" y="990600"/>
          <p14:tracePt t="6796" x="7751763" y="982663"/>
          <p14:tracePt t="6823" x="7751763" y="973138"/>
          <p14:tracePt t="6861" x="7769225" y="973138"/>
          <p14:tracePt t="6874" x="7804150" y="973138"/>
          <p14:tracePt t="6887" x="7885113" y="1009650"/>
          <p14:tracePt t="6900" x="7983538" y="1071563"/>
          <p14:tracePt t="6913" x="8089900" y="1143000"/>
          <p14:tracePt t="6929" x="8188325" y="1204913"/>
          <p14:tracePt t="6946" x="8259763" y="1258888"/>
          <p14:tracePt t="6962" x="8358188" y="1366838"/>
          <p14:tracePt t="6979" x="8412163" y="1438275"/>
          <p14:tracePt t="6996" x="8447088" y="1527175"/>
          <p14:tracePt t="7012" x="8491538" y="1608138"/>
          <p14:tracePt t="7015" x="8510588" y="1652588"/>
          <p14:tracePt t="7029" x="8518525" y="1697038"/>
          <p14:tracePt t="7045" x="8537575" y="1714500"/>
          <p14:tracePt t="7062" x="8545513" y="1741488"/>
          <p14:tracePt t="10333" x="8545513" y="1724025"/>
          <p14:tracePt t="10346" x="8537575" y="1643063"/>
          <p14:tracePt t="10358" x="8483600" y="1401763"/>
          <p14:tracePt t="10372" x="8394700" y="982663"/>
          <p14:tracePt t="10389" x="8259763" y="625475"/>
          <p14:tracePt t="10405" x="8188325" y="490538"/>
          <p14:tracePt t="10423" x="8099425" y="384175"/>
          <p14:tracePt t="10439" x="8054975" y="374650"/>
          <p14:tracePt t="10456" x="8037513" y="366713"/>
          <p14:tracePt t="10651" x="8018463" y="366713"/>
          <p14:tracePt t="10664" x="8001000" y="366713"/>
          <p14:tracePt t="10677" x="7974013" y="366713"/>
          <p14:tracePt t="10689" x="7947025" y="366713"/>
          <p14:tracePt t="10705" x="7875588" y="401638"/>
          <p14:tracePt t="10722" x="7831138" y="446088"/>
          <p14:tracePt t="10738" x="7759700" y="517525"/>
          <p14:tracePt t="10755" x="7653338" y="704850"/>
          <p14:tracePt t="10772" x="7626350" y="785813"/>
          <p14:tracePt t="10788" x="7581900" y="857250"/>
          <p14:tracePt t="10805" x="7545388" y="955675"/>
          <p14:tracePt t="10822" x="7545388" y="973138"/>
          <p14:tracePt t="11007" x="7527925" y="973138"/>
          <p14:tracePt t="11020" x="7491413" y="973138"/>
          <p14:tracePt t="11032" x="7429500" y="973138"/>
          <p14:tracePt t="11045" x="7296150" y="1000125"/>
          <p14:tracePt t="11058" x="7010400" y="1027113"/>
          <p14:tracePt t="11071" x="6670675" y="1071563"/>
          <p14:tracePt t="11088" x="6357938" y="1116013"/>
          <p14:tracePt t="11104" x="6143625" y="1160463"/>
          <p14:tracePt t="11121" x="5894388" y="1214438"/>
          <p14:tracePt t="11138" x="5822950" y="1231900"/>
          <p14:tracePt t="11154" x="5776913" y="1231900"/>
          <p14:tracePt t="11171" x="5768975" y="1241425"/>
          <p14:tracePt t="13233" x="5803900" y="1241425"/>
          <p14:tracePt t="13245" x="5938838" y="1241425"/>
          <p14:tracePt t="13258" x="6269038" y="1241425"/>
          <p14:tracePt t="13271" x="6813550" y="1241425"/>
          <p14:tracePt t="13284" x="7331075" y="1258888"/>
          <p14:tracePt t="13300" x="7572375" y="1295400"/>
          <p14:tracePt t="13317" x="7724775" y="1330325"/>
          <p14:tracePt t="13333" x="7813675" y="1366838"/>
          <p14:tracePt t="13350" x="7956550" y="1446213"/>
          <p14:tracePt t="14390" x="7974013" y="1446213"/>
          <p14:tracePt t="14403" x="8054975" y="1465263"/>
          <p14:tracePt t="14416" x="8224838" y="1536700"/>
          <p14:tracePt t="14428" x="8599488" y="1679575"/>
          <p14:tracePt t="14441" x="9001125" y="1847850"/>
          <p14:tracePt t="14453" x="9323388" y="2036763"/>
          <p14:tracePt t="14466" x="9518650" y="2143125"/>
          <p14:tracePt t="14481" x="9617075" y="2205038"/>
          <p14:tracePt t="14498" x="9705975" y="2295525"/>
          <p14:tracePt t="14514" x="9786938" y="2384425"/>
          <p14:tracePt t="14531" x="9894888" y="2527300"/>
          <p14:tracePt t="14548" x="9912350" y="2554288"/>
          <p14:tracePt t="14565" x="9929813" y="2571750"/>
          <p14:tracePt t="17188" x="9920288" y="2571750"/>
          <p14:tracePt t="17201" x="9912350" y="2571750"/>
          <p14:tracePt t="17213" x="9902825" y="2571750"/>
          <p14:tracePt t="17226" x="9885363" y="2571750"/>
          <p14:tracePt t="17243" x="9875838" y="2571750"/>
          <p14:tracePt t="17259" x="9848850" y="2571750"/>
          <p14:tracePt t="17276" x="9823450" y="2554288"/>
          <p14:tracePt t="17292" x="9759950" y="2500313"/>
          <p14:tracePt t="17309" x="9725025" y="2446338"/>
          <p14:tracePt t="17326" x="9705975" y="2401888"/>
          <p14:tracePt t="17342" x="9688513" y="2312988"/>
          <p14:tracePt t="17359" x="9680575" y="2286000"/>
          <p14:tracePt t="17376" x="9680575" y="2268538"/>
          <p14:tracePt t="17392" x="9680575" y="2259013"/>
          <p14:tracePt t="17607" x="9661525" y="2259013"/>
          <p14:tracePt t="17620" x="9653588" y="2251075"/>
          <p14:tracePt t="17632" x="9626600" y="2214563"/>
          <p14:tracePt t="17645" x="9555163" y="2125663"/>
          <p14:tracePt t="17658" x="9439275" y="2017713"/>
          <p14:tracePt t="17675" x="9269413" y="1830388"/>
          <p14:tracePt t="17692" x="9161463" y="1714500"/>
          <p14:tracePt t="17708" x="9018588" y="1598613"/>
          <p14:tracePt t="17725" x="8956675" y="1562100"/>
          <p14:tracePt t="17741" x="8885238" y="1517650"/>
          <p14:tracePt t="17758" x="8813800" y="1500188"/>
          <p14:tracePt t="17775" x="8626475" y="1482725"/>
          <p14:tracePt t="17791" x="8518525" y="1482725"/>
          <p14:tracePt t="17808" x="8402638" y="1490663"/>
          <p14:tracePt t="17825" x="8259763" y="1554163"/>
          <p14:tracePt t="17841" x="8251825" y="1562100"/>
          <p14:tracePt t="18498" x="8232775" y="1562100"/>
          <p14:tracePt t="18510" x="8205788" y="1562100"/>
          <p14:tracePt t="18523" x="8126413" y="1562100"/>
          <p14:tracePt t="18536" x="7947025" y="1562100"/>
          <p14:tracePt t="18548" x="7500938" y="1562100"/>
          <p14:tracePt t="18561" x="6929438" y="1581150"/>
          <p14:tracePt t="18574" x="6429375" y="1581150"/>
          <p14:tracePt t="18590" x="6108700" y="1581150"/>
          <p14:tracePt t="18606" x="5983288" y="1589088"/>
          <p14:tracePt t="18623" x="5911850" y="1598613"/>
          <p14:tracePt t="18640" x="5848350" y="1598613"/>
          <p14:tracePt t="18656" x="5840413" y="1598613"/>
          <p14:tracePt t="18853" x="5830888" y="1598613"/>
          <p14:tracePt t="18866" x="5822950" y="1598613"/>
          <p14:tracePt t="18879" x="5813425" y="1598613"/>
          <p14:tracePt t="18891" x="5795963" y="1598613"/>
          <p14:tracePt t="18906" x="5768975" y="1598613"/>
          <p14:tracePt t="18923" x="5724525" y="1598613"/>
          <p14:tracePt t="18939" x="5680075" y="1598613"/>
          <p14:tracePt t="18957" x="5599113" y="1598613"/>
          <p14:tracePt t="18972" x="5581650" y="1598613"/>
          <p14:tracePt t="18989" x="5562600" y="1598613"/>
          <p14:tracePt t="19006" x="5554663" y="1589088"/>
          <p14:tracePt t="19031" x="5545138" y="1589088"/>
          <p14:tracePt t="19120" x="5545138" y="1581150"/>
          <p14:tracePt t="19133" x="5554663" y="1581150"/>
          <p14:tracePt t="19146" x="5589588" y="1581150"/>
          <p14:tracePt t="19158" x="5715000" y="1562100"/>
          <p14:tracePt t="19172" x="5991225" y="1554163"/>
          <p14:tracePt t="19189" x="6537325" y="1536700"/>
          <p14:tracePt t="19206" x="7134225" y="1536700"/>
          <p14:tracePt t="19222" x="7929563" y="1536700"/>
          <p14:tracePt t="19239" x="8197850" y="1581150"/>
          <p14:tracePt t="19255" x="8348663" y="1643063"/>
          <p14:tracePt t="19272" x="8474075" y="1687513"/>
          <p14:tracePt t="19288" x="8483600" y="1687513"/>
          <p14:tracePt t="19514" x="8466138" y="1687513"/>
          <p14:tracePt t="19527" x="8412163" y="1687513"/>
          <p14:tracePt t="19539" x="8277225" y="1687513"/>
          <p14:tracePt t="19552" x="7947025" y="1660525"/>
          <p14:tracePt t="19565" x="7340600" y="1608138"/>
          <p14:tracePt t="19578" x="6742113" y="1544638"/>
          <p14:tracePt t="19590" x="6402388" y="1482725"/>
          <p14:tracePt t="19605" x="6188075" y="1455738"/>
          <p14:tracePt t="19621" x="6081713" y="1446213"/>
          <p14:tracePt t="19638" x="6027738" y="1446213"/>
          <p14:tracePt t="19655" x="6010275" y="1446213"/>
          <p14:tracePt t="19671" x="6000750" y="1446213"/>
          <p14:tracePt t="19921" x="5983288" y="1446213"/>
          <p14:tracePt t="19934" x="5956300" y="1446213"/>
          <p14:tracePt t="19947" x="5919788" y="1446213"/>
          <p14:tracePt t="19959" x="5875338" y="1446213"/>
          <p14:tracePt t="19972" x="5813425" y="1446213"/>
          <p14:tracePt t="19989" x="5751513" y="1446213"/>
          <p14:tracePt t="20004" x="5688013" y="1446213"/>
          <p14:tracePt t="20020" x="5634038" y="1446213"/>
          <p14:tracePt t="20037" x="5589588" y="1446213"/>
          <p14:tracePt t="20054" x="5581650" y="1446213"/>
          <p14:tracePt t="20070" x="5572125" y="1446213"/>
          <p14:tracePt t="20088" x="5562600" y="1446213"/>
          <p14:tracePt t="20137" x="5572125" y="1446213"/>
          <p14:tracePt t="20150" x="5616575" y="1446213"/>
          <p14:tracePt t="20163" x="5724525" y="1446213"/>
          <p14:tracePt t="20175" x="5911850" y="1446213"/>
          <p14:tracePt t="20188" x="6143625" y="1446213"/>
          <p14:tracePt t="20203" x="6313488" y="1446213"/>
          <p14:tracePt t="20220" x="6438900" y="1446213"/>
          <p14:tracePt t="20237" x="6545263" y="1446213"/>
          <p14:tracePt t="20253" x="6705600" y="1446213"/>
          <p14:tracePt t="20270" x="6742113" y="1446213"/>
          <p14:tracePt t="20287" x="6759575" y="1446213"/>
          <p14:tracePt t="20303" x="6769100" y="1446213"/>
          <p14:tracePt t="20671" x="6751638" y="1446213"/>
          <p14:tracePt t="20684" x="6724650" y="1446213"/>
          <p14:tracePt t="20696" x="6680200" y="1446213"/>
          <p14:tracePt t="20709" x="6599238" y="1446213"/>
          <p14:tracePt t="20722" x="6465888" y="1446213"/>
          <p14:tracePt t="20736" x="6276975" y="1446213"/>
          <p14:tracePt t="20752" x="6126163" y="1446213"/>
          <p14:tracePt t="20769" x="6027738" y="1446213"/>
          <p14:tracePt t="20786" x="5938838" y="1446213"/>
          <p14:tracePt t="20802" x="5919788" y="1446213"/>
          <p14:tracePt t="20824" x="5911850" y="1446213"/>
          <p14:tracePt t="20836" x="5902325" y="1446213"/>
          <p14:tracePt t="20887" x="5911850" y="1446213"/>
          <p14:tracePt t="20900" x="5946775" y="1446213"/>
          <p14:tracePt t="20912" x="6045200" y="1446213"/>
          <p14:tracePt t="20925" x="6170613" y="1465263"/>
          <p14:tracePt t="20938" x="6276975" y="1465263"/>
          <p14:tracePt t="20952" x="6340475" y="1465263"/>
          <p14:tracePt t="20969" x="6367463" y="1465263"/>
          <p14:tracePt t="20986" x="6375400" y="1465263"/>
          <p14:tracePt t="21026" x="6375400" y="1455738"/>
          <p14:tracePt t="21039" x="6357938" y="1428750"/>
          <p14:tracePt t="21052" x="6269038" y="1347788"/>
          <p14:tracePt t="21065" x="6126163" y="1250950"/>
          <p14:tracePt t="21077" x="5911850" y="1152525"/>
          <p14:tracePt t="21090" x="5715000" y="1089025"/>
          <p14:tracePt t="21103" x="5589588" y="1062038"/>
          <p14:tracePt t="21118" x="5465763" y="1054100"/>
          <p14:tracePt t="21135" x="5384800" y="1054100"/>
          <p14:tracePt t="21152" x="5313363" y="1054100"/>
          <p14:tracePt t="21168" x="5251450" y="1062038"/>
          <p14:tracePt t="21185" x="5232400" y="1089025"/>
          <p14:tracePt t="21202" x="5197475" y="1143000"/>
          <p14:tracePt t="21218" x="5170488" y="1285875"/>
          <p14:tracePt t="21235" x="5170488" y="1366838"/>
          <p14:tracePt t="21251" x="5187950" y="1482725"/>
          <p14:tracePt t="21268" x="5340350" y="1652588"/>
          <p14:tracePt t="21285" x="5429250" y="1714500"/>
          <p14:tracePt t="21301" x="5545138" y="1768475"/>
          <p14:tracePt t="21318" x="5759450" y="1812925"/>
          <p14:tracePt t="21335" x="5875338" y="1822450"/>
          <p14:tracePt t="21351" x="5956300" y="1830388"/>
          <p14:tracePt t="21368" x="6018213" y="1830388"/>
          <p14:tracePt t="21369" x="6045200" y="1830388"/>
          <p14:tracePt t="21384" x="6054725" y="1830388"/>
          <p14:tracePt t="21401" x="6062663" y="1830388"/>
          <p14:tracePt t="21445" x="6062663" y="1812925"/>
          <p14:tracePt t="21458" x="6062663" y="1768475"/>
          <p14:tracePt t="21471" x="6045200" y="1714500"/>
          <p14:tracePt t="21484" x="6010275" y="1660525"/>
          <p14:tracePt t="21501" x="5965825" y="1625600"/>
          <p14:tracePt t="21518" x="5919788" y="1598613"/>
          <p14:tracePt t="21535" x="5830888" y="1571625"/>
          <p14:tracePt t="21551" x="5803900" y="1562100"/>
          <p14:tracePt t="21567" x="5776913" y="1562100"/>
          <p14:tracePt t="21586" x="5768975" y="1562100"/>
          <p14:tracePt t="21636" x="5768975" y="1581150"/>
          <p14:tracePt t="21648" x="5813425" y="1616075"/>
          <p14:tracePt t="21661" x="5894388" y="1679575"/>
          <p14:tracePt t="21674" x="6000750" y="1768475"/>
          <p14:tracePt t="21686" x="6116638" y="1830388"/>
          <p14:tracePt t="21701" x="6205538" y="1884363"/>
          <p14:tracePt t="21717" x="6269038" y="1911350"/>
          <p14:tracePt t="21941" x="6276975" y="1911350"/>
          <p14:tracePt t="21954" x="6313488" y="1911350"/>
          <p14:tracePt t="21966" x="6438900" y="1911350"/>
          <p14:tracePt t="21979" x="6777038" y="1938338"/>
          <p14:tracePt t="21992" x="7419975" y="1973263"/>
          <p14:tracePt t="22004" x="8054975" y="2036763"/>
          <p14:tracePt t="22017" x="8483600" y="2071688"/>
          <p14:tracePt t="22033" x="8769350" y="2125663"/>
          <p14:tracePt t="22050" x="9010650" y="2170113"/>
          <p14:tracePt t="22067" x="9161463" y="2214563"/>
          <p14:tracePt t="22083" x="9358313" y="2322513"/>
          <p14:tracePt t="22100" x="9402763" y="2347913"/>
          <p14:tracePt t="22322" x="9412288" y="2347913"/>
          <p14:tracePt t="22348" x="9447213" y="2339975"/>
          <p14:tracePt t="22360" x="9537700" y="2295525"/>
          <p14:tracePt t="22373" x="9705975" y="2224088"/>
          <p14:tracePt t="22386" x="9939338" y="2125663"/>
          <p14:tracePt t="22399" x="10144125" y="2054225"/>
          <p14:tracePt t="22416" x="10233025" y="2017713"/>
          <p14:tracePt t="22433" x="10277475" y="2009775"/>
          <p14:tracePt t="22450" x="10313988" y="1990725"/>
          <p14:tracePt t="22466" x="10323513" y="1990725"/>
          <p14:tracePt t="22487" x="10323513" y="1982788"/>
          <p14:tracePt t="23747" x="10287000" y="1982788"/>
          <p14:tracePt t="23760" x="10206038" y="1982788"/>
          <p14:tracePt t="23772" x="10090150" y="1982788"/>
          <p14:tracePt t="23785" x="9885363" y="1982788"/>
          <p14:tracePt t="23798" x="9590088" y="1982788"/>
          <p14:tracePt t="23813" x="9340850" y="1982788"/>
          <p14:tracePt t="23830" x="9215438" y="1982788"/>
          <p14:tracePt t="23847" x="9109075" y="1982788"/>
          <p14:tracePt t="23863" x="8974138" y="1982788"/>
          <p14:tracePt t="23880" x="8939213" y="1982788"/>
          <p14:tracePt t="23897" x="8920163" y="1982788"/>
          <p14:tracePt t="23913" x="8902700" y="1982788"/>
          <p14:tracePt t="23937" x="8894763" y="1982788"/>
          <p14:tracePt t="24065" x="8885238" y="1982788"/>
          <p14:tracePt t="24077" x="8875713" y="1982788"/>
          <p14:tracePt t="24090" x="8858250" y="1982788"/>
          <p14:tracePt t="24103" x="8831263" y="1982788"/>
          <p14:tracePt t="24115" x="8796338" y="1973263"/>
          <p14:tracePt t="24130" x="8742363" y="1965325"/>
          <p14:tracePt t="24146" x="8697913" y="1946275"/>
          <p14:tracePt t="24163" x="8626475" y="1928813"/>
          <p14:tracePt t="24179" x="8572500" y="1911350"/>
          <p14:tracePt t="24196" x="8555038" y="1911350"/>
          <p14:tracePt t="24212" x="8545513" y="1901825"/>
          <p14:tracePt t="24752" x="8537575" y="1901825"/>
          <p14:tracePt t="24764" x="8510588" y="1901825"/>
          <p14:tracePt t="24777" x="8429625" y="1893888"/>
          <p14:tracePt t="24790" x="8277225" y="1874838"/>
          <p14:tracePt t="24802" x="7966075" y="1839913"/>
          <p14:tracePt t="24815" x="7661275" y="1812925"/>
          <p14:tracePt t="24828" x="7419975" y="1785938"/>
          <p14:tracePt t="24845" x="7304088" y="1785938"/>
          <p14:tracePt t="24861" x="7224713" y="1768475"/>
          <p14:tracePt t="24878" x="7143750" y="1741488"/>
          <p14:tracePt t="24894" x="7134225" y="1731963"/>
          <p14:tracePt t="24911" x="7116763" y="1731963"/>
          <p14:tracePt t="24942" x="7116763" y="1724025"/>
          <p14:tracePt t="25018" x="7116763" y="1714500"/>
          <p14:tracePt t="25069" x="7116763" y="1704975"/>
          <p14:tracePt t="25082" x="7126288" y="1687513"/>
          <p14:tracePt t="25095" x="7143750" y="1660525"/>
          <p14:tracePt t="25107" x="7170738" y="1625600"/>
          <p14:tracePt t="25120" x="7205663" y="1589088"/>
          <p14:tracePt t="25133" x="7251700" y="1554163"/>
          <p14:tracePt t="25145" x="7277100" y="1544638"/>
          <p14:tracePt t="25160" x="7313613" y="1517650"/>
          <p14:tracePt t="25177" x="7340600" y="1500188"/>
          <p14:tracePt t="25194" x="7367588" y="1500188"/>
          <p14:tracePt t="25211" x="7419975" y="1465263"/>
          <p14:tracePt t="25227" x="7446963" y="1455738"/>
          <p14:tracePt t="25244" x="7466013" y="1446213"/>
          <p14:tracePt t="25260" x="7483475" y="1446213"/>
          <p14:tracePt t="25277" x="7491413" y="1446213"/>
          <p14:tracePt t="25294" x="7491413" y="1438275"/>
          <p14:tracePt t="25311" x="7500938" y="1428750"/>
          <p14:tracePt t="25327" x="7500938" y="1411288"/>
          <p14:tracePt t="25344" x="7500938" y="1384300"/>
          <p14:tracePt t="25360" x="7500938" y="1347788"/>
          <p14:tracePt t="25361" x="7491413" y="1303338"/>
          <p14:tracePt t="25377" x="7466013" y="1276350"/>
          <p14:tracePt t="25393" x="7446963" y="1250950"/>
          <p14:tracePt t="25410" x="7439025" y="1241425"/>
          <p14:tracePt t="25427" x="7419975" y="1223963"/>
          <p14:tracePt t="25443" x="7412038" y="1214438"/>
          <p14:tracePt t="25959" x="7394575" y="1214438"/>
          <p14:tracePt t="25972" x="7367588" y="1214438"/>
          <p14:tracePt t="25984" x="7304088" y="1214438"/>
          <p14:tracePt t="25997" x="7116763" y="1214438"/>
          <p14:tracePt t="26012" x="6796088" y="1214438"/>
          <p14:tracePt t="26026" x="6375400" y="1214438"/>
          <p14:tracePt t="26042" x="6126163" y="1214438"/>
          <p14:tracePt t="26059" x="6045200" y="1214438"/>
          <p14:tracePt t="26076" x="5938838" y="1214438"/>
          <p14:tracePt t="26092" x="5911850" y="1214438"/>
          <p14:tracePt t="26109" x="5884863" y="1214438"/>
          <p14:tracePt t="26126" x="5848350" y="1214438"/>
          <p14:tracePt t="26142" x="5840413" y="1214438"/>
          <p14:tracePt t="26159" x="5822950" y="1214438"/>
          <p14:tracePt t="26176" x="5813425" y="1214438"/>
          <p14:tracePt t="26213" x="5803900" y="1214438"/>
          <p14:tracePt t="26226" x="5795963" y="1214438"/>
          <p14:tracePt t="26277" x="5786438" y="1214438"/>
          <p14:tracePt t="26327" x="5786438" y="1223963"/>
          <p14:tracePt t="26340" x="5795963" y="1223963"/>
          <p14:tracePt t="26353" x="5867400" y="1258888"/>
          <p14:tracePt t="26365" x="6108700" y="1347788"/>
          <p14:tracePt t="26378" x="6643688" y="1500188"/>
          <p14:tracePt t="26392" x="7385050" y="1660525"/>
          <p14:tracePt t="26409" x="7966075" y="1758950"/>
          <p14:tracePt t="26425" x="8439150" y="1785938"/>
          <p14:tracePt t="26442" x="9045575" y="1822450"/>
          <p14:tracePt t="26458" x="9170988" y="1830388"/>
          <p14:tracePt t="26475" x="9232900" y="1839913"/>
          <p14:tracePt t="26491" x="9259888" y="1839913"/>
          <p14:tracePt t="26508" x="9277350" y="1839913"/>
          <p14:tracePt t="26708" x="9259888" y="1839913"/>
          <p14:tracePt t="26721" x="9232900" y="1839913"/>
          <p14:tracePt t="26734" x="9161463" y="1839913"/>
          <p14:tracePt t="26747" x="9045575" y="1822450"/>
          <p14:tracePt t="26760" x="8848725" y="1768475"/>
          <p14:tracePt t="26774" x="8562975" y="1660525"/>
          <p14:tracePt t="26791" x="8367713" y="1589088"/>
          <p14:tracePt t="26808" x="8161338" y="1527175"/>
          <p14:tracePt t="26824" x="8018463" y="1482725"/>
          <p14:tracePt t="26841" x="7991475" y="1482725"/>
          <p14:tracePt t="26858" x="7966075" y="1482725"/>
          <p14:tracePt t="26874" x="7947025" y="1482725"/>
          <p14:tracePt t="26890" x="7939088" y="1482725"/>
          <p14:tracePt t="26912" x="7929563" y="1490663"/>
          <p14:tracePt t="26925" x="7920038" y="1517650"/>
          <p14:tracePt t="26941" x="7920038" y="1554163"/>
          <p14:tracePt t="26957" x="7920038" y="1608138"/>
          <p14:tracePt t="26974" x="7920038" y="1670050"/>
          <p14:tracePt t="26991" x="8027988" y="1812925"/>
          <p14:tracePt t="27008" x="8089900" y="1874838"/>
          <p14:tracePt t="27024" x="8161338" y="1919288"/>
          <p14:tracePt t="27041" x="8296275" y="1982788"/>
          <p14:tracePt t="27058" x="8323263" y="1990725"/>
          <p14:tracePt t="27074" x="8331200" y="2000250"/>
          <p14:tracePt t="27090" x="8340725" y="2000250"/>
          <p14:tracePt t="27140" x="8348663" y="2000250"/>
          <p14:tracePt t="27497" x="8348663" y="1982788"/>
          <p14:tracePt t="27509" x="8331200" y="1965325"/>
          <p14:tracePt t="27522" x="8313738" y="1946275"/>
          <p14:tracePt t="27535" x="8251825" y="1893888"/>
          <p14:tracePt t="27547" x="8170863" y="1839913"/>
          <p14:tracePt t="27560" x="8072438" y="1776413"/>
          <p14:tracePt t="27573" x="7974013" y="1724025"/>
          <p14:tracePt t="27590" x="7885113" y="1697038"/>
          <p14:tracePt t="27606" x="7840663" y="1679575"/>
          <p14:tracePt t="27623" x="7813675" y="1670050"/>
          <p14:tracePt t="27640" x="7804150" y="1670050"/>
          <p14:tracePt t="27661" x="7796213" y="1670050"/>
          <p14:tracePt t="27840" x="7804150" y="1670050"/>
          <p14:tracePt t="27852" x="7823200" y="1670050"/>
          <p14:tracePt t="27865" x="7885113" y="1660525"/>
          <p14:tracePt t="27878" x="8018463" y="1633538"/>
          <p14:tracePt t="27890" x="8286750" y="1581150"/>
          <p14:tracePt t="27905" x="8634413" y="1500188"/>
          <p14:tracePt t="27922" x="8823325" y="1473200"/>
          <p14:tracePt t="27939" x="8939213" y="1455738"/>
          <p14:tracePt t="27955" x="9055100" y="1438275"/>
          <p14:tracePt t="27972" x="9072563" y="1438275"/>
          <p14:tracePt t="27989" x="9082088" y="1438275"/>
          <p14:tracePt t="28679" x="9045575" y="1438275"/>
          <p14:tracePt t="28692" x="8983663" y="1438275"/>
          <p14:tracePt t="28704" x="8885238" y="1455738"/>
          <p14:tracePt t="28717" x="8670925" y="1500188"/>
          <p14:tracePt t="28730" x="8447088" y="1554163"/>
          <p14:tracePt t="28742" x="8242300" y="1625600"/>
          <p14:tracePt t="28756" x="8170863" y="1652588"/>
          <p14:tracePt t="28770" x="8126413" y="1670050"/>
          <p14:tracePt t="28787" x="8116888" y="1679575"/>
          <p14:tracePt t="28804" x="8099425" y="1687513"/>
          <p14:tracePt t="28820" x="8099425" y="1697038"/>
          <p14:tracePt t="28844" x="8099425" y="1704975"/>
          <p14:tracePt t="28857" x="8108950" y="1704975"/>
          <p14:tracePt t="28870" x="8153400" y="1714500"/>
          <p14:tracePt t="28889" x="8197850" y="1724025"/>
          <p14:tracePt t="28903" x="8277225" y="1724025"/>
          <p14:tracePt t="28920" x="8385175" y="1704975"/>
          <p14:tracePt t="28937" x="8429625" y="1687513"/>
          <p14:tracePt t="28953" x="8447088" y="1670050"/>
          <p14:tracePt t="28970" x="8466138" y="1643063"/>
          <p14:tracePt t="28987" x="8483600" y="1554163"/>
          <p14:tracePt t="29003" x="8483600" y="1490663"/>
          <p14:tracePt t="29020" x="8456613" y="1428750"/>
          <p14:tracePt t="29037" x="8170863" y="1330325"/>
          <p14:tracePt t="29053" x="7858125" y="1295400"/>
          <p14:tracePt t="29070" x="7581900" y="1303338"/>
          <p14:tracePt t="29087" x="7081838" y="1446213"/>
          <p14:tracePt t="29103" x="6973888" y="1490663"/>
          <p14:tracePt t="29120" x="6911975" y="1544638"/>
          <p14:tracePt t="29137" x="6867525" y="1608138"/>
          <p14:tracePt t="29153" x="6867525" y="1643063"/>
          <p14:tracePt t="29170" x="6867525" y="1697038"/>
          <p14:tracePt t="29187" x="6973888" y="1812925"/>
          <p14:tracePt t="29203" x="7072313" y="1866900"/>
          <p14:tracePt t="29220" x="7251700" y="1901825"/>
          <p14:tracePt t="29236" x="7419975" y="1946275"/>
          <p14:tracePt t="29253" x="7634288" y="1973263"/>
          <p14:tracePt t="29269" x="7697788" y="1973263"/>
          <p14:tracePt t="29286" x="7742238" y="1973263"/>
          <p14:tracePt t="29303" x="7777163" y="1973263"/>
          <p14:tracePt t="29326" x="7786688" y="1973263"/>
          <p14:tracePt t="29339" x="7796213" y="1973263"/>
          <p14:tracePt t="29365" x="7796213" y="1946275"/>
          <p14:tracePt t="29377" x="7804150" y="1911350"/>
          <p14:tracePt t="29390" x="7804150" y="1874838"/>
          <p14:tracePt t="29403" x="7804150" y="1839913"/>
          <p14:tracePt t="29419" x="7804150" y="1822450"/>
          <p14:tracePt t="29436" x="7804150" y="1803400"/>
          <p14:tracePt t="29453" x="7796213" y="1785938"/>
          <p14:tracePt t="29479" x="7786688" y="1776413"/>
          <p14:tracePt t="29568" x="7804150" y="1776413"/>
          <p14:tracePt t="29581" x="7858125" y="1776413"/>
          <p14:tracePt t="29593" x="7939088" y="1776413"/>
          <p14:tracePt t="29606" x="8045450" y="1776413"/>
          <p14:tracePt t="29619" x="8134350" y="1776413"/>
          <p14:tracePt t="29635" x="8188325" y="1776413"/>
          <p14:tracePt t="29652" x="8197850" y="1776413"/>
          <p14:tracePt t="29669" x="8205788" y="1776413"/>
          <p14:tracePt t="29686" x="8215313" y="1776413"/>
          <p14:tracePt t="30445" x="8180388" y="1768475"/>
          <p14:tracePt t="30458" x="8153400" y="1768475"/>
          <p14:tracePt t="30471" x="8081963" y="1768475"/>
          <p14:tracePt t="30484" x="7947025" y="1768475"/>
          <p14:tracePt t="30500" x="7724775" y="1768475"/>
          <p14:tracePt t="30517" x="7419975" y="1776413"/>
          <p14:tracePt t="30534" x="7027863" y="1866900"/>
          <p14:tracePt t="30550" x="6938963" y="1901825"/>
          <p14:tracePt t="30567" x="6884988" y="1928813"/>
          <p14:tracePt t="30584" x="6867525" y="1955800"/>
          <p14:tracePt t="30600" x="6858000" y="1965325"/>
          <p14:tracePt t="30776" x="6840538" y="1965325"/>
          <p14:tracePt t="30788" x="6823075" y="1965325"/>
          <p14:tracePt t="30801" x="6786563" y="1965325"/>
          <p14:tracePt t="30814" x="6715125" y="1965325"/>
          <p14:tracePt t="30826" x="6589713" y="1955800"/>
          <p14:tracePt t="30839" x="6402388" y="1955800"/>
          <p14:tracePt t="30852" x="6269038" y="1938338"/>
          <p14:tracePt t="30866" x="6143625" y="1919288"/>
          <p14:tracePt t="30883" x="6045200" y="1919288"/>
          <p14:tracePt t="30900" x="5973763" y="1919288"/>
          <p14:tracePt t="30916" x="5884863" y="1919288"/>
          <p14:tracePt t="30933" x="5867400" y="1919288"/>
          <p14:tracePt t="30949" x="5848350" y="1919288"/>
          <p14:tracePt t="30967" x="5848350" y="1911350"/>
          <p14:tracePt t="30983" x="5840413" y="1911350"/>
          <p14:tracePt t="31131" x="5830888" y="1911350"/>
          <p14:tracePt t="31144" x="5830888" y="1901825"/>
          <p14:tracePt t="31195" x="5822950" y="1901825"/>
          <p14:tracePt t="31207" x="5813425" y="1901825"/>
          <p14:tracePt t="31283" x="5803900" y="1901825"/>
          <p14:tracePt t="31322" x="5803900" y="1893888"/>
          <p14:tracePt t="31550" x="5822950" y="1893888"/>
          <p14:tracePt t="31563" x="5894388" y="1893888"/>
          <p14:tracePt t="31576" x="6099175" y="1893888"/>
          <p14:tracePt t="31589" x="6446838" y="1901825"/>
          <p14:tracePt t="31601" x="6919913" y="1919288"/>
          <p14:tracePt t="31615" x="7161213" y="1946275"/>
          <p14:tracePt t="31632" x="7269163" y="1965325"/>
          <p14:tracePt t="31648" x="7358063" y="1965325"/>
          <p14:tracePt t="31665" x="7439025" y="1982788"/>
          <p14:tracePt t="31681" x="7456488" y="1982788"/>
          <p14:tracePt t="31881" x="7483475" y="1982788"/>
          <p14:tracePt t="31894" x="7581900" y="1982788"/>
          <p14:tracePt t="31907" x="7840663" y="1982788"/>
          <p14:tracePt t="31919" x="8286750" y="1982788"/>
          <p14:tracePt t="31932" x="8705850" y="2000250"/>
          <p14:tracePt t="31948" x="8991600" y="2044700"/>
          <p14:tracePt t="31964" x="9109075" y="2081213"/>
          <p14:tracePt t="31981" x="9197975" y="2108200"/>
          <p14:tracePt t="31999" x="9304338" y="2143125"/>
          <p14:tracePt t="32014" x="9340850" y="2160588"/>
          <p14:tracePt t="32031" x="9358313" y="2160588"/>
          <p14:tracePt t="32301" x="9367838" y="2160588"/>
          <p14:tracePt t="32339" x="9375775" y="2160588"/>
          <p14:tracePt t="32759" x="9385300" y="2160588"/>
          <p14:tracePt t="33038" x="9367838" y="2160588"/>
          <p14:tracePt t="33051" x="9358313" y="2160588"/>
          <p14:tracePt t="33064" x="9340850" y="2160588"/>
          <p14:tracePt t="33077" x="9331325" y="2160588"/>
          <p14:tracePt t="33089" x="9304338" y="2160588"/>
          <p14:tracePt t="33102" x="9277350" y="2160588"/>
          <p14:tracePt t="33114" x="9259888" y="2160588"/>
          <p14:tracePt t="33129" x="9242425" y="2160588"/>
          <p14:tracePt t="33145" x="9232900" y="2160588"/>
          <p14:tracePt t="33162" x="9224963" y="2160588"/>
          <p14:tracePt t="33179" x="9215438" y="2160588"/>
          <p14:tracePt t="33484" x="9205913" y="2160588"/>
          <p14:tracePt t="33509" x="9188450" y="2160588"/>
          <p14:tracePt t="33521" x="9161463" y="2160588"/>
          <p14:tracePt t="33534" x="9144000" y="2160588"/>
          <p14:tracePt t="33547" x="9099550" y="2160588"/>
          <p14:tracePt t="33561" x="9072563" y="2160588"/>
          <p14:tracePt t="33578" x="9045575" y="2160588"/>
          <p14:tracePt t="33594" x="9018588" y="2160588"/>
          <p14:tracePt t="33611" x="8983663" y="2160588"/>
          <p14:tracePt t="33628" x="8974138" y="2160588"/>
          <p14:tracePt t="33644" x="8956675" y="2160588"/>
          <p14:tracePt t="33928" x="8947150" y="2160588"/>
          <p14:tracePt t="33941" x="8929688" y="2160588"/>
          <p14:tracePt t="33954" x="8875713" y="2152650"/>
          <p14:tracePt t="33966" x="8813800" y="2143125"/>
          <p14:tracePt t="33979" x="8705850" y="2125663"/>
          <p14:tracePt t="33993" x="8582025" y="2116138"/>
          <p14:tracePt t="34010" x="8466138" y="2098675"/>
          <p14:tracePt t="34027" x="8348663" y="2098675"/>
          <p14:tracePt t="34044" x="8170863" y="2098675"/>
          <p14:tracePt t="34060" x="8108950" y="2098675"/>
          <p14:tracePt t="34077" x="8081963" y="2098675"/>
          <p14:tracePt t="34094" x="8045450" y="2098675"/>
          <p14:tracePt t="34110" x="8037513" y="2098675"/>
          <p14:tracePt t="34127" x="8027988" y="2098675"/>
          <p14:tracePt t="34144" x="8018463" y="2098675"/>
          <p14:tracePt t="34361" x="8010525" y="2098675"/>
          <p14:tracePt t="34373" x="7991475" y="2098675"/>
          <p14:tracePt t="34386" x="7956550" y="2098675"/>
          <p14:tracePt t="34398" x="7894638" y="2098675"/>
          <p14:tracePt t="34411" x="7796213" y="2098675"/>
          <p14:tracePt t="34426" x="7688263" y="2098675"/>
          <p14:tracePt t="34443" x="7589838" y="2098675"/>
          <p14:tracePt t="34460" x="7491413" y="2098675"/>
          <p14:tracePt t="34476" x="7367588" y="2098675"/>
          <p14:tracePt t="34493" x="7331075" y="2098675"/>
          <p14:tracePt t="34509" x="7323138" y="2098675"/>
          <p14:tracePt t="34526" x="7304088" y="2098675"/>
          <p14:tracePt t="34551" x="7296150" y="2098675"/>
          <p14:tracePt t="37412" x="7348538" y="2089150"/>
          <p14:tracePt t="37425" x="7518400" y="2054225"/>
          <p14:tracePt t="37438" x="8037513" y="1965325"/>
          <p14:tracePt t="37450" x="8786813" y="1866900"/>
          <p14:tracePt t="37463" x="9528175" y="1822450"/>
          <p14:tracePt t="37476" x="9929813" y="1822450"/>
          <p14:tracePt t="37489" x="10296525" y="1822450"/>
          <p14:tracePt t="37504" x="10528300" y="1822450"/>
          <p14:tracePt t="37520" x="10680700" y="1822450"/>
          <p14:tracePt t="37537" x="10796588" y="1822450"/>
          <p14:tracePt t="37553" x="10920413" y="1830388"/>
          <p14:tracePt t="37794" x="10920413" y="1857375"/>
          <p14:tracePt t="37806" x="10920413" y="1874838"/>
          <p14:tracePt t="37819" x="10920413" y="1911350"/>
          <p14:tracePt t="37832" x="10920413" y="1973263"/>
          <p14:tracePt t="37844" x="10920413" y="2044700"/>
          <p14:tracePt t="37857" x="10920413" y="2081213"/>
          <p14:tracePt t="37870" x="10920413" y="2125663"/>
          <p14:tracePt t="37886" x="10920413" y="2143125"/>
          <p14:tracePt t="37903" x="10920413" y="2152650"/>
          <p14:tracePt t="37920" x="10920413" y="2160588"/>
          <p14:tracePt t="37936" x="10912475" y="2160588"/>
          <p14:tracePt t="37953" x="10902950" y="2170113"/>
          <p14:tracePt t="37997" x="10895013" y="2170113"/>
          <p14:tracePt t="38022" x="10885488" y="2179638"/>
          <p14:tracePt t="38034" x="10875963" y="2179638"/>
          <p14:tracePt t="38492" x="10868025" y="2179638"/>
          <p14:tracePt t="38505" x="10858500" y="2179638"/>
          <p14:tracePt t="38518" x="10823575" y="2179638"/>
          <p14:tracePt t="38530" x="10752138" y="2179638"/>
          <p14:tracePt t="38543" x="10555288" y="2160588"/>
          <p14:tracePt t="38556" x="10171113" y="2116138"/>
          <p14:tracePt t="38569" x="9742488" y="2044700"/>
          <p14:tracePt t="38585" x="9402763" y="1982788"/>
          <p14:tracePt t="38601" x="9277350" y="1946275"/>
          <p14:tracePt t="38618" x="9134475" y="1928813"/>
          <p14:tracePt t="38635" x="8991600" y="1911350"/>
          <p14:tracePt t="38651" x="8966200" y="1901825"/>
          <p14:tracePt t="38668" x="8956675" y="1893888"/>
          <p14:tracePt t="38685" x="8947150" y="1893888"/>
          <p14:tracePt t="38874" x="8929688" y="1893888"/>
          <p14:tracePt t="38886" x="8902700" y="1893888"/>
          <p14:tracePt t="38899" x="8840788" y="1884363"/>
          <p14:tracePt t="38912" x="8751888" y="1857375"/>
          <p14:tracePt t="38924" x="8634413" y="1795463"/>
          <p14:tracePt t="38937" x="8518525" y="1758950"/>
          <p14:tracePt t="38953" x="8456613" y="1697038"/>
          <p14:tracePt t="38968" x="8412163" y="1670050"/>
          <p14:tracePt t="38984" x="8375650" y="1652588"/>
          <p14:tracePt t="39001" x="8348663" y="1633538"/>
          <p14:tracePt t="39017" x="8340725" y="1633538"/>
          <p14:tracePt t="39039" x="8340725" y="1625600"/>
          <p14:tracePt t="39090" x="8331200" y="1625600"/>
          <p14:tracePt t="40399" x="8340725" y="1625600"/>
          <p14:tracePt t="40412" x="8375650" y="1643063"/>
          <p14:tracePt t="40425" x="8456613" y="1697038"/>
          <p14:tracePt t="40438" x="8562975" y="1768475"/>
          <p14:tracePt t="40450" x="8680450" y="1847850"/>
          <p14:tracePt t="40464" x="8732838" y="1901825"/>
          <p14:tracePt t="40481" x="8777288" y="1938338"/>
          <p14:tracePt t="40498" x="8804275" y="1965325"/>
          <p14:tracePt t="40514" x="8823325" y="2000250"/>
          <p14:tracePt t="40532" x="8840788" y="2027238"/>
          <p14:tracePt t="40548" x="8840788" y="2044700"/>
          <p14:tracePt t="40577" x="8848725" y="2054225"/>
          <p14:tracePt t="40603" x="8848725" y="2062163"/>
          <p14:tracePt t="40641" x="8848725" y="2071688"/>
          <p14:tracePt t="40654" x="8848725" y="2081213"/>
          <p14:tracePt t="40666" x="8840788" y="2089150"/>
          <p14:tracePt t="40681" x="8804275" y="2108200"/>
          <p14:tracePt t="40697" x="8751888" y="2133600"/>
          <p14:tracePt t="40714" x="8680450" y="2179638"/>
          <p14:tracePt t="40731" x="8510588" y="2251075"/>
          <p14:tracePt t="40747" x="8420100" y="2295525"/>
          <p14:tracePt t="40764" x="8323263" y="2357438"/>
          <p14:tracePt t="40781" x="8188325" y="2419350"/>
          <p14:tracePt t="40797" x="8153400" y="2438400"/>
          <p14:tracePt t="40814" x="8134350" y="2446338"/>
          <p14:tracePt t="40831" x="8116888" y="2455863"/>
          <p14:tracePt t="41060" x="8099425" y="2455863"/>
          <p14:tracePt t="41073" x="8072438" y="2455863"/>
          <p14:tracePt t="41085" x="8018463" y="2455863"/>
          <p14:tracePt t="41099" x="7939088" y="2455863"/>
          <p14:tracePt t="41113" x="7831138" y="2455863"/>
          <p14:tracePt t="41130" x="7697788" y="2455863"/>
          <p14:tracePt t="41147" x="7599363" y="2455863"/>
          <p14:tracePt t="41163" x="7446963" y="2455863"/>
          <p14:tracePt t="41180" x="7412038" y="2455863"/>
          <p14:tracePt t="41197" x="7385050" y="2455863"/>
          <p14:tracePt t="41214" x="7358063" y="2455863"/>
          <p14:tracePt t="41230" x="7348538" y="2455863"/>
          <p14:tracePt t="41429" x="7340600" y="2455863"/>
          <p14:tracePt t="41441" x="7331075" y="2455863"/>
          <p14:tracePt t="41454" x="7296150" y="2455863"/>
          <p14:tracePt t="41467" x="7215188" y="2455863"/>
          <p14:tracePt t="41480" x="7108825" y="2455863"/>
          <p14:tracePt t="41496" x="6956425" y="2438400"/>
          <p14:tracePt t="41513" x="6777038" y="2438400"/>
          <p14:tracePt t="41529" x="6653213" y="2438400"/>
          <p14:tracePt t="41546" x="6483350" y="2438400"/>
          <p14:tracePt t="41563" x="6419850" y="2438400"/>
          <p14:tracePt t="41579" x="6394450" y="2438400"/>
          <p14:tracePt t="41596" x="6375400" y="2438400"/>
          <p14:tracePt t="41886" x="6367463" y="2438400"/>
          <p14:tracePt t="41899" x="6348413" y="2438400"/>
          <p14:tracePt t="41912" x="6286500" y="2438400"/>
          <p14:tracePt t="41924" x="6170613" y="2438400"/>
          <p14:tracePt t="41937" x="5946775" y="2438400"/>
          <p14:tracePt t="41950" x="5554663" y="2438400"/>
          <p14:tracePt t="41963" x="5205413" y="2438400"/>
          <p14:tracePt t="41978" x="5027613" y="2438400"/>
          <p14:tracePt t="41995" x="4919663" y="2438400"/>
          <p14:tracePt t="42013" x="4830763" y="2438400"/>
          <p14:tracePt t="42014" x="4768850" y="2438400"/>
          <p14:tracePt t="42028" x="4751388" y="2438400"/>
          <p14:tracePt t="42045" x="4741863" y="2438400"/>
          <p14:tracePt t="42255" x="4732338" y="2438400"/>
          <p14:tracePt t="42331" x="4732338" y="2419350"/>
          <p14:tracePt t="42344" x="4732338" y="2357438"/>
          <p14:tracePt t="42357" x="4732338" y="2276475"/>
          <p14:tracePt t="42370" x="4724400" y="2125663"/>
          <p14:tracePt t="42382" x="4714875" y="1946275"/>
          <p14:tracePt t="42395" x="4679950" y="1795463"/>
          <p14:tracePt t="42411" x="4633913" y="1714500"/>
          <p14:tracePt t="42427" x="4598988" y="1697038"/>
          <p14:tracePt t="42444" x="4537075" y="1679575"/>
          <p14:tracePt t="42461" x="4348163" y="1652588"/>
          <p14:tracePt t="42477" x="4214813" y="1652588"/>
          <p14:tracePt t="42494" x="4054475" y="1679575"/>
          <p14:tracePt t="42511" x="3884613" y="1768475"/>
          <p14:tracePt t="42527" x="3857625" y="1803400"/>
          <p14:tracePt t="42544" x="3830638" y="1830388"/>
          <p14:tracePt t="42561" x="3813175" y="1901825"/>
          <p14:tracePt t="42577" x="3813175" y="1928813"/>
          <p14:tracePt t="42594" x="3813175" y="1982788"/>
          <p14:tracePt t="42611" x="3875088" y="2098675"/>
          <p14:tracePt t="42627" x="3946525" y="2170113"/>
          <p14:tracePt t="42644" x="4062413" y="2232025"/>
          <p14:tracePt t="42660" x="4224338" y="2322513"/>
          <p14:tracePt t="42677" x="4608513" y="2455863"/>
          <p14:tracePt t="42694" x="4776788" y="2482850"/>
          <p14:tracePt t="42710" x="4894263" y="2500313"/>
          <p14:tracePt t="42727" x="5081588" y="2527300"/>
          <p14:tracePt t="42743" x="5133975" y="2536825"/>
          <p14:tracePt t="42760" x="5160963" y="2544763"/>
          <p14:tracePt t="42777" x="5170488" y="2554288"/>
          <p14:tracePt t="42801" x="5180013" y="2554288"/>
          <p14:tracePt t="42814" x="5180013" y="2544763"/>
          <p14:tracePt t="42827" x="5180013" y="2500313"/>
          <p14:tracePt t="42844" x="5180013" y="2401888"/>
          <p14:tracePt t="42860" x="5153025" y="2295525"/>
          <p14:tracePt t="42877" x="5027613" y="2160588"/>
          <p14:tracePt t="42893" x="4929188" y="2133600"/>
          <p14:tracePt t="42910" x="4813300" y="2098675"/>
          <p14:tracePt t="42927" x="4714875" y="2089150"/>
          <p14:tracePt t="42943" x="4562475" y="2089150"/>
          <p14:tracePt t="42960" x="4537075" y="2089150"/>
          <p14:tracePt t="42976" x="4510088" y="2089150"/>
          <p14:tracePt t="42993" x="4491038" y="2089150"/>
          <p14:tracePt t="43012" x="4473575" y="2089150"/>
          <p14:tracePt t="43026" x="4465638" y="2116138"/>
          <p14:tracePt t="43043" x="4438650" y="2197100"/>
          <p14:tracePt t="43060" x="4429125" y="2232025"/>
          <p14:tracePt t="43076" x="4429125" y="2268538"/>
          <p14:tracePt t="43093" x="4429125" y="2339975"/>
          <p14:tracePt t="43110" x="4429125" y="2366963"/>
          <p14:tracePt t="43126" x="4446588" y="2411413"/>
          <p14:tracePt t="43143" x="4465638" y="2438400"/>
          <p14:tracePt t="43159" x="4572000" y="2517775"/>
          <p14:tracePt t="43176" x="4643438" y="2544763"/>
          <p14:tracePt t="43193" x="4724400" y="2581275"/>
          <p14:tracePt t="43210" x="4803775" y="2598738"/>
          <p14:tracePt t="43226" x="4822825" y="2598738"/>
          <p14:tracePt t="43243" x="4830763" y="2598738"/>
          <p14:tracePt t="43259" x="4840288" y="2598738"/>
          <p14:tracePt t="43276" x="4840288" y="2589213"/>
          <p14:tracePt t="43292" x="4857750" y="2571750"/>
          <p14:tracePt t="43309" x="4875213" y="2517775"/>
          <p14:tracePt t="43326" x="4884738" y="2490788"/>
          <p14:tracePt t="43342" x="4884738" y="2446338"/>
          <p14:tracePt t="43359" x="4884738" y="2411413"/>
          <p14:tracePt t="43376" x="4803775" y="2268538"/>
          <p14:tracePt t="43392" x="4724400" y="2205038"/>
          <p14:tracePt t="43409" x="4633913" y="2152650"/>
          <p14:tracePt t="43425" x="4483100" y="2125663"/>
          <p14:tracePt t="43442" x="4402138" y="2116138"/>
          <p14:tracePt t="43459" x="4330700" y="2116138"/>
          <p14:tracePt t="43475" x="4205288" y="2116138"/>
          <p14:tracePt t="43492" x="4179888" y="2116138"/>
          <p14:tracePt t="43509" x="4152900" y="2116138"/>
          <p14:tracePt t="43525" x="4125913" y="2125663"/>
          <p14:tracePt t="43542" x="4125913" y="2133600"/>
          <p14:tracePt t="43559" x="4108450" y="2143125"/>
          <p14:tracePt t="43576" x="4108450" y="2160588"/>
          <p14:tracePt t="43592" x="4108450" y="2170113"/>
          <p14:tracePt t="43609" x="4108450" y="2197100"/>
          <p14:tracePt t="43625" x="4108450" y="2214563"/>
          <p14:tracePt t="43642" x="4152900" y="2268538"/>
          <p14:tracePt t="43658" x="4214813" y="2303463"/>
          <p14:tracePt t="43675" x="4295775" y="2339975"/>
          <p14:tracePt t="43692" x="4473575" y="2411413"/>
          <p14:tracePt t="43708" x="4537075" y="2419350"/>
          <p14:tracePt t="43725" x="4572000" y="2428875"/>
          <p14:tracePt t="43742" x="4643438" y="2438400"/>
          <p14:tracePt t="43766" x="4660900" y="2438400"/>
          <p14:tracePt t="43779" x="4679950" y="2438400"/>
          <p14:tracePt t="43792" x="4679950" y="2419350"/>
          <p14:tracePt t="43808" x="4697413" y="2401888"/>
          <p14:tracePt t="43825" x="4705350" y="2366963"/>
          <p14:tracePt t="43841" x="4714875" y="2330450"/>
          <p14:tracePt t="43858" x="4724400" y="2241550"/>
          <p14:tracePt t="43875" x="4724400" y="2205038"/>
          <p14:tracePt t="43891" x="4724400" y="2170113"/>
          <p14:tracePt t="43908" x="4697413" y="2125663"/>
          <p14:tracePt t="43925" x="4660900" y="2108200"/>
          <p14:tracePt t="43941" x="4616450" y="2089150"/>
          <p14:tracePt t="43958" x="4518025" y="2071688"/>
          <p14:tracePt t="43974" x="4473575" y="2071688"/>
          <p14:tracePt t="43992" x="4429125" y="2071688"/>
          <p14:tracePt t="44008" x="4348163" y="2071688"/>
          <p14:tracePt t="44024" x="4322763" y="2071688"/>
          <p14:tracePt t="44041" x="4303713" y="2081213"/>
          <p14:tracePt t="44058" x="4286250" y="2108200"/>
          <p14:tracePt t="44075" x="4276725" y="2116138"/>
          <p14:tracePt t="44091" x="4268788" y="2133600"/>
          <p14:tracePt t="44107" x="4268788" y="2160588"/>
          <p14:tracePt t="44124" x="4268788" y="2205038"/>
          <p14:tracePt t="44141" x="4268788" y="2232025"/>
          <p14:tracePt t="44158" x="4268788" y="2259013"/>
          <p14:tracePt t="44174" x="4295775" y="2339975"/>
          <p14:tracePt t="44191" x="4330700" y="2374900"/>
          <p14:tracePt t="44207" x="4375150" y="2419350"/>
          <p14:tracePt t="44224" x="4473575" y="2482850"/>
          <p14:tracePt t="44241" x="4518025" y="2509838"/>
          <p14:tracePt t="44257" x="4572000" y="2527300"/>
          <p14:tracePt t="44274" x="4633913" y="2536825"/>
          <p14:tracePt t="45686" x="4660900" y="2536825"/>
          <p14:tracePt t="45699" x="4751388" y="2536825"/>
          <p14:tracePt t="45711" x="5018088" y="2536825"/>
          <p14:tracePt t="45724" x="5572125" y="2554288"/>
          <p14:tracePt t="45738" x="6251575" y="2625725"/>
          <p14:tracePt t="45754" x="6732588" y="2697163"/>
          <p14:tracePt t="45771" x="7072313" y="2776538"/>
          <p14:tracePt t="45788" x="7545388" y="2982913"/>
          <p14:tracePt t="45804" x="7705725" y="3062288"/>
          <p14:tracePt t="45821" x="7796213" y="3108325"/>
          <p14:tracePt t="45838" x="7848600" y="3133725"/>
          <p14:tracePt t="45854" x="7894638" y="3160713"/>
          <p14:tracePt t="45871" x="7902575" y="3160713"/>
          <p14:tracePt t="46920" x="7939088" y="3160713"/>
          <p14:tracePt t="46932" x="8099425" y="3160713"/>
          <p14:tracePt t="46945" x="8528050" y="3152775"/>
          <p14:tracePt t="46958" x="9197975" y="3116263"/>
          <p14:tracePt t="46971" x="9796463" y="3098800"/>
          <p14:tracePt t="46985" x="10090150" y="3098800"/>
          <p14:tracePt t="47002" x="10323513" y="3098800"/>
          <p14:tracePt t="47212" x="10323513" y="3089275"/>
          <p14:tracePt t="47225" x="10323513" y="3081338"/>
          <p14:tracePt t="47237" x="10323513" y="3054350"/>
          <p14:tracePt t="47252" x="10323513" y="3009900"/>
          <p14:tracePt t="47268" x="10304463" y="2938463"/>
          <p14:tracePt t="47285" x="10296525" y="2867025"/>
          <p14:tracePt t="47302" x="10269538" y="2759075"/>
          <p14:tracePt t="47318" x="10260013" y="2732088"/>
          <p14:tracePt t="47335" x="10252075" y="2714625"/>
          <p14:tracePt t="47352" x="10225088" y="2679700"/>
          <p14:tracePt t="47368" x="10215563" y="2670175"/>
          <p14:tracePt t="47385" x="10206038" y="2660650"/>
          <p14:tracePt t="47401" x="10198100" y="2652713"/>
          <p14:tracePt t="47418" x="10134600" y="2633663"/>
          <p14:tracePt t="47435" x="10109200" y="2625725"/>
          <p14:tracePt t="47451" x="10055225" y="2616200"/>
          <p14:tracePt t="47468" x="9991725" y="2608263"/>
          <p14:tracePt t="47484" x="9966325" y="2608263"/>
          <p14:tracePt t="47501" x="9939338" y="2608263"/>
          <p14:tracePt t="47518" x="9894888" y="2608263"/>
          <p14:tracePt t="47534" x="9875838" y="2608263"/>
          <p14:tracePt t="47551" x="9867900" y="2608263"/>
          <p14:tracePt t="47568" x="9848850" y="2608263"/>
          <p14:tracePt t="47584" x="9840913" y="2608263"/>
          <p14:tracePt t="47618" x="9831388" y="2608263"/>
          <p14:tracePt t="48217" x="9813925" y="2608263"/>
          <p14:tracePt t="48230" x="9769475" y="2608263"/>
          <p14:tracePt t="48242" x="9698038" y="2598738"/>
          <p14:tracePt t="48254" x="9545638" y="2589213"/>
          <p14:tracePt t="48268" x="9323388" y="2589213"/>
          <p14:tracePt t="48283" x="9144000" y="2589213"/>
          <p14:tracePt t="48300" x="8966200" y="2589213"/>
          <p14:tracePt t="48316" x="8885238" y="2589213"/>
          <p14:tracePt t="48333" x="8769350" y="2589213"/>
          <p14:tracePt t="48349" x="8742363" y="2589213"/>
          <p14:tracePt t="48366" x="8724900" y="2589213"/>
          <p14:tracePt t="48383" x="8705850" y="2589213"/>
          <p14:tracePt t="48611" x="8697913" y="2589213"/>
          <p14:tracePt t="48624" x="8680450" y="2589213"/>
          <p14:tracePt t="48636" x="8643938" y="2589213"/>
          <p14:tracePt t="48649" x="8572500" y="2589213"/>
          <p14:tracePt t="48665" x="8456613" y="2589213"/>
          <p14:tracePt t="48682" x="8331200" y="2589213"/>
          <p14:tracePt t="48699" x="8205788" y="2589213"/>
          <p14:tracePt t="48715" x="8018463" y="2598738"/>
          <p14:tracePt t="48732" x="7974013" y="2598738"/>
          <p14:tracePt t="48749" x="7939088" y="2598738"/>
          <p14:tracePt t="48765" x="7902575" y="2598738"/>
          <p14:tracePt t="48782" x="7894638" y="2598738"/>
          <p14:tracePt t="48929" x="7885113" y="2598738"/>
          <p14:tracePt t="51128" x="7902575" y="2608263"/>
          <p14:tracePt t="51141" x="7974013" y="2625725"/>
          <p14:tracePt t="51153" x="8072438" y="2660650"/>
          <p14:tracePt t="51166" x="8251825" y="2697163"/>
          <p14:tracePt t="51179" x="8358188" y="2732088"/>
          <p14:tracePt t="51194" x="8412163" y="2741613"/>
          <p14:tracePt t="51211" x="8439150" y="2751138"/>
          <p14:tracePt t="51227" x="8447088" y="2751138"/>
          <p14:tracePt t="51255" x="8447088" y="2741613"/>
          <p14:tracePt t="51268" x="8456613" y="2697163"/>
          <p14:tracePt t="51280" x="8456613" y="2633663"/>
          <p14:tracePt t="51295" x="8456613" y="2562225"/>
          <p14:tracePt t="51310" x="8439150" y="2446338"/>
          <p14:tracePt t="51327" x="8375650" y="2357438"/>
          <p14:tracePt t="51344" x="8126413" y="2232025"/>
          <p14:tracePt t="51360" x="7956550" y="2187575"/>
          <p14:tracePt t="51377" x="7823200" y="2179638"/>
          <p14:tracePt t="51394" x="7670800" y="2170113"/>
          <p14:tracePt t="51410" x="7473950" y="2197100"/>
          <p14:tracePt t="51427" x="7402513" y="2241550"/>
          <p14:tracePt t="51444" x="7348538" y="2276475"/>
          <p14:tracePt t="51460" x="7296150" y="2347913"/>
          <p14:tracePt t="51477" x="7277100" y="2384425"/>
          <p14:tracePt t="51494" x="7259638" y="2419350"/>
          <p14:tracePt t="51510" x="7251700" y="2527300"/>
          <p14:tracePt t="51527" x="7251700" y="2571750"/>
          <p14:tracePt t="51543" x="7286625" y="2616200"/>
          <p14:tracePt t="51560" x="7375525" y="2697163"/>
          <p14:tracePt t="51577" x="7439025" y="2724150"/>
          <p14:tracePt t="51593" x="7527925" y="2741613"/>
          <p14:tracePt t="51610" x="7688263" y="2795588"/>
          <p14:tracePt t="51626" x="7751763" y="2803525"/>
          <p14:tracePt t="51643" x="7813675" y="2813050"/>
          <p14:tracePt t="51915" x="7796213" y="2813050"/>
          <p14:tracePt t="51928" x="7742238" y="2813050"/>
          <p14:tracePt t="51941" x="7616825" y="2813050"/>
          <p14:tracePt t="51954" x="7402513" y="2813050"/>
          <p14:tracePt t="51966" x="7081838" y="2813050"/>
          <p14:tracePt t="51979" x="6831013" y="2813050"/>
          <p14:tracePt t="51992" x="6680200" y="2813050"/>
          <p14:tracePt t="52009" x="6589713" y="2822575"/>
          <p14:tracePt t="52026" x="6527800" y="2830513"/>
          <p14:tracePt t="52043" x="6473825" y="2847975"/>
          <p14:tracePt t="52059" x="6465888" y="2847975"/>
          <p14:tracePt t="52246" x="6456363" y="2847975"/>
          <p14:tracePt t="52259" x="6446838" y="2847975"/>
          <p14:tracePt t="52272" x="6419850" y="2847975"/>
          <p14:tracePt t="52284" x="6384925" y="2847975"/>
          <p14:tracePt t="52297" x="6303963" y="2857500"/>
          <p14:tracePt t="52310" x="6197600" y="2867025"/>
          <p14:tracePt t="52325" x="6027738" y="2884488"/>
          <p14:tracePt t="52342" x="5840413" y="2911475"/>
          <p14:tracePt t="52358" x="5715000" y="2946400"/>
          <p14:tracePt t="52375" x="5527675" y="2965450"/>
          <p14:tracePt t="52392" x="5456238" y="2965450"/>
          <p14:tracePt t="52408" x="5402263" y="2973388"/>
          <p14:tracePt t="52425" x="5340350" y="2973388"/>
          <p14:tracePt t="52442" x="5330825" y="2973388"/>
          <p14:tracePt t="52458" x="5313363" y="2973388"/>
          <p14:tracePt t="52475" x="5303838" y="2973388"/>
          <p14:tracePt t="52500" x="5295900" y="2973388"/>
          <p14:tracePt t="52538" x="5286375" y="2973388"/>
          <p14:tracePt t="52551" x="5276850" y="2973388"/>
          <p14:tracePt t="52563" x="5259388" y="2973388"/>
          <p14:tracePt t="52589" x="5241925" y="2973388"/>
          <p14:tracePt t="52602" x="5232400" y="2973388"/>
          <p14:tracePt t="52614" x="5205413" y="2973388"/>
          <p14:tracePt t="52627" x="5187950" y="2973388"/>
          <p14:tracePt t="52641" x="5170488" y="2973388"/>
          <p14:tracePt t="52658" x="5153025" y="2965450"/>
          <p14:tracePt t="52674" x="5126038" y="2955925"/>
          <p14:tracePt t="52691" x="5099050" y="2938463"/>
          <p14:tracePt t="52708" x="5089525" y="2938463"/>
          <p14:tracePt t="52729" x="5081588" y="2938463"/>
          <p14:tracePt t="52742" x="5081588" y="2928938"/>
          <p14:tracePt t="52758" x="5072063" y="2928938"/>
          <p14:tracePt t="52906" x="5072063" y="2919413"/>
          <p14:tracePt t="53378" x="5081588" y="2919413"/>
          <p14:tracePt t="53390" x="5126038" y="2919413"/>
          <p14:tracePt t="53403" x="5330825" y="2911475"/>
          <p14:tracePt t="53416" x="5803900" y="2911475"/>
          <p14:tracePt t="53428" x="6562725" y="2911475"/>
          <p14:tracePt t="53441" x="7180263" y="2911475"/>
          <p14:tracePt t="53456" x="7653338" y="2911475"/>
          <p14:tracePt t="53473" x="7929563" y="2911475"/>
          <p14:tracePt t="53490" x="8197850" y="2911475"/>
          <p14:tracePt t="53507" x="8474075" y="2919413"/>
          <p14:tracePt t="53523" x="8555038" y="2938463"/>
          <p14:tracePt t="53539" x="8589963" y="2938463"/>
          <p14:tracePt t="53556" x="8609013" y="2946400"/>
          <p14:tracePt t="53797" x="8616950" y="2946400"/>
          <p14:tracePt t="53810" x="8643938" y="2946400"/>
          <p14:tracePt t="53822" x="8732838" y="2946400"/>
          <p14:tracePt t="53835" x="8875713" y="2946400"/>
          <p14:tracePt t="53848" x="9153525" y="2946400"/>
          <p14:tracePt t="53860" x="9447213" y="2946400"/>
          <p14:tracePt t="53873" x="9644063" y="2982913"/>
          <p14:tracePt t="53889" x="9769475" y="2990850"/>
          <p14:tracePt t="53906" x="9831388" y="3009900"/>
          <p14:tracePt t="53922" x="9885363" y="3017838"/>
          <p14:tracePt t="53939" x="9912350" y="3027363"/>
          <p14:tracePt t="54395" x="9920288" y="3027363"/>
          <p14:tracePt t="54407" x="9929813" y="3027363"/>
          <p14:tracePt t="54420" x="9947275" y="3027363"/>
          <p14:tracePt t="54433" x="9966325" y="3027363"/>
          <p14:tracePt t="54446" x="10001250" y="3027363"/>
          <p14:tracePt t="54458" x="10045700" y="3027363"/>
          <p14:tracePt t="54471" x="10072688" y="3027363"/>
          <p14:tracePt t="54488" x="10090150" y="3027363"/>
          <p14:tracePt t="54509" x="10099675" y="3027363"/>
          <p14:tracePt t="54522" x="10109200" y="3027363"/>
          <p14:tracePt t="54547" x="10109200" y="3009900"/>
          <p14:tracePt t="54560" x="10109200" y="3000375"/>
          <p14:tracePt t="54573" x="10117138" y="2973388"/>
          <p14:tracePt t="54587" x="10126663" y="2946400"/>
          <p14:tracePt t="54604" x="10126663" y="2919413"/>
          <p14:tracePt t="54621" x="10126663" y="2894013"/>
          <p14:tracePt t="54637" x="10126663" y="2884488"/>
          <p14:tracePt t="54654" x="10126663" y="2874963"/>
          <p14:tracePt t="54671" x="10126663" y="2867025"/>
          <p14:tracePt t="54712" x="10134600" y="2867025"/>
          <p14:tracePt t="54725" x="10171113" y="2867025"/>
          <p14:tracePt t="54738" x="10225088" y="2867025"/>
          <p14:tracePt t="54750" x="10340975" y="2884488"/>
          <p14:tracePt t="54763" x="10474325" y="2901950"/>
          <p14:tracePt t="54776" x="10599738" y="2928938"/>
          <p14:tracePt t="54789" x="10698163" y="2955925"/>
          <p14:tracePt t="54804" x="10760075" y="2965450"/>
          <p14:tracePt t="54820" x="10804525" y="2973388"/>
          <p14:tracePt t="54837" x="10823575" y="2973388"/>
          <p14:tracePt t="54854" x="10831513" y="2973388"/>
          <p14:tracePt t="54870" x="10841038" y="2982913"/>
          <p14:tracePt t="55272" x="10804525" y="2982913"/>
          <p14:tracePt t="55285" x="10760075" y="2965450"/>
          <p14:tracePt t="55298" x="10661650" y="2955925"/>
          <p14:tracePt t="55310" x="10491788" y="2946400"/>
          <p14:tracePt t="55323" x="10188575" y="2928938"/>
          <p14:tracePt t="55336" x="9920288" y="2928938"/>
          <p14:tracePt t="55353" x="9705975" y="2938463"/>
          <p14:tracePt t="55369" x="9545638" y="2955925"/>
          <p14:tracePt t="55386" x="9358313" y="3000375"/>
          <p14:tracePt t="55402" x="9331325" y="3017838"/>
          <p14:tracePt t="55419" x="9304338" y="3017838"/>
          <p14:tracePt t="55436" x="9286875" y="3027363"/>
          <p14:tracePt t="55452" x="9277350" y="3036888"/>
          <p14:tracePt t="55653" x="9259888" y="3036888"/>
          <p14:tracePt t="55666" x="9242425" y="3036888"/>
          <p14:tracePt t="55679" x="9215438" y="3036888"/>
          <p14:tracePt t="55691" x="9126538" y="3036888"/>
          <p14:tracePt t="55704" x="9010650" y="3036888"/>
          <p14:tracePt t="55718" x="8786813" y="3036888"/>
          <p14:tracePt t="55735" x="8537575" y="3036888"/>
          <p14:tracePt t="55752" x="8340725" y="3036888"/>
          <p14:tracePt t="55768" x="8134350" y="3036888"/>
          <p14:tracePt t="55785" x="8081963" y="3036888"/>
          <p14:tracePt t="55802" x="8045450" y="3036888"/>
          <p14:tracePt t="55819" x="8010525" y="3036888"/>
          <p14:tracePt t="56034" x="7991475" y="3036888"/>
          <p14:tracePt t="56047" x="7966075" y="3036888"/>
          <p14:tracePt t="56060" x="7885113" y="3036888"/>
          <p14:tracePt t="56072" x="7751763" y="3036888"/>
          <p14:tracePt t="56086" x="7518400" y="3036888"/>
          <p14:tracePt t="56101" x="7170738" y="3036888"/>
          <p14:tracePt t="56118" x="6894513" y="3036888"/>
          <p14:tracePt t="56135" x="6742113" y="3036888"/>
          <p14:tracePt t="56151" x="6599238" y="3036888"/>
          <p14:tracePt t="56168" x="6562725" y="3036888"/>
          <p14:tracePt t="56185" x="6545263" y="3036888"/>
          <p14:tracePt t="56201" x="6537325" y="3036888"/>
          <p14:tracePt t="56352" x="6527800" y="3036888"/>
          <p14:tracePt t="56365" x="6518275" y="3036888"/>
          <p14:tracePt t="56377" x="6491288" y="3036888"/>
          <p14:tracePt t="56390" x="6456363" y="3036888"/>
          <p14:tracePt t="56403" x="6394450" y="3036888"/>
          <p14:tracePt t="56417" x="6330950" y="3036888"/>
          <p14:tracePt t="56434" x="6296025" y="3036888"/>
          <p14:tracePt t="56451" x="6276975" y="3036888"/>
          <p14:tracePt t="56467" x="6259513" y="3027363"/>
          <p14:tracePt t="56504" x="6259513" y="3017838"/>
          <p14:tracePt t="56518" x="6303963" y="3017838"/>
          <p14:tracePt t="56530" x="6438900" y="3009900"/>
          <p14:tracePt t="56543" x="6643688" y="2990850"/>
          <p14:tracePt t="56556" x="6946900" y="2973388"/>
          <p14:tracePt t="56568" x="7180263" y="2955925"/>
          <p14:tracePt t="56584" x="7286625" y="2955925"/>
          <p14:tracePt t="56600" x="7385050" y="2955925"/>
          <p14:tracePt t="56617" x="7466013" y="2946400"/>
          <p14:tracePt t="56797" x="7491413" y="2946400"/>
          <p14:tracePt t="56810" x="7599363" y="2919413"/>
          <p14:tracePt t="56823" x="7885113" y="2867025"/>
          <p14:tracePt t="56835" x="8367713" y="2795588"/>
          <p14:tracePt t="56850" x="8831263" y="2724150"/>
          <p14:tracePt t="56866" x="9018588" y="2705100"/>
          <p14:tracePt t="56883" x="9126538" y="2687638"/>
          <p14:tracePt t="56900" x="9296400" y="2687638"/>
          <p14:tracePt t="56916" x="9358313" y="2687638"/>
          <p14:tracePt t="56933" x="9394825" y="2687638"/>
          <p14:tracePt t="56950" x="9474200" y="2679700"/>
          <p14:tracePt t="56966" x="9510713" y="2679700"/>
          <p14:tracePt t="56983" x="9563100" y="2670175"/>
          <p14:tracePt t="57000" x="9653588" y="2660650"/>
          <p14:tracePt t="57016" x="9680575" y="2660650"/>
          <p14:tracePt t="57033" x="9715500" y="2652713"/>
          <p14:tracePt t="57049" x="9742488" y="2652713"/>
          <p14:tracePt t="57066" x="9786938" y="2643188"/>
          <p14:tracePt t="57089" x="9796463" y="2643188"/>
          <p14:tracePt t="57102" x="9804400" y="2643188"/>
          <p14:tracePt t="57140" x="9804400" y="2633663"/>
          <p14:tracePt t="57165" x="9804400" y="2625725"/>
          <p14:tracePt t="57178" x="9804400" y="2616200"/>
          <p14:tracePt t="57191" x="9804400" y="2608263"/>
          <p14:tracePt t="57204" x="9796463" y="2581275"/>
          <p14:tracePt t="57216" x="9777413" y="2544763"/>
          <p14:tracePt t="57232" x="9759950" y="2509838"/>
          <p14:tracePt t="57249" x="9742488" y="2482850"/>
          <p14:tracePt t="57265" x="9725025" y="2465388"/>
          <p14:tracePt t="57282" x="9698038" y="2419350"/>
          <p14:tracePt t="57299" x="9688513" y="2401888"/>
          <p14:tracePt t="57316" x="9661525" y="2384425"/>
          <p14:tracePt t="57332" x="9617075" y="2357438"/>
          <p14:tracePt t="57349" x="9590088" y="2347913"/>
          <p14:tracePt t="57365" x="9537700" y="2347913"/>
          <p14:tracePt t="57382" x="9447213" y="2347913"/>
          <p14:tracePt t="57399" x="9394825" y="2374900"/>
          <p14:tracePt t="57415" x="9367838" y="2401888"/>
          <p14:tracePt t="57432" x="9340850" y="2438400"/>
          <p14:tracePt t="57449" x="9323388" y="2465388"/>
          <p14:tracePt t="57465" x="9323388" y="2500313"/>
          <p14:tracePt t="57482" x="9323388" y="2527300"/>
          <p14:tracePt t="57499" x="9385300" y="2608263"/>
          <p14:tracePt t="57515" x="9447213" y="2643188"/>
          <p14:tracePt t="57532" x="9555163" y="2670175"/>
          <p14:tracePt t="57549" x="9786938" y="2714625"/>
          <p14:tracePt t="57566" x="9858375" y="2714625"/>
          <p14:tracePt t="57582" x="9920288" y="2714625"/>
          <p14:tracePt t="57598" x="10018713" y="2714625"/>
          <p14:tracePt t="57615" x="10045700" y="2714625"/>
          <p14:tracePt t="57632" x="10090150" y="2714625"/>
          <p14:tracePt t="57648" x="10180638" y="2625725"/>
          <p14:tracePt t="57665" x="10225088" y="2544763"/>
          <p14:tracePt t="57681" x="10242550" y="2490788"/>
          <p14:tracePt t="57699" x="10252075" y="2428875"/>
          <p14:tracePt t="57715" x="10215563" y="2393950"/>
          <p14:tracePt t="57731" x="10090150" y="2347913"/>
          <p14:tracePt t="57748" x="9858375" y="2322513"/>
          <p14:tracePt t="57749" x="9599613" y="2295525"/>
          <p14:tracePt t="57765" x="9420225" y="2295525"/>
          <p14:tracePt t="57781" x="9348788" y="2295525"/>
          <p14:tracePt t="57798" x="9286875" y="2295525"/>
          <p14:tracePt t="57815" x="9205913" y="2295525"/>
          <p14:tracePt t="57831" x="9180513" y="2295525"/>
          <p14:tracePt t="57848" x="9161463" y="2303463"/>
          <p14:tracePt t="57865" x="9134475" y="2357438"/>
          <p14:tracePt t="57881" x="9126538" y="2374900"/>
          <p14:tracePt t="57898" x="9126538" y="2401888"/>
          <p14:tracePt t="57915" x="9161463" y="2490788"/>
          <p14:tracePt t="57931" x="9205913" y="2554288"/>
          <p14:tracePt t="57948" x="9269413" y="2589213"/>
          <p14:tracePt t="57964" x="9348788" y="2625725"/>
          <p14:tracePt t="57981" x="9518650" y="2687638"/>
          <p14:tracePt t="57998" x="9563100" y="2705100"/>
          <p14:tracePt t="58014" x="9599613" y="2714625"/>
          <p14:tracePt t="58031" x="9617075" y="2714625"/>
          <p14:tracePt t="58048" x="9626600" y="2714625"/>
          <p14:tracePt t="58080" x="9634538" y="2714625"/>
          <p14:tracePt t="60026" x="9634538" y="2724150"/>
          <p14:tracePt t="60038" x="9634538" y="2741613"/>
          <p14:tracePt t="60051" x="9634538" y="2776538"/>
          <p14:tracePt t="60064" x="9671050" y="2840038"/>
          <p14:tracePt t="60077" x="9698038" y="2919413"/>
          <p14:tracePt t="60094" x="9732963" y="3036888"/>
          <p14:tracePt t="60110" x="9777413" y="3125788"/>
          <p14:tracePt t="60127" x="9831388" y="3259138"/>
          <p14:tracePt t="60143" x="9840913" y="3303588"/>
          <p14:tracePt t="60160" x="9858375" y="3330575"/>
          <p14:tracePt t="60177" x="9867900" y="3357563"/>
          <p14:tracePt t="60193" x="9867900" y="3375025"/>
          <p14:tracePt t="60210" x="9875838" y="3384550"/>
          <p14:tracePt t="64985" x="9875838" y="3394075"/>
          <p14:tracePt t="64998" x="9885363" y="3411538"/>
          <p14:tracePt t="65010" x="9894888" y="3438525"/>
          <p14:tracePt t="65023" x="9929813" y="3473450"/>
          <p14:tracePt t="65036" x="9947275" y="3509963"/>
          <p14:tracePt t="65051" x="9974263" y="3536950"/>
          <p14:tracePt t="65067" x="9983788" y="3554413"/>
          <p14:tracePt t="65084" x="9983788" y="3562350"/>
          <p14:tracePt t="65100" x="9991725" y="3571875"/>
          <p14:tracePt t="65150" x="9983788" y="3581400"/>
          <p14:tracePt t="65162" x="9947275" y="3589338"/>
          <p14:tracePt t="65175" x="9848850" y="3589338"/>
          <p14:tracePt t="65188" x="9715500" y="3598863"/>
          <p14:tracePt t="65201" x="9545638" y="3608388"/>
          <p14:tracePt t="65217" x="9385300" y="3616325"/>
          <p14:tracePt t="65233" x="9304338" y="3616325"/>
          <p14:tracePt t="65250" x="9251950" y="3616325"/>
          <p14:tracePt t="65267" x="9197975" y="3616325"/>
          <p14:tracePt t="65289" x="9188450" y="3616325"/>
          <p14:tracePt t="65990" x="9180513" y="3616325"/>
          <p14:tracePt t="66002" x="9161463" y="3616325"/>
          <p14:tracePt t="66015" x="9126538" y="3616325"/>
          <p14:tracePt t="66028" x="9063038" y="3616325"/>
          <p14:tracePt t="66040" x="8947150" y="3616325"/>
          <p14:tracePt t="66053" x="8759825" y="3616325"/>
          <p14:tracePt t="66066" x="8589963" y="3616325"/>
          <p14:tracePt t="66082" x="8439150" y="3616325"/>
          <p14:tracePt t="66099" x="8348663" y="3616325"/>
          <p14:tracePt t="66116" x="8251825" y="3616325"/>
          <p14:tracePt t="66132" x="8232775" y="3616325"/>
          <p14:tracePt t="66345" x="8224838" y="3616325"/>
          <p14:tracePt t="66358" x="8205788" y="3616325"/>
          <p14:tracePt t="66371" x="8153400" y="3616325"/>
          <p14:tracePt t="66384" x="8037513" y="3616325"/>
          <p14:tracePt t="66398" x="7823200" y="3608388"/>
          <p14:tracePt t="66415" x="7518400" y="3571875"/>
          <p14:tracePt t="66431" x="7277100" y="3527425"/>
          <p14:tracePt t="66448" x="7045325" y="3482975"/>
          <p14:tracePt t="66465" x="6919913" y="3473450"/>
          <p14:tracePt t="66482" x="6804025" y="3446463"/>
          <p14:tracePt t="66498" x="6394450" y="3411538"/>
          <p14:tracePt t="66515" x="6072188" y="3411538"/>
          <p14:tracePt t="66532" x="5751513" y="3411538"/>
          <p14:tracePt t="66548" x="4848225" y="3581400"/>
          <p14:tracePt t="66564" x="4419600" y="3724275"/>
          <p14:tracePt t="66581" x="4170363" y="3822700"/>
          <p14:tracePt t="66598" x="3965575" y="3894138"/>
          <p14:tracePt t="66614" x="3867150" y="3946525"/>
          <p14:tracePt t="66631" x="3857625" y="3946525"/>
          <p14:tracePt t="66648" x="3848100" y="3956050"/>
          <p14:tracePt t="66664" x="3848100" y="3965575"/>
          <p14:tracePt t="66726" x="3848100" y="3956050"/>
          <p14:tracePt t="66752" x="3848100" y="3946525"/>
          <p14:tracePt t="66765" x="3857625" y="3946525"/>
          <p14:tracePt t="66777" x="3884613" y="3938588"/>
          <p14:tracePt t="66790" x="3965575" y="3929063"/>
          <p14:tracePt t="66802" x="4152900" y="3919538"/>
          <p14:tracePt t="66815" x="4589463" y="3867150"/>
          <p14:tracePt t="66830" x="5160963" y="3830638"/>
          <p14:tracePt t="66847" x="5589588" y="3795713"/>
          <p14:tracePt t="66864" x="5938838" y="3795713"/>
          <p14:tracePt t="66880" x="6510338" y="3795713"/>
          <p14:tracePt t="66897" x="6813550" y="3795713"/>
          <p14:tracePt t="66914" x="7037388" y="3795713"/>
          <p14:tracePt t="66916" x="7259638" y="3795713"/>
          <p14:tracePt t="66930" x="7385050" y="3803650"/>
          <p14:tracePt t="66947" x="7456488" y="3813175"/>
          <p14:tracePt t="66964" x="7518400" y="3822700"/>
          <p14:tracePt t="66980" x="7545388" y="3822700"/>
          <p14:tracePt t="67158" x="7562850" y="3822700"/>
          <p14:tracePt t="67171" x="7616825" y="3813175"/>
          <p14:tracePt t="67184" x="7796213" y="3732213"/>
          <p14:tracePt t="67197" x="8180388" y="3598863"/>
          <p14:tracePt t="67213" x="8643938" y="3473450"/>
          <p14:tracePt t="67230" x="9010650" y="3384550"/>
          <p14:tracePt t="67247" x="9394825" y="3322638"/>
          <p14:tracePt t="67263" x="9510713" y="3313113"/>
          <p14:tracePt t="67280" x="9609138" y="3313113"/>
          <p14:tracePt t="67502" x="9626600" y="3313113"/>
          <p14:tracePt t="67515" x="9671050" y="3303588"/>
          <p14:tracePt t="67527" x="9786938" y="3276600"/>
          <p14:tracePt t="67540" x="9966325" y="3241675"/>
          <p14:tracePt t="67553" x="10180638" y="3197225"/>
          <p14:tracePt t="67565" x="10304463" y="3170238"/>
          <p14:tracePt t="67579" x="10331450" y="3170238"/>
          <p14:tracePt t="67596" x="10348913" y="3170238"/>
          <p14:tracePt t="67612" x="10358438" y="3170238"/>
          <p14:tracePt t="67629" x="10367963" y="3170238"/>
          <p14:tracePt t="67756" x="10358438" y="3170238"/>
          <p14:tracePt t="67781" x="10348913" y="3170238"/>
          <p14:tracePt t="67819" x="10340975" y="3170238"/>
          <p14:tracePt t="67845" x="10331450" y="3170238"/>
          <p14:tracePt t="67857" x="10323513" y="3170238"/>
          <p14:tracePt t="67870" x="10304463" y="3170238"/>
          <p14:tracePt t="67883" x="10287000" y="3170238"/>
          <p14:tracePt t="67896" x="10269538" y="3170238"/>
          <p14:tracePt t="67912" x="10260013" y="3170238"/>
          <p14:tracePt t="68086" x="10252075" y="3170238"/>
          <p14:tracePt t="68099" x="10233025" y="3170238"/>
          <p14:tracePt t="68112" x="10188575" y="3170238"/>
          <p14:tracePt t="68125" x="10037763" y="3170238"/>
          <p14:tracePt t="68137" x="9698038" y="3170238"/>
          <p14:tracePt t="68150" x="9117013" y="3214688"/>
          <p14:tracePt t="68163" x="8510588" y="3313113"/>
          <p14:tracePt t="68178" x="8089900" y="3419475"/>
          <p14:tracePt t="68195" x="7724775" y="3482975"/>
          <p14:tracePt t="68211" x="7483475" y="3536950"/>
          <p14:tracePt t="68228" x="7161213" y="3633788"/>
          <p14:tracePt t="68245" x="7116763" y="3652838"/>
          <p14:tracePt t="68261" x="7108825" y="3652838"/>
          <p14:tracePt t="68278" x="7089775" y="3652838"/>
          <p14:tracePt t="68455" x="7072313" y="3652838"/>
          <p14:tracePt t="68468" x="7037388" y="3652838"/>
          <p14:tracePt t="68480" x="6938963" y="3652838"/>
          <p14:tracePt t="68494" x="6804025" y="3652838"/>
          <p14:tracePt t="68511" x="6616700" y="3652838"/>
          <p14:tracePt t="68528" x="6491288" y="3652838"/>
          <p14:tracePt t="68544" x="6303963" y="3652838"/>
          <p14:tracePt t="68560" x="6276975" y="3643313"/>
          <p14:tracePt t="68577" x="6259513" y="3643313"/>
          <p14:tracePt t="68594" x="6251575" y="3625850"/>
          <p14:tracePt t="68620" x="6251575" y="3616325"/>
          <p14:tracePt t="68632" x="6330950" y="3589338"/>
          <p14:tracePt t="68645" x="6599238" y="3554413"/>
          <p14:tracePt t="68660" x="7108825" y="3482975"/>
          <p14:tracePt t="68677" x="7732713" y="3438525"/>
          <p14:tracePt t="68694" x="8099425" y="3438525"/>
          <p14:tracePt t="68710" x="8528050" y="3438525"/>
          <p14:tracePt t="68727" x="8643938" y="3438525"/>
          <p14:tracePt t="68744" x="8742363" y="3438525"/>
          <p14:tracePt t="68760" x="8858250" y="3465513"/>
          <p14:tracePt t="68777" x="8885238" y="3482975"/>
          <p14:tracePt t="68793" x="8902700" y="3482975"/>
          <p14:tracePt t="68988" x="8920163" y="3482975"/>
          <p14:tracePt t="69001" x="8983663" y="3482975"/>
          <p14:tracePt t="69014" x="9090025" y="3455988"/>
          <p14:tracePt t="69027" x="9269413" y="3419475"/>
          <p14:tracePt t="69043" x="9466263" y="3375025"/>
          <p14:tracePt t="69060" x="9572625" y="3357563"/>
          <p14:tracePt t="69076" x="9634538" y="3340100"/>
          <p14:tracePt t="69093" x="9661525" y="3330575"/>
          <p14:tracePt t="69110" x="9671050" y="3330575"/>
          <p14:tracePt t="69141" x="9671050" y="3322638"/>
          <p14:tracePt t="69154" x="9644063" y="3313113"/>
          <p14:tracePt t="69166" x="9555163" y="3276600"/>
          <p14:tracePt t="69179" x="9323388" y="3214688"/>
          <p14:tracePt t="69193" x="9010650" y="3170238"/>
          <p14:tracePt t="69211" x="8528050" y="3116263"/>
          <p14:tracePt t="69226" x="8197850" y="3098800"/>
          <p14:tracePt t="69243" x="7608888" y="3098800"/>
          <p14:tracePt t="69259" x="7429500" y="3098800"/>
          <p14:tracePt t="69276" x="7331075" y="3098800"/>
          <p14:tracePt t="69293" x="7296150" y="3098800"/>
          <p14:tracePt t="69446" x="7286625" y="3098800"/>
          <p14:tracePt t="69459" x="7269163" y="3098800"/>
          <p14:tracePt t="69471" x="7215188" y="3098800"/>
          <p14:tracePt t="69484" x="7062788" y="3108325"/>
          <p14:tracePt t="69497" x="6705600" y="3125788"/>
          <p14:tracePt t="69509" x="6232525" y="3143250"/>
          <p14:tracePt t="69525" x="5867400" y="3143250"/>
          <p14:tracePt t="69542" x="5661025" y="3152775"/>
          <p14:tracePt t="69559" x="5537200" y="3170238"/>
          <p14:tracePt t="69575" x="5411788" y="3197225"/>
          <p14:tracePt t="69592" x="5384800" y="3205163"/>
          <p14:tracePt t="69609" x="5375275" y="3214688"/>
          <p14:tracePt t="69625" x="5367338" y="3214688"/>
          <p14:tracePt t="69642" x="5357813" y="3214688"/>
          <p14:tracePt t="69675" x="5357813" y="3224213"/>
          <p14:tracePt t="69713" x="5357813" y="3232150"/>
          <p14:tracePt t="69764" x="5348288" y="3241675"/>
          <p14:tracePt t="69776" x="5340350" y="3259138"/>
          <p14:tracePt t="69789" x="5330825" y="3268663"/>
          <p14:tracePt t="69802" x="5330825" y="3276600"/>
          <p14:tracePt t="69814" x="5322888" y="3276600"/>
          <p14:tracePt t="69827" x="5322888" y="3286125"/>
          <p14:tracePt t="69841" x="5313363" y="3295650"/>
          <p14:tracePt t="69858" x="5303838" y="3303588"/>
          <p14:tracePt t="69875" x="5303838" y="3313113"/>
          <p14:tracePt t="69891" x="5286375" y="3330575"/>
          <p14:tracePt t="69916" x="5276850" y="3330575"/>
          <p14:tracePt t="69928" x="5268913" y="3340100"/>
          <p14:tracePt t="69942" x="5259388" y="3340100"/>
          <p14:tracePt t="69958" x="5241925" y="3348038"/>
          <p14:tracePt t="69974" x="5214938" y="3367088"/>
          <p14:tracePt t="69991" x="5170488" y="3384550"/>
          <p14:tracePt t="70008" x="5054600" y="3411538"/>
          <p14:tracePt t="70024" x="4965700" y="3429000"/>
          <p14:tracePt t="70041" x="4884738" y="3438525"/>
          <p14:tracePt t="70058" x="4759325" y="3438525"/>
          <p14:tracePt t="70074" x="4724400" y="3438525"/>
          <p14:tracePt t="70091" x="4687888" y="3438525"/>
          <p14:tracePt t="70108" x="4670425" y="3429000"/>
          <p14:tracePt t="70124" x="4652963" y="3429000"/>
          <p14:tracePt t="70141" x="4652963" y="3419475"/>
          <p14:tracePt t="70158" x="4643438" y="3419475"/>
          <p14:tracePt t="70174" x="4643438" y="3411538"/>
          <p14:tracePt t="70233" x="4652963" y="3402013"/>
          <p14:tracePt t="70246" x="4803775" y="3375025"/>
          <p14:tracePt t="70259" x="5375275" y="3340100"/>
          <p14:tracePt t="70271" x="6269038" y="3303588"/>
          <p14:tracePt t="70284" x="7134225" y="3303588"/>
          <p14:tracePt t="70297" x="7653338" y="3303588"/>
          <p14:tracePt t="70309" x="8054975" y="3303588"/>
          <p14:tracePt t="70324" x="8439150" y="3375025"/>
          <p14:tracePt t="70341" x="8589963" y="3419475"/>
          <p14:tracePt t="70357" x="8724900" y="3465513"/>
          <p14:tracePt t="70374" x="8840788" y="3536950"/>
          <p14:tracePt t="70390" x="8858250" y="3554413"/>
          <p14:tracePt t="70564" x="8867775" y="3554413"/>
          <p14:tracePt t="70576" x="8929688" y="3554413"/>
          <p14:tracePt t="70590" x="9082088" y="3536950"/>
          <p14:tracePt t="70607" x="9429750" y="3517900"/>
          <p14:tracePt t="70623" x="9902825" y="3500438"/>
          <p14:tracePt t="70640" x="10456863" y="3500438"/>
          <p14:tracePt t="70657" x="10572750" y="3509963"/>
          <p14:tracePt t="70673" x="10661650" y="3544888"/>
          <p14:tracePt t="70690" x="10742613" y="3608388"/>
          <p14:tracePt t="70707" x="10752138" y="3616325"/>
          <p14:tracePt t="70723" x="10752138" y="3643313"/>
          <p14:tracePt t="70742" x="10752138" y="3652838"/>
          <p14:tracePt t="70767" x="10715625" y="3660775"/>
          <p14:tracePt t="70780" x="10634663" y="3679825"/>
          <p14:tracePt t="72687" x="10609263" y="3679825"/>
          <p14:tracePt t="72700" x="10528300" y="3697288"/>
          <p14:tracePt t="72712" x="10287000" y="3751263"/>
          <p14:tracePt t="72725" x="9752013" y="3848100"/>
          <p14:tracePt t="72738" x="9161463" y="3938588"/>
          <p14:tracePt t="72752" x="8705850" y="4027488"/>
          <p14:tracePt t="72769" x="8385175" y="4089400"/>
          <p14:tracePt t="72786" x="8161338" y="4143375"/>
          <p14:tracePt t="72802" x="7966075" y="4179888"/>
          <p14:tracePt t="72819" x="7929563" y="4179888"/>
          <p14:tracePt t="73005" x="7920038" y="4179888"/>
          <p14:tracePt t="73017" x="7902575" y="4179888"/>
          <p14:tracePt t="73030" x="7840663" y="4179888"/>
          <p14:tracePt t="73043" x="7705725" y="4179888"/>
          <p14:tracePt t="73056" x="7500938" y="4179888"/>
          <p14:tracePt t="73069" x="7242175" y="4152900"/>
          <p14:tracePt t="73085" x="7045325" y="4116388"/>
          <p14:tracePt t="73102" x="6938963" y="4089400"/>
          <p14:tracePt t="73119" x="6831013" y="4062413"/>
          <p14:tracePt t="73135" x="6823075" y="4062413"/>
          <p14:tracePt t="73373" x="6823075" y="4054475"/>
          <p14:tracePt t="73386" x="6823075" y="4044950"/>
          <p14:tracePt t="73399" x="6823075" y="4027488"/>
          <p14:tracePt t="73411" x="6823075" y="4000500"/>
          <p14:tracePt t="73424" x="6823075" y="3973513"/>
          <p14:tracePt t="73437" x="6823075" y="3938588"/>
          <p14:tracePt t="73451" x="6823075" y="3902075"/>
          <p14:tracePt t="73468" x="6884988" y="3857625"/>
          <p14:tracePt t="73484" x="6973888" y="3803650"/>
          <p14:tracePt t="73501" x="7188200" y="3724275"/>
          <p14:tracePt t="73518" x="7251700" y="3697288"/>
          <p14:tracePt t="73534" x="7277100" y="3687763"/>
          <p14:tracePt t="73551" x="7296150" y="3679825"/>
          <p14:tracePt t="73568" x="7296150" y="3670300"/>
          <p14:tracePt t="73584" x="7296150" y="3652838"/>
          <p14:tracePt t="73601" x="7296150" y="3616325"/>
          <p14:tracePt t="73618" x="7259638" y="3490913"/>
          <p14:tracePt t="73634" x="7197725" y="3419475"/>
          <p14:tracePt t="73651" x="7099300" y="3375025"/>
          <p14:tracePt t="73668" x="6911975" y="3295650"/>
          <p14:tracePt t="73684" x="6831013" y="3268663"/>
          <p14:tracePt t="73701" x="6777038" y="3259138"/>
          <p14:tracePt t="73717" x="6724650" y="3259138"/>
          <p14:tracePt t="73734" x="6715125" y="3259138"/>
          <p14:tracePt t="73751" x="6688138" y="3259138"/>
          <p14:tracePt t="73768" x="6670675" y="3259138"/>
          <p14:tracePt t="73784" x="6653213" y="3286125"/>
          <p14:tracePt t="73801" x="6643688" y="3348038"/>
          <p14:tracePt t="73817" x="6626225" y="3544888"/>
          <p14:tracePt t="73834" x="6626225" y="3625850"/>
          <p14:tracePt t="73850" x="6670675" y="3679825"/>
          <p14:tracePt t="73867" x="6715125" y="3741738"/>
          <p14:tracePt t="73884" x="6875463" y="3857625"/>
          <p14:tracePt t="73900" x="6965950" y="3884613"/>
          <p14:tracePt t="73917" x="7027863" y="3902075"/>
          <p14:tracePt t="73934" x="7108825" y="3919538"/>
          <p14:tracePt t="73950" x="7153275" y="3911600"/>
          <p14:tracePt t="73967" x="7188200" y="3875088"/>
          <p14:tracePt t="73984" x="7251700" y="3759200"/>
          <p14:tracePt t="74000" x="7277100" y="3679825"/>
          <p14:tracePt t="74017" x="7277100" y="3598863"/>
          <p14:tracePt t="74034" x="7259638" y="3482975"/>
          <p14:tracePt t="74050" x="7224713" y="3446463"/>
          <p14:tracePt t="74067" x="7170738" y="3429000"/>
          <p14:tracePt t="74084" x="7027863" y="3384550"/>
          <p14:tracePt t="74100" x="6956425" y="3375025"/>
          <p14:tracePt t="74117" x="6894513" y="3367088"/>
          <p14:tracePt t="74133" x="6858000" y="3367088"/>
          <p14:tracePt t="74150" x="6804025" y="3367088"/>
          <p14:tracePt t="74173" x="6796088" y="3367088"/>
          <p14:tracePt t="74186" x="6786563" y="3367088"/>
          <p14:tracePt t="74200" x="6777038" y="3384550"/>
          <p14:tracePt t="74216" x="6769100" y="3429000"/>
          <p14:tracePt t="74233" x="6769100" y="3490913"/>
          <p14:tracePt t="74250" x="6769100" y="3589338"/>
          <p14:tracePt t="74266" x="6769100" y="3616325"/>
          <p14:tracePt t="74283" x="6786563" y="3633788"/>
          <p14:tracePt t="74300" x="6813550" y="3670300"/>
          <p14:tracePt t="74316" x="6823075" y="3679825"/>
          <p14:tracePt t="74333" x="6840538" y="3687763"/>
          <p14:tracePt t="74351" x="6848475" y="3697288"/>
          <p14:tracePt t="74465" x="6858000" y="3697288"/>
          <p14:tracePt t="74809" x="6884988" y="3697288"/>
          <p14:tracePt t="74822" x="6938963" y="3660775"/>
          <p14:tracePt t="74834" x="7027863" y="3608388"/>
          <p14:tracePt t="74849" x="7134225" y="3509963"/>
          <p14:tracePt t="74865" x="7232650" y="3394075"/>
          <p14:tracePt t="74882" x="7286625" y="3330575"/>
          <p14:tracePt t="74899" x="7304088" y="3286125"/>
          <p14:tracePt t="74915" x="7304088" y="3276600"/>
          <p14:tracePt t="74932" x="7304088" y="3268663"/>
          <p14:tracePt t="74948" x="7251700" y="3241675"/>
          <p14:tracePt t="74965" x="7188200" y="3232150"/>
          <p14:tracePt t="74982" x="7116763" y="3224213"/>
          <p14:tracePt t="74999" x="6965950" y="3224213"/>
          <p14:tracePt t="75015" x="6919913" y="3224213"/>
          <p14:tracePt t="75032" x="6875463" y="3232150"/>
          <p14:tracePt t="75048" x="6840538" y="3251200"/>
          <p14:tracePt t="75065" x="6777038" y="3313113"/>
          <p14:tracePt t="75081" x="6759575" y="3367088"/>
          <p14:tracePt t="75098" x="6742113" y="3446463"/>
          <p14:tracePt t="75115" x="6732588" y="3554413"/>
          <p14:tracePt t="75132" x="6732588" y="3608388"/>
          <p14:tracePt t="75148" x="6751638" y="3679825"/>
          <p14:tracePt t="75165" x="6858000" y="3795713"/>
          <p14:tracePt t="75181" x="6938963" y="3857625"/>
          <p14:tracePt t="75198" x="7037388" y="3884613"/>
          <p14:tracePt t="75215" x="7205663" y="3902075"/>
          <p14:tracePt t="75231" x="7296150" y="3875088"/>
          <p14:tracePt t="75248" x="7375525" y="3803650"/>
          <p14:tracePt t="75264" x="7439025" y="3714750"/>
          <p14:tracePt t="75281" x="7527925" y="3509963"/>
          <p14:tracePt t="75298" x="7554913" y="3402013"/>
          <p14:tracePt t="75314" x="7562850" y="3313113"/>
          <p14:tracePt t="75331" x="7545388" y="3241675"/>
          <p14:tracePt t="75348" x="7518400" y="3232150"/>
          <p14:tracePt t="75364" x="7473950" y="3214688"/>
          <p14:tracePt t="75381" x="7304088" y="3197225"/>
          <p14:tracePt t="75397" x="7197725" y="3197225"/>
          <p14:tracePt t="75414" x="7089775" y="3197225"/>
          <p14:tracePt t="75431" x="6965950" y="3241675"/>
          <p14:tracePt t="75448" x="6929438" y="3286125"/>
          <p14:tracePt t="75464" x="6902450" y="3322638"/>
          <p14:tracePt t="75481" x="6894513" y="3367088"/>
          <p14:tracePt t="75497" x="6867525" y="3455988"/>
          <p14:tracePt t="75514" x="6858000" y="3490913"/>
          <p14:tracePt t="75531" x="6858000" y="3517900"/>
          <p14:tracePt t="75547" x="6858000" y="3581400"/>
          <p14:tracePt t="75564" x="6875463" y="3625850"/>
          <p14:tracePt t="75580" x="6894513" y="3660775"/>
          <p14:tracePt t="75597" x="6938963" y="3714750"/>
          <p14:tracePt t="75615" x="6965950" y="3741738"/>
          <p14:tracePt t="75630" x="6973888" y="3741738"/>
          <p14:tracePt t="75647" x="6983413" y="3751263"/>
          <p14:tracePt t="75664" x="6991350" y="3751263"/>
          <p14:tracePt t="75685" x="7000875" y="3751263"/>
          <p14:tracePt t="76626" x="6991350" y="3751263"/>
          <p14:tracePt t="76639" x="6973888" y="3751263"/>
          <p14:tracePt t="76652" x="6956425" y="3751263"/>
          <p14:tracePt t="76664" x="6894513" y="3751263"/>
          <p14:tracePt t="76678" x="6777038" y="3751263"/>
          <p14:tracePt t="76695" x="6581775" y="3751263"/>
          <p14:tracePt t="76712" x="6303963" y="3751263"/>
          <p14:tracePt t="76728" x="5938838" y="3751263"/>
          <p14:tracePt t="76745" x="5857875" y="3751263"/>
          <p14:tracePt t="76762" x="5795963" y="3751263"/>
          <p14:tracePt t="76778" x="5715000" y="3751263"/>
          <p14:tracePt t="76795" x="5688013" y="3751263"/>
          <p14:tracePt t="76811" x="5661025" y="3751263"/>
          <p14:tracePt t="76828" x="5643563" y="3751263"/>
          <p14:tracePt t="76845" x="5626100" y="3751263"/>
          <p14:tracePt t="76861" x="5608638" y="3751263"/>
          <p14:tracePt t="76878" x="5599113" y="3751263"/>
          <p14:tracePt t="76895" x="5562600" y="3751263"/>
          <p14:tracePt t="76911" x="5545138" y="3751263"/>
          <p14:tracePt t="76928" x="5527675" y="3751263"/>
          <p14:tracePt t="76944" x="5500688" y="3751263"/>
          <p14:tracePt t="76961" x="5483225" y="3751263"/>
          <p14:tracePt t="76981" x="5473700" y="3751263"/>
          <p14:tracePt t="77007" x="5465763" y="3751263"/>
          <p14:tracePt t="77032" x="5456238" y="3751263"/>
          <p14:tracePt t="77134" x="5465763" y="3751263"/>
          <p14:tracePt t="77147" x="5518150" y="3751263"/>
          <p14:tracePt t="77159" x="5884863" y="3751263"/>
          <p14:tracePt t="77172" x="6751638" y="3751263"/>
          <p14:tracePt t="77185" x="8054975" y="3751263"/>
          <p14:tracePt t="77198" x="9037638" y="3751263"/>
          <p14:tracePt t="77211" x="9680575" y="3751263"/>
          <p14:tracePt t="77227" x="10348913" y="3751263"/>
          <p14:tracePt t="77244" x="10796588" y="3751263"/>
          <p14:tracePt t="77261" x="11055350" y="3751263"/>
          <p14:tracePt t="77277" x="11072813" y="3751263"/>
          <p14:tracePt t="77294" x="11082338" y="3751263"/>
          <p14:tracePt t="77310" x="11090275" y="3751263"/>
          <p14:tracePt t="77528" x="11072813" y="3751263"/>
          <p14:tracePt t="77541" x="11028363" y="3751263"/>
          <p14:tracePt t="77553" x="10966450" y="3751263"/>
          <p14:tracePt t="77566" x="10848975" y="3751263"/>
          <p14:tracePt t="77579" x="10725150" y="3751263"/>
          <p14:tracePt t="77593" x="10609263" y="3751263"/>
          <p14:tracePt t="77610" x="10545763" y="3751263"/>
          <p14:tracePt t="77626" x="10491788" y="3751263"/>
          <p14:tracePt t="77644" x="10474325" y="3751263"/>
          <p14:tracePt t="77660" x="10456863" y="3751263"/>
          <p14:tracePt t="77680" x="10447338" y="3751263"/>
          <p14:tracePt t="77769" x="10456863" y="3751263"/>
          <p14:tracePt t="77782" x="10491788" y="3751263"/>
          <p14:tracePt t="77794" x="10545763" y="3768725"/>
          <p14:tracePt t="77807" x="10617200" y="3768725"/>
          <p14:tracePt t="77820" x="10680700" y="3776663"/>
          <p14:tracePt t="77833" x="10733088" y="3786188"/>
          <p14:tracePt t="77845" x="10752138" y="3786188"/>
          <p14:tracePt t="77859" x="10760075" y="3786188"/>
          <p14:tracePt t="77884" x="10769600" y="3786188"/>
          <p14:tracePt t="77896" x="10769600" y="3768725"/>
          <p14:tracePt t="77910" x="10769600" y="3714750"/>
          <p14:tracePt t="77926" x="10760075" y="3633788"/>
          <p14:tracePt t="77943" x="10715625" y="3571875"/>
          <p14:tracePt t="77960" x="10491788" y="3465513"/>
          <p14:tracePt t="77976" x="10323513" y="3438525"/>
          <p14:tracePt t="77993" x="10099675" y="3429000"/>
          <p14:tracePt t="78010" x="9920288" y="3429000"/>
          <p14:tracePt t="78026" x="9626600" y="3536950"/>
          <p14:tracePt t="78042" x="9518650" y="3625850"/>
          <p14:tracePt t="78059" x="9456738" y="3687763"/>
          <p14:tracePt t="78076" x="9340850" y="3875088"/>
          <p14:tracePt t="78092" x="9323388" y="3973513"/>
          <p14:tracePt t="78109" x="9304338" y="4054475"/>
          <p14:tracePt t="78126" x="9296400" y="4143375"/>
          <p14:tracePt t="78142" x="9304338" y="4179888"/>
          <p14:tracePt t="78159" x="9375775" y="4224338"/>
          <p14:tracePt t="78176" x="9698038" y="4295775"/>
          <p14:tracePt t="78192" x="9939338" y="4322763"/>
          <p14:tracePt t="78209" x="10161588" y="4340225"/>
          <p14:tracePt t="78225" x="10367963" y="4340225"/>
          <p14:tracePt t="78226" x="10483850" y="4330700"/>
          <p14:tracePt t="78242" x="10599738" y="4303713"/>
          <p14:tracePt t="78259" x="10671175" y="4276725"/>
          <p14:tracePt t="78275" x="10715625" y="4251325"/>
          <p14:tracePt t="78292" x="10752138" y="4205288"/>
          <p14:tracePt t="78309" x="10769600" y="4187825"/>
          <p14:tracePt t="78325" x="10769600" y="4160838"/>
          <p14:tracePt t="78342" x="10769600" y="4098925"/>
          <p14:tracePt t="78358" x="10760075" y="4062413"/>
          <p14:tracePt t="78375" x="10725150" y="4037013"/>
          <p14:tracePt t="78392" x="10617200" y="3990975"/>
          <p14:tracePt t="78408" x="10555288" y="3956050"/>
          <p14:tracePt t="78425" x="10466388" y="3956050"/>
          <p14:tracePt t="78442" x="10296525" y="3946525"/>
          <p14:tracePt t="78458" x="10233025" y="3946525"/>
          <p14:tracePt t="78475" x="10206038" y="3946525"/>
          <p14:tracePt t="78492" x="10198100" y="3946525"/>
          <p14:tracePt t="78508" x="10180638" y="3946525"/>
          <p14:tracePt t="78525" x="10171113" y="3946525"/>
          <p14:tracePt t="79053" x="10153650" y="3946525"/>
          <p14:tracePt t="79065" x="10109200" y="3946525"/>
          <p14:tracePt t="79078" x="9983788" y="3946525"/>
          <p14:tracePt t="79091" x="9742488" y="3929063"/>
          <p14:tracePt t="79107" x="9296400" y="3911600"/>
          <p14:tracePt t="79124" x="8867775" y="3911600"/>
          <p14:tracePt t="79141" x="8572500" y="3911600"/>
          <p14:tracePt t="79141" x="8420100" y="3911600"/>
          <p14:tracePt t="79157" x="8304213" y="3911600"/>
          <p14:tracePt t="79174" x="8205788" y="3911600"/>
          <p14:tracePt t="79190" x="8126413" y="3911600"/>
          <p14:tracePt t="79207" x="8072438" y="3911600"/>
          <p14:tracePt t="79396" x="8062913" y="3911600"/>
          <p14:tracePt t="79409" x="8010525" y="3902075"/>
          <p14:tracePt t="79421" x="7912100" y="3894138"/>
          <p14:tracePt t="79434" x="7742238" y="3857625"/>
          <p14:tracePt t="79447" x="7419975" y="3795713"/>
          <p14:tracePt t="79459" x="7134225" y="3732213"/>
          <p14:tracePt t="79473" x="6946900" y="3705225"/>
          <p14:tracePt t="79490" x="6823075" y="3697288"/>
          <p14:tracePt t="79506" x="6759575" y="3679825"/>
          <p14:tracePt t="79523" x="6680200" y="3660775"/>
          <p14:tracePt t="79540" x="6653213" y="3643313"/>
          <p14:tracePt t="79556" x="6616700" y="3643313"/>
          <p14:tracePt t="79573" x="6589713" y="3625850"/>
          <p14:tracePt t="79589" x="6581775" y="3625850"/>
          <p14:tracePt t="79606" x="6581775" y="3616325"/>
          <p14:tracePt t="79739" x="6589713" y="3616325"/>
          <p14:tracePt t="79751" x="6680200" y="3616325"/>
          <p14:tracePt t="79764" x="6938963" y="3633788"/>
          <p14:tracePt t="79777" x="7491413" y="3705225"/>
          <p14:tracePt t="79790" x="8126413" y="3803650"/>
          <p14:tracePt t="79806" x="8643938" y="3911600"/>
          <p14:tracePt t="79823" x="9010650" y="4027488"/>
          <p14:tracePt t="79839" x="9313863" y="4143375"/>
          <p14:tracePt t="79856" x="9644063" y="4313238"/>
          <p14:tracePt t="79872" x="9715500" y="4348163"/>
          <p14:tracePt t="79889" x="9742488" y="4367213"/>
          <p14:tracePt t="79905" x="9752013" y="4367213"/>
          <p14:tracePt t="80196" x="9752013" y="4357688"/>
          <p14:tracePt t="80221" x="9752013" y="4348163"/>
          <p14:tracePt t="80234" x="9759950" y="4313238"/>
          <p14:tracePt t="80247" x="9769475" y="4295775"/>
          <p14:tracePt t="80259" x="9777413" y="4251325"/>
          <p14:tracePt t="80272" x="9786938" y="4197350"/>
          <p14:tracePt t="80288" x="9796463" y="4143375"/>
          <p14:tracePt t="80305" x="9804400" y="4108450"/>
          <p14:tracePt t="80321" x="9804400" y="4081463"/>
          <p14:tracePt t="80338" x="9804400" y="4037013"/>
          <p14:tracePt t="80355" x="9786938" y="4010025"/>
          <p14:tracePt t="80371" x="9777413" y="4000500"/>
          <p14:tracePt t="80388" x="9725025" y="3965575"/>
          <p14:tracePt t="80405" x="9671050" y="3938588"/>
          <p14:tracePt t="80422" x="9609138" y="3929063"/>
          <p14:tracePt t="80438" x="9439275" y="3919538"/>
          <p14:tracePt t="80454" x="9385300" y="3919538"/>
          <p14:tracePt t="80471" x="9340850" y="3938588"/>
          <p14:tracePt t="80488" x="9286875" y="4027488"/>
          <p14:tracePt t="80504" x="9259888" y="4108450"/>
          <p14:tracePt t="80521" x="9242425" y="4214813"/>
          <p14:tracePt t="80538" x="9232900" y="4286250"/>
          <p14:tracePt t="80539" x="9232900" y="4367213"/>
          <p14:tracePt t="80554" x="9232900" y="4411663"/>
          <p14:tracePt t="80571" x="9251950" y="4465638"/>
          <p14:tracePt t="80587" x="9286875" y="4500563"/>
          <p14:tracePt t="80604" x="9402763" y="4572000"/>
          <p14:tracePt t="80621" x="9474200" y="4616450"/>
          <p14:tracePt t="80637" x="9537700" y="4625975"/>
          <p14:tracePt t="80654" x="9626600" y="4633913"/>
          <p14:tracePt t="80671" x="9644063" y="4633913"/>
          <p14:tracePt t="80687" x="9661525" y="4633913"/>
          <p14:tracePt t="80704" x="9698038" y="4616450"/>
          <p14:tracePt t="80721" x="9732963" y="4589463"/>
          <p14:tracePt t="80737" x="9742488" y="4562475"/>
          <p14:tracePt t="80754" x="9777413" y="4465638"/>
          <p14:tracePt t="80771" x="9786938" y="4429125"/>
          <p14:tracePt t="80787" x="9796463" y="4367213"/>
          <p14:tracePt t="80804" x="9796463" y="4313238"/>
          <p14:tracePt t="80820" x="9777413" y="4232275"/>
          <p14:tracePt t="80837" x="9742488" y="4205288"/>
          <p14:tracePt t="80854" x="9715500" y="4179888"/>
          <p14:tracePt t="80870" x="9671050" y="4133850"/>
          <p14:tracePt t="80887" x="9644063" y="4116388"/>
          <p14:tracePt t="80904" x="9609138" y="4098925"/>
          <p14:tracePt t="80920" x="9572625" y="4089400"/>
          <p14:tracePt t="80937" x="9555163" y="4081463"/>
          <p14:tracePt t="80953" x="9545638" y="4081463"/>
          <p14:tracePt t="80970" x="9537700" y="4081463"/>
          <p14:tracePt t="81237" x="9545638" y="4081463"/>
          <p14:tracePt t="81250" x="9563100" y="4081463"/>
          <p14:tracePt t="81263" x="9599613" y="4081463"/>
          <p14:tracePt t="81275" x="9671050" y="4081463"/>
          <p14:tracePt t="81288" x="9777413" y="4081463"/>
          <p14:tracePt t="81303" x="9885363" y="4081463"/>
          <p14:tracePt t="81320" x="9974263" y="4081463"/>
          <p14:tracePt t="81336" x="10037763" y="4081463"/>
          <p14:tracePt t="81353" x="10109200" y="4089400"/>
          <p14:tracePt t="81369" x="10117138" y="4098925"/>
          <p14:tracePt t="81386" x="10126663" y="4098925"/>
          <p14:tracePt t="81428" x="10134600" y="4098925"/>
          <p14:tracePt t="81542" x="10144125" y="4098925"/>
          <p14:tracePt t="81936" x="10161588" y="4098925"/>
          <p14:tracePt t="81949" x="10188575" y="4098925"/>
          <p14:tracePt t="81962" x="10252075" y="4108450"/>
          <p14:tracePt t="81974" x="10340975" y="4133850"/>
          <p14:tracePt t="81987" x="10412413" y="4143375"/>
          <p14:tracePt t="82001" x="10456863" y="4152900"/>
          <p14:tracePt t="82018" x="10474325" y="4152900"/>
          <p14:tracePt t="82038" x="10483850" y="4152900"/>
          <p14:tracePt t="82076" x="10491788" y="4152900"/>
          <p14:tracePt t="82203" x="10501313" y="4152900"/>
          <p14:tracePt t="82343" x="10483850" y="4152900"/>
          <p14:tracePt t="82356" x="10420350" y="4152900"/>
          <p14:tracePt t="82368" x="10269538" y="4152900"/>
          <p14:tracePt t="82381" x="9759950" y="4081463"/>
          <p14:tracePt t="82394" x="9037638" y="4000500"/>
          <p14:tracePt t="82407" x="8161338" y="3902075"/>
          <p14:tracePt t="82420" x="7608888" y="3830638"/>
          <p14:tracePt t="82434" x="6983413" y="3751263"/>
          <p14:tracePt t="82451" x="6626225" y="3714750"/>
          <p14:tracePt t="82467" x="6483350" y="3697288"/>
          <p14:tracePt t="82484" x="6402388" y="3660775"/>
          <p14:tracePt t="82712" x="6394450" y="3643313"/>
          <p14:tracePt t="82725" x="6375400" y="3598863"/>
          <p14:tracePt t="82737" x="6348413" y="3544888"/>
          <p14:tracePt t="82751" x="6313488" y="3482975"/>
          <p14:tracePt t="82767" x="6269038" y="3411538"/>
          <p14:tracePt t="82783" x="6224588" y="3357563"/>
          <p14:tracePt t="82800" x="6153150" y="3295650"/>
          <p14:tracePt t="82817" x="6062663" y="3197225"/>
          <p14:tracePt t="82834" x="6037263" y="3170238"/>
          <p14:tracePt t="82850" x="6010275" y="3133725"/>
          <p14:tracePt t="82867" x="5991225" y="3108325"/>
          <p14:tracePt t="82890" x="5983288" y="3098800"/>
          <p14:tracePt t="82915" x="5983288" y="3089275"/>
          <p14:tracePt t="83093" x="5983288" y="3081338"/>
          <p14:tracePt t="83131" x="5991225" y="3081338"/>
          <p14:tracePt t="83144" x="6081713" y="3081338"/>
          <p14:tracePt t="83156" x="6394450" y="3081338"/>
          <p14:tracePt t="83169" x="7045325" y="3152775"/>
          <p14:tracePt t="83183" x="7894638" y="3295650"/>
          <p14:tracePt t="83199" x="8466138" y="3482975"/>
          <p14:tracePt t="83216" x="8688388" y="3536950"/>
          <p14:tracePt t="83233" x="9126538" y="3705225"/>
          <p14:tracePt t="83249" x="9242425" y="3751263"/>
          <p14:tracePt t="83266" x="9323388" y="3786188"/>
          <p14:tracePt t="83282" x="9375775" y="3813175"/>
          <p14:tracePt t="83299" x="9420225" y="3840163"/>
          <p14:tracePt t="83500" x="9429750" y="3840163"/>
          <p14:tracePt t="83512" x="9474200" y="3840163"/>
          <p14:tracePt t="83525" x="9609138" y="3848100"/>
          <p14:tracePt t="83538" x="9867900" y="3902075"/>
          <p14:tracePt t="83551" x="10340975" y="4010025"/>
          <p14:tracePt t="83565" x="10725150" y="4089400"/>
          <p14:tracePt t="83582" x="10902950" y="4143375"/>
          <p14:tracePt t="83598" x="10991850" y="4160838"/>
          <p14:tracePt t="83615" x="11063288" y="4197350"/>
          <p14:tracePt t="83632" x="11082338" y="4197350"/>
          <p14:tracePt t="83648" x="11090275" y="4197350"/>
          <p14:tracePt t="83665" x="11090275" y="4205288"/>
          <p14:tracePt t="83907" x="11082338" y="4205288"/>
          <p14:tracePt t="83919" x="11072813" y="4197350"/>
          <p14:tracePt t="83932" x="11045825" y="4187825"/>
          <p14:tracePt t="83945" x="11010900" y="4170363"/>
          <p14:tracePt t="83957" x="10974388" y="4152900"/>
          <p14:tracePt t="83970" x="10939463" y="4143375"/>
          <p14:tracePt t="83983" x="10920413" y="4133850"/>
          <p14:tracePt t="83998" x="10895013" y="4125913"/>
          <p14:tracePt t="84014" x="10885488" y="4125913"/>
          <p14:tracePt t="84031" x="10875963" y="4116388"/>
          <p14:tracePt t="84048" x="10858500" y="4116388"/>
          <p14:tracePt t="84568" x="10848975" y="4116388"/>
          <p14:tracePt t="84581" x="10841038" y="4116388"/>
          <p14:tracePt t="84593" x="10831513" y="4116388"/>
          <p14:tracePt t="84606" x="10804525" y="4116388"/>
          <p14:tracePt t="84619" x="10796588" y="4116388"/>
          <p14:tracePt t="84632" x="10787063" y="4116388"/>
          <p14:tracePt t="84646" x="10777538" y="4116388"/>
          <p14:tracePt t="84663" x="10769600" y="4116388"/>
          <p14:tracePt t="84680" x="10760075" y="4116388"/>
          <p14:tracePt t="85331" x="10760075" y="4125913"/>
          <p14:tracePt t="85357" x="10760075" y="4133850"/>
          <p14:tracePt t="85382" x="10760075" y="4143375"/>
          <p14:tracePt t="85395" x="10760075" y="4160838"/>
          <p14:tracePt t="85407" x="10760075" y="4187825"/>
          <p14:tracePt t="85420" x="10760075" y="4214813"/>
          <p14:tracePt t="85433" x="10760075" y="4251325"/>
          <p14:tracePt t="85445" x="10760075" y="4268788"/>
          <p14:tracePt t="85461" x="10760075" y="4295775"/>
          <p14:tracePt t="85478" x="10760075" y="4322763"/>
          <p14:tracePt t="85495" x="10760075" y="4330700"/>
          <p14:tracePt t="85512" x="10760075" y="4367213"/>
          <p14:tracePt t="85528" x="10760075" y="4384675"/>
          <p14:tracePt t="85545" x="10760075" y="4394200"/>
          <p14:tracePt t="85561" x="10760075" y="4402138"/>
          <p14:tracePt t="85578" x="10752138" y="4402138"/>
          <p14:tracePt t="85611" x="10752138" y="4411663"/>
          <p14:tracePt t="86082" x="10742613" y="4411663"/>
          <p14:tracePt t="86310" x="10733088" y="4411663"/>
          <p14:tracePt t="86323" x="10725150" y="4411663"/>
          <p14:tracePt t="86335" x="10715625" y="4411663"/>
          <p14:tracePt t="86348" x="10688638" y="4411663"/>
          <p14:tracePt t="86361" x="10634663" y="4402138"/>
          <p14:tracePt t="86376" x="10483850" y="4384675"/>
          <p14:tracePt t="86393" x="10153650" y="4348163"/>
          <p14:tracePt t="86410" x="9644063" y="4295775"/>
          <p14:tracePt t="86426" x="9090025" y="4276725"/>
          <p14:tracePt t="86443" x="9028113" y="4276725"/>
          <p14:tracePt t="86460" x="9010650" y="4276725"/>
          <p14:tracePt t="86476" x="8991600" y="4276725"/>
          <p14:tracePt t="86577" x="9018588" y="4276725"/>
          <p14:tracePt t="86590" x="9134475" y="4276725"/>
          <p14:tracePt t="86603" x="9429750" y="4276725"/>
          <p14:tracePt t="86615" x="9929813" y="4276725"/>
          <p14:tracePt t="86628" x="10447338" y="4276725"/>
          <p14:tracePt t="86642" x="10742613" y="4276725"/>
          <p14:tracePt t="86659" x="10920413" y="4276725"/>
          <p14:tracePt t="86676" x="10991850" y="4276725"/>
          <p14:tracePt t="86692" x="11045825" y="4276725"/>
          <p14:tracePt t="86742" x="11055350" y="4276725"/>
          <p14:tracePt t="86768" x="11055350" y="4259263"/>
          <p14:tracePt t="86780" x="11055350" y="4224338"/>
          <p14:tracePt t="86793" x="11055350" y="4170363"/>
          <p14:tracePt t="86806" x="11045825" y="4098925"/>
          <p14:tracePt t="86818" x="11010900" y="4010025"/>
          <p14:tracePt t="86831" x="10974388" y="3956050"/>
          <p14:tracePt t="86844" x="10939463" y="3902075"/>
          <p14:tracePt t="86859" x="10895013" y="3848100"/>
          <p14:tracePt t="86875" x="10858500" y="3813175"/>
          <p14:tracePt t="86892" x="10814050" y="3786188"/>
          <p14:tracePt t="86909" x="10777538" y="3751263"/>
          <p14:tracePt t="86925" x="10752138" y="3741738"/>
          <p14:tracePt t="86942" x="10725150" y="3741738"/>
          <p14:tracePt t="86959" x="10617200" y="3751263"/>
          <p14:tracePt t="86975" x="10518775" y="3803650"/>
          <p14:tracePt t="86992" x="10412413" y="3875088"/>
          <p14:tracePt t="87009" x="10260013" y="4071938"/>
          <p14:tracePt t="87025" x="10225088" y="4160838"/>
          <p14:tracePt t="87042" x="10180638" y="4232275"/>
          <p14:tracePt t="87059" x="10161588" y="4295775"/>
          <p14:tracePt t="87075" x="10144125" y="4429125"/>
          <p14:tracePt t="87092" x="10144125" y="4483100"/>
          <p14:tracePt t="87108" x="10144125" y="4545013"/>
          <p14:tracePt t="87125" x="10153650" y="4633913"/>
          <p14:tracePt t="87142" x="10188575" y="4679950"/>
          <p14:tracePt t="87158" x="10233025" y="4714875"/>
          <p14:tracePt t="87175" x="10420350" y="4786313"/>
          <p14:tracePt t="87192" x="10528300" y="4803775"/>
          <p14:tracePt t="87208" x="10661650" y="4813300"/>
          <p14:tracePt t="87225" x="10895013" y="4840288"/>
          <p14:tracePt t="87242" x="10983913" y="4840288"/>
          <p14:tracePt t="87258" x="11018838" y="4840288"/>
          <p14:tracePt t="87275" x="11117263" y="4813300"/>
          <p14:tracePt t="87291" x="11180763" y="4741863"/>
          <p14:tracePt t="87308" x="11233150" y="4643438"/>
          <p14:tracePt t="87325" x="11277600" y="4518025"/>
          <p14:tracePt t="87341" x="11296650" y="4322763"/>
          <p14:tracePt t="87358" x="11277600" y="4241800"/>
          <p14:tracePt t="87375" x="11215688" y="4143375"/>
          <p14:tracePt t="87391" x="11055350" y="4017963"/>
          <p14:tracePt t="87408" x="10929938" y="3983038"/>
          <p14:tracePt t="87424" x="10777538" y="3946525"/>
          <p14:tracePt t="87441" x="10331450" y="3894138"/>
          <p14:tracePt t="87458" x="10109200" y="3875088"/>
          <p14:tracePt t="87475" x="9885363" y="3875088"/>
          <p14:tracePt t="87491" x="9528175" y="3884613"/>
          <p14:tracePt t="87508" x="9412288" y="3911600"/>
          <p14:tracePt t="87524" x="9331325" y="3965575"/>
          <p14:tracePt t="87541" x="9269413" y="4000500"/>
          <p14:tracePt t="87558" x="9153525" y="4089400"/>
          <p14:tracePt t="87574" x="9109075" y="4143375"/>
          <p14:tracePt t="87591" x="9072563" y="4187825"/>
          <p14:tracePt t="87607" x="9037638" y="4295775"/>
          <p14:tracePt t="87624" x="9028113" y="4348163"/>
          <p14:tracePt t="87641" x="9018588" y="4411663"/>
          <p14:tracePt t="87657" x="9028113" y="4537075"/>
          <p14:tracePt t="87674" x="9090025" y="4589463"/>
          <p14:tracePt t="87690" x="9153525" y="4643438"/>
          <p14:tracePt t="87707" x="9385300" y="4714875"/>
          <p14:tracePt t="87724" x="9572625" y="4741863"/>
          <p14:tracePt t="87740" x="9823450" y="4751388"/>
          <p14:tracePt t="87758" x="10225088" y="4751388"/>
          <p14:tracePt t="87774" x="10439400" y="4724400"/>
          <p14:tracePt t="87790" x="10537825" y="4697413"/>
          <p14:tracePt t="87807" x="10626725" y="4670425"/>
          <p14:tracePt t="87824" x="10733088" y="4625975"/>
          <p14:tracePt t="87840" x="10760075" y="4616450"/>
          <p14:tracePt t="87857" x="10769600" y="4608513"/>
          <p14:tracePt t="87874" x="10777538" y="4572000"/>
          <p14:tracePt t="87890" x="10787063" y="4537075"/>
          <p14:tracePt t="87907" x="10796588" y="4483100"/>
          <p14:tracePt t="87924" x="10796588" y="4340225"/>
          <p14:tracePt t="87940" x="10777538" y="4268788"/>
          <p14:tracePt t="87957" x="10725150" y="4187825"/>
          <p14:tracePt t="87974" x="10563225" y="4054475"/>
          <p14:tracePt t="87990" x="10429875" y="3990975"/>
          <p14:tracePt t="88007" x="10215563" y="3946525"/>
          <p14:tracePt t="88023" x="9947275" y="3902075"/>
          <p14:tracePt t="88040" x="9491663" y="3894138"/>
          <p14:tracePt t="88057" x="9286875" y="3894138"/>
          <p14:tracePt t="88073" x="9180513" y="3929063"/>
          <p14:tracePt t="88090" x="9001125" y="4017963"/>
          <p14:tracePt t="88106" x="8956675" y="4054475"/>
          <p14:tracePt t="88123" x="8929688" y="4071938"/>
          <p14:tracePt t="88304" x="8912225" y="4081463"/>
          <p14:tracePt t="88317" x="8848725" y="4089400"/>
          <p14:tracePt t="88330" x="8661400" y="4116388"/>
          <p14:tracePt t="88342" x="8277225" y="4170363"/>
          <p14:tracePt t="88356" x="7697788" y="4241800"/>
          <p14:tracePt t="88373" x="7170738" y="4276725"/>
          <p14:tracePt t="88389" x="6759575" y="4330700"/>
          <p14:tracePt t="88406" x="6286500" y="4402138"/>
          <p14:tracePt t="88423" x="6180138" y="4419600"/>
          <p14:tracePt t="88439" x="6116638" y="4429125"/>
          <p14:tracePt t="88456" x="6072188" y="4438650"/>
          <p14:tracePt t="88647" x="6054725" y="4438650"/>
          <p14:tracePt t="88660" x="6018213" y="4438650"/>
          <p14:tracePt t="88673" x="5929313" y="4419600"/>
          <p14:tracePt t="88685" x="5813425" y="4402138"/>
          <p14:tracePt t="88698" x="5634038" y="4384675"/>
          <p14:tracePt t="88711" x="5446713" y="4357688"/>
          <p14:tracePt t="88724" x="5295900" y="4357688"/>
          <p14:tracePt t="88739" x="5205413" y="4357688"/>
          <p14:tracePt t="88756" x="5153025" y="4357688"/>
          <p14:tracePt t="88772" x="5126038" y="4357688"/>
          <p14:tracePt t="88775" x="5116513" y="4357688"/>
          <p14:tracePt t="88800" x="5108575" y="4357688"/>
          <p14:tracePt t="88812" x="5108575" y="4348163"/>
          <p14:tracePt t="89423" x="5099050" y="4348163"/>
          <p14:tracePt t="89436" x="5089525" y="4348163"/>
          <p14:tracePt t="89449" x="5062538" y="4348163"/>
          <p14:tracePt t="89461" x="5027613" y="4348163"/>
          <p14:tracePt t="89474" x="4956175" y="4357688"/>
          <p14:tracePt t="89488" x="4857750" y="4375150"/>
          <p14:tracePt t="89504" x="4759325" y="4375150"/>
          <p14:tracePt t="89520" x="4697413" y="4384675"/>
          <p14:tracePt t="89537" x="4608513" y="4384675"/>
          <p14:tracePt t="89554" x="4572000" y="4384675"/>
          <p14:tracePt t="89570" x="4554538" y="4384675"/>
          <p14:tracePt t="89587" x="4545013" y="4384675"/>
          <p14:tracePt t="89603" x="4537075" y="4384675"/>
          <p14:tracePt t="89627" x="4527550" y="4384675"/>
          <p14:tracePt t="90097" x="4537075" y="4384675"/>
          <p14:tracePt t="90110" x="4572000" y="4384675"/>
          <p14:tracePt t="90122" x="4724400" y="4402138"/>
          <p14:tracePt t="90136" x="5224463" y="4456113"/>
          <p14:tracePt t="90152" x="5956300" y="4527550"/>
          <p14:tracePt t="90169" x="6724650" y="4608513"/>
          <p14:tracePt t="90186" x="7572375" y="4751388"/>
          <p14:tracePt t="90202" x="7823200" y="4840288"/>
          <p14:tracePt t="90219" x="8010525" y="4902200"/>
          <p14:tracePt t="90236" x="8108950" y="4946650"/>
          <p14:tracePt t="90252" x="8161338" y="4965700"/>
          <p14:tracePt t="90466" x="8170863" y="4965700"/>
          <p14:tracePt t="90478" x="8197850" y="4965700"/>
          <p14:tracePt t="90491" x="8286750" y="4965700"/>
          <p14:tracePt t="90504" x="8456613" y="4965700"/>
          <p14:tracePt t="90518" x="8796338" y="4965700"/>
          <p14:tracePt t="90535" x="9170988" y="4965700"/>
          <p14:tracePt t="90552" x="9420225" y="4965700"/>
          <p14:tracePt t="90568" x="9617075" y="4965700"/>
          <p14:tracePt t="90585" x="9680575" y="4965700"/>
          <p14:tracePt t="90602" x="9725025" y="4965700"/>
          <p14:tracePt t="90618" x="9769475" y="4965700"/>
          <p14:tracePt t="90635" x="9786938" y="4965700"/>
          <p14:tracePt t="90859" x="9804400" y="4946650"/>
          <p14:tracePt t="90872" x="9840913" y="4911725"/>
          <p14:tracePt t="90885" x="9929813" y="4848225"/>
          <p14:tracePt t="90897" x="10109200" y="4751388"/>
          <p14:tracePt t="90910" x="10367963" y="4608513"/>
          <p14:tracePt t="90923" x="10582275" y="4527550"/>
          <p14:tracePt t="90936" x="10715625" y="4473575"/>
          <p14:tracePt t="90951" x="10823575" y="4438650"/>
          <p14:tracePt t="90968" x="10885488" y="4419600"/>
          <p14:tracePt t="90984" x="10929938" y="4419600"/>
          <p14:tracePt t="91001" x="10939463" y="4419600"/>
          <p14:tracePt t="91024" x="10947400" y="4419600"/>
          <p14:tracePt t="91050" x="10956925" y="4419600"/>
          <p14:tracePt t="91139" x="10956925" y="4411663"/>
          <p14:tracePt t="91152" x="10956925" y="4402138"/>
          <p14:tracePt t="91164" x="10956925" y="4394200"/>
          <p14:tracePt t="91177" x="10956925" y="4375150"/>
          <p14:tracePt t="91190" x="10966450" y="4367213"/>
          <p14:tracePt t="91203" x="10966450" y="4348163"/>
          <p14:tracePt t="91217" x="10974388" y="4340225"/>
          <p14:tracePt t="91240" x="10974388" y="4330700"/>
          <p14:tracePt t="91253" x="10974388" y="4322763"/>
          <p14:tracePt t="91267" x="10939463" y="4313238"/>
          <p14:tracePt t="91284" x="10848975" y="4303713"/>
          <p14:tracePt t="91300" x="10725150" y="4303713"/>
          <p14:tracePt t="91317" x="10456863" y="4313238"/>
          <p14:tracePt t="91334" x="10348913" y="4348163"/>
          <p14:tracePt t="91350" x="10296525" y="4375150"/>
          <p14:tracePt t="91367" x="10252075" y="4394200"/>
          <p14:tracePt t="91384" x="10242550" y="4402138"/>
          <p14:tracePt t="91405" x="10242550" y="4411663"/>
          <p14:tracePt t="91419" x="10242550" y="4429125"/>
          <p14:tracePt t="91433" x="10242550" y="4456113"/>
          <p14:tracePt t="91450" x="10242550" y="4491038"/>
          <p14:tracePt t="91467" x="10242550" y="4527550"/>
          <p14:tracePt t="91483" x="10277475" y="4598988"/>
          <p14:tracePt t="91500" x="10323513" y="4633913"/>
          <p14:tracePt t="91517" x="10367963" y="4670425"/>
          <p14:tracePt t="91533" x="10501313" y="4714875"/>
          <p14:tracePt t="91550" x="10572750" y="4741863"/>
          <p14:tracePt t="91566" x="10634663" y="4768850"/>
          <p14:tracePt t="91583" x="10777538" y="4776788"/>
          <p14:tracePt t="91600" x="10823575" y="4776788"/>
          <p14:tracePt t="91616" x="10848975" y="4776788"/>
          <p14:tracePt t="91633" x="10885488" y="4776788"/>
          <p14:tracePt t="91650" x="10974388" y="4768850"/>
          <p14:tracePt t="91666" x="11010900" y="4751388"/>
          <p14:tracePt t="91683" x="11045825" y="4732338"/>
          <p14:tracePt t="91699" x="11099800" y="4687888"/>
          <p14:tracePt t="91716" x="11109325" y="4670425"/>
          <p14:tracePt t="91733" x="11109325" y="4652963"/>
          <p14:tracePt t="91749" x="11126788" y="4589463"/>
          <p14:tracePt t="91766" x="11126788" y="4554538"/>
          <p14:tracePt t="91783" x="11117263" y="4518025"/>
          <p14:tracePt t="91800" x="11063288" y="4465638"/>
          <p14:tracePt t="91816" x="11018838" y="4446588"/>
          <p14:tracePt t="91833" x="10974388" y="4438650"/>
          <p14:tracePt t="91850" x="10885488" y="4419600"/>
          <p14:tracePt t="91866" x="10841038" y="4419600"/>
          <p14:tracePt t="91882" x="10787063" y="4419600"/>
          <p14:tracePt t="91899" x="10752138" y="4419600"/>
          <p14:tracePt t="91916" x="10661650" y="4419600"/>
          <p14:tracePt t="91932" x="10634663" y="4419600"/>
          <p14:tracePt t="91949" x="10609263" y="4419600"/>
          <p14:tracePt t="91966" x="10572750" y="4419600"/>
          <p14:tracePt t="91982" x="10555288" y="4419600"/>
          <p14:tracePt t="92002" x="10537825" y="4429125"/>
          <p14:tracePt t="92028" x="10528300" y="4446588"/>
          <p14:tracePt t="92040" x="10518775" y="4465638"/>
          <p14:tracePt t="92053" x="10518775" y="4473575"/>
          <p14:tracePt t="92067" x="10518775" y="4491038"/>
          <p14:tracePt t="92082" x="10518775" y="4510088"/>
          <p14:tracePt t="92104" x="10518775" y="4527550"/>
          <p14:tracePt t="92117" x="10518775" y="4537075"/>
          <p14:tracePt t="92132" x="10518775" y="4545013"/>
          <p14:tracePt t="92149" x="10518775" y="4554538"/>
          <p14:tracePt t="92166" x="10518775" y="4562475"/>
          <p14:tracePt t="92182" x="10518775" y="4581525"/>
          <p14:tracePt t="92199" x="10518775" y="4589463"/>
          <p14:tracePt t="92216" x="10537825" y="4608513"/>
          <p14:tracePt t="92232" x="10572750" y="4625975"/>
          <p14:tracePt t="92248" x="10599738" y="4633913"/>
          <p14:tracePt t="92265" x="10644188" y="4633913"/>
          <p14:tracePt t="92282" x="10733088" y="4652963"/>
          <p14:tracePt t="92298" x="10769600" y="4652963"/>
          <p14:tracePt t="92315" x="10787063" y="4652963"/>
          <p14:tracePt t="92332" x="10814050" y="4652963"/>
          <p14:tracePt t="92348" x="10875963" y="4545013"/>
          <p14:tracePt t="92365" x="10912475" y="4456113"/>
          <p14:tracePt t="92382" x="10929938" y="4367213"/>
          <p14:tracePt t="92398" x="10929938" y="4276725"/>
          <p14:tracePt t="92415" x="10920413" y="4259263"/>
          <p14:tracePt t="92431" x="10902950" y="4241800"/>
          <p14:tracePt t="92448" x="10796588" y="4205288"/>
          <p14:tracePt t="92465" x="10725150" y="4197350"/>
          <p14:tracePt t="92481" x="10661650" y="4187825"/>
          <p14:tracePt t="92498" x="10572750" y="4187825"/>
          <p14:tracePt t="92515" x="10545763" y="4187825"/>
          <p14:tracePt t="92531" x="10518775" y="4187825"/>
          <p14:tracePt t="92548" x="10474325" y="4197350"/>
          <p14:tracePt t="92565" x="10447338" y="4214813"/>
          <p14:tracePt t="92581" x="10429875" y="4232275"/>
          <p14:tracePt t="92598" x="10412413" y="4259263"/>
          <p14:tracePt t="92615" x="10375900" y="4330700"/>
          <p14:tracePt t="92631" x="10358438" y="4367213"/>
          <p14:tracePt t="92648" x="10358438" y="4394200"/>
          <p14:tracePt t="92665" x="10358438" y="4429125"/>
          <p14:tracePt t="92681" x="10358438" y="4446588"/>
          <p14:tracePt t="92698" x="10375900" y="4473575"/>
          <p14:tracePt t="92715" x="10456863" y="4518025"/>
          <p14:tracePt t="92731" x="10510838" y="4545013"/>
          <p14:tracePt t="92748" x="10545763" y="4562475"/>
          <p14:tracePt t="92765" x="10634663" y="4598988"/>
          <p14:tracePt t="92781" x="10680700" y="4598988"/>
          <p14:tracePt t="92797" x="10725150" y="4608513"/>
          <p14:tracePt t="92814" x="10760075" y="4616450"/>
          <p14:tracePt t="92831" x="10814050" y="4616450"/>
          <p14:tracePt t="92848" x="10841038" y="4616450"/>
          <p14:tracePt t="93082" x="10858500" y="4616450"/>
          <p14:tracePt t="93095" x="10875963" y="4616450"/>
          <p14:tracePt t="93107" x="10902950" y="4616450"/>
          <p14:tracePt t="93120" x="10947400" y="4616450"/>
          <p14:tracePt t="93133" x="11001375" y="4625975"/>
          <p14:tracePt t="93147" x="11037888" y="4625975"/>
          <p14:tracePt t="93163" x="11072813" y="4625975"/>
          <p14:tracePt t="93180" x="11082338" y="4633913"/>
          <p14:tracePt t="93197" x="11090275" y="4633913"/>
          <p14:tracePt t="93221" x="11099800" y="4633913"/>
          <p14:tracePt t="93972" x="11090275" y="4633913"/>
          <p14:tracePt t="93984" x="11055350" y="4633913"/>
          <p14:tracePt t="93997" x="10956925" y="4633913"/>
          <p14:tracePt t="94012" x="10752138" y="4633913"/>
          <p14:tracePt t="94028" x="10331450" y="4633913"/>
          <p14:tracePt t="94045" x="9885363" y="4633913"/>
          <p14:tracePt t="94062" x="9286875" y="4633913"/>
          <p14:tracePt t="94078" x="9153525" y="4643438"/>
          <p14:tracePt t="94095" x="9055100" y="4660900"/>
          <p14:tracePt t="94112" x="8974138" y="4697413"/>
          <p14:tracePt t="94128" x="8966200" y="4697413"/>
          <p14:tracePt t="94302" x="8956675" y="4697413"/>
          <p14:tracePt t="94315" x="8947150" y="4697413"/>
          <p14:tracePt t="94328" x="8929688" y="4697413"/>
          <p14:tracePt t="94340" x="8894763" y="4697413"/>
          <p14:tracePt t="94353" x="8840788" y="4697413"/>
          <p14:tracePt t="94365" x="8804275" y="4697413"/>
          <p14:tracePt t="94378" x="8777288" y="4697413"/>
          <p14:tracePt t="94394" x="8759825" y="4697413"/>
          <p14:tracePt t="94411" x="8751888" y="4697413"/>
          <p14:tracePt t="94428" x="8742363" y="4697413"/>
          <p14:tracePt t="94467" x="8751888" y="4697413"/>
          <p14:tracePt t="94480" x="8840788" y="4697413"/>
          <p14:tracePt t="94493" x="9045575" y="4697413"/>
          <p14:tracePt t="94506" x="9439275" y="4697413"/>
          <p14:tracePt t="94518" x="9840913" y="4697413"/>
          <p14:tracePt t="94531" x="10109200" y="4697413"/>
          <p14:tracePt t="94544" x="10233025" y="4697413"/>
          <p14:tracePt t="94561" x="10304463" y="4697413"/>
          <p14:tracePt t="94577" x="10340975" y="4697413"/>
          <p14:tracePt t="94594" x="10394950" y="4697413"/>
          <p14:tracePt t="94836" x="10394950" y="4679950"/>
          <p14:tracePt t="94849" x="10394950" y="4670425"/>
          <p14:tracePt t="94861" x="10394950" y="4633913"/>
          <p14:tracePt t="94874" x="10394950" y="4598988"/>
          <p14:tracePt t="94887" x="10394950" y="4537075"/>
          <p14:tracePt t="94899" x="10402888" y="4473575"/>
          <p14:tracePt t="94912" x="10402888" y="4438650"/>
          <p14:tracePt t="94927" x="10402888" y="4411663"/>
          <p14:tracePt t="94950" x="10402888" y="4402138"/>
          <p14:tracePt t="95014" x="10412413" y="4394200"/>
          <p14:tracePt t="95027" x="10420350" y="4394200"/>
          <p14:tracePt t="95040" x="10447338" y="4384675"/>
          <p14:tracePt t="95052" x="10545763" y="4384675"/>
          <p14:tracePt t="95065" x="10671175" y="4375150"/>
          <p14:tracePt t="95078" x="10823575" y="4367213"/>
          <p14:tracePt t="95093" x="10947400" y="4357688"/>
          <p14:tracePt t="95110" x="10991850" y="4357688"/>
          <p14:tracePt t="95127" x="11001375" y="4357688"/>
          <p14:tracePt t="95143" x="11010900" y="4348163"/>
          <p14:tracePt t="95160" x="11018838" y="4348163"/>
          <p14:tracePt t="95205" x="11018838" y="4340225"/>
          <p14:tracePt t="95217" x="11010900" y="4330700"/>
          <p14:tracePt t="95230" x="11001375" y="4313238"/>
          <p14:tracePt t="95243" x="10974388" y="4295775"/>
          <p14:tracePt t="95259" x="10947400" y="4268788"/>
          <p14:tracePt t="95276" x="10875963" y="4232275"/>
          <p14:tracePt t="95293" x="10814050" y="4214813"/>
          <p14:tracePt t="95293" x="10752138" y="4197350"/>
          <p14:tracePt t="95309" x="10688638" y="4187825"/>
          <p14:tracePt t="95326" x="10626725" y="4187825"/>
          <p14:tracePt t="95343" x="10563225" y="4187825"/>
          <p14:tracePt t="95359" x="10439400" y="4205288"/>
          <p14:tracePt t="95376" x="10348913" y="4232275"/>
          <p14:tracePt t="95392" x="10269538" y="4276725"/>
          <p14:tracePt t="95410" x="10188575" y="4313238"/>
          <p14:tracePt t="95426" x="10180638" y="4330700"/>
          <p14:tracePt t="95442" x="10171113" y="4348163"/>
          <p14:tracePt t="95459" x="10153650" y="4375150"/>
          <p14:tracePt t="95476" x="10153650" y="4384675"/>
          <p14:tracePt t="95492" x="10153650" y="4402138"/>
          <p14:tracePt t="95509" x="10161588" y="4456113"/>
          <p14:tracePt t="95525" x="10198100" y="4491038"/>
          <p14:tracePt t="95542" x="10269538" y="4518025"/>
          <p14:tracePt t="95559" x="10358438" y="4545013"/>
          <p14:tracePt t="95575" x="10518775" y="4572000"/>
          <p14:tracePt t="95592" x="10572750" y="4581525"/>
          <p14:tracePt t="95609" x="10609263" y="4581525"/>
          <p14:tracePt t="95625" x="10661650" y="4581525"/>
          <p14:tracePt t="95642" x="10671175" y="4581525"/>
          <p14:tracePt t="95659" x="10680700" y="4572000"/>
          <p14:tracePt t="95676" x="10698163" y="4545013"/>
          <p14:tracePt t="95692" x="10715625" y="4510088"/>
          <p14:tracePt t="95709" x="10742613" y="4456113"/>
          <p14:tracePt t="95726" x="10769600" y="4367213"/>
          <p14:tracePt t="95742" x="10777538" y="4340225"/>
          <p14:tracePt t="95758" x="10787063" y="4295775"/>
          <p14:tracePt t="95775" x="10787063" y="4259263"/>
          <p14:tracePt t="95792" x="10787063" y="4251325"/>
          <p14:tracePt t="95809" x="10787063" y="4224338"/>
          <p14:tracePt t="95825" x="10769600" y="4214813"/>
          <p14:tracePt t="95842" x="10715625" y="4187825"/>
          <p14:tracePt t="95858" x="10661650" y="4170363"/>
          <p14:tracePt t="95875" x="10599738" y="4170363"/>
          <p14:tracePt t="95877" x="10537825" y="4160838"/>
          <p14:tracePt t="95892" x="10466388" y="4160838"/>
          <p14:tracePt t="95908" x="10402888" y="4160838"/>
          <p14:tracePt t="95925" x="10358438" y="4160838"/>
          <p14:tracePt t="95942" x="10323513" y="4170363"/>
          <p14:tracePt t="95958" x="10304463" y="4179888"/>
          <p14:tracePt t="95979" x="10296525" y="4197350"/>
          <p14:tracePt t="95992" x="10287000" y="4224338"/>
          <p14:tracePt t="96008" x="10277475" y="4251325"/>
          <p14:tracePt t="96025" x="10269538" y="4268788"/>
          <p14:tracePt t="96041" x="10269538" y="4295775"/>
          <p14:tracePt t="96058" x="10269538" y="4322763"/>
          <p14:tracePt t="96074" x="10269538" y="4340225"/>
          <p14:tracePt t="96091" x="10277475" y="4357688"/>
          <p14:tracePt t="96108" x="10304463" y="4394200"/>
          <p14:tracePt t="96124" x="10340975" y="4411663"/>
          <p14:tracePt t="96141" x="10367963" y="4429125"/>
          <p14:tracePt t="96158" x="10420350" y="4456113"/>
          <p14:tracePt t="96174" x="10447338" y="4465638"/>
          <p14:tracePt t="96191" x="10474325" y="4473575"/>
          <p14:tracePt t="96208" x="10518775" y="4473575"/>
          <p14:tracePt t="96224" x="10545763" y="4473575"/>
          <p14:tracePt t="96241" x="10563225" y="4473575"/>
          <p14:tracePt t="96257" x="10582275" y="4473575"/>
          <p14:tracePt t="96274" x="10626725" y="4465638"/>
          <p14:tracePt t="96291" x="10644188" y="4446588"/>
          <p14:tracePt t="96307" x="10671175" y="4419600"/>
          <p14:tracePt t="96324" x="10725150" y="4348163"/>
          <p14:tracePt t="96341" x="10742613" y="4303713"/>
          <p14:tracePt t="96357" x="10752138" y="4268788"/>
          <p14:tracePt t="96374" x="10760075" y="4187825"/>
          <p14:tracePt t="96390" x="10760075" y="4170363"/>
          <p14:tracePt t="96407" x="10760075" y="4143375"/>
          <p14:tracePt t="96424" x="10760075" y="4116388"/>
          <p14:tracePt t="96440" x="10752138" y="4108450"/>
          <p14:tracePt t="96457" x="10725150" y="4098925"/>
          <p14:tracePt t="96474" x="10599738" y="4081463"/>
          <p14:tracePt t="96490" x="10510838" y="4062413"/>
          <p14:tracePt t="96507" x="10429875" y="4062413"/>
          <p14:tracePt t="96524" x="10348913" y="4081463"/>
          <p14:tracePt t="96540" x="10233025" y="4133850"/>
          <p14:tracePt t="96557" x="10188575" y="4160838"/>
          <p14:tracePt t="96573" x="10171113" y="4179888"/>
          <p14:tracePt t="96590" x="10144125" y="4214813"/>
          <p14:tracePt t="96607" x="10144125" y="4241800"/>
          <p14:tracePt t="96623" x="10134600" y="4259263"/>
          <p14:tracePt t="96640" x="10134600" y="4313238"/>
          <p14:tracePt t="96657" x="10134600" y="4340225"/>
          <p14:tracePt t="96673" x="10171113" y="4367213"/>
          <p14:tracePt t="96690" x="10269538" y="4419600"/>
          <p14:tracePt t="96707" x="10331450" y="4446588"/>
          <p14:tracePt t="96723" x="10394950" y="4465638"/>
          <p14:tracePt t="96740" x="10474325" y="4473575"/>
          <p14:tracePt t="96756" x="10582275" y="4491038"/>
          <p14:tracePt t="96773" x="10609263" y="4500563"/>
          <p14:tracePt t="96790" x="10634663" y="4500563"/>
          <p14:tracePt t="96806" x="10644188" y="4500563"/>
          <p14:tracePt t="96868" x="10653713" y="4500563"/>
          <p14:tracePt t="96907" x="10661650" y="4491038"/>
          <p14:tracePt t="96919" x="10671175" y="4483100"/>
          <p14:tracePt t="96932" x="10680700" y="4446588"/>
          <p14:tracePt t="96945" x="10688638" y="4419600"/>
          <p14:tracePt t="96958" x="10688638" y="4384675"/>
          <p14:tracePt t="96973" x="10698163" y="4357688"/>
          <p14:tracePt t="96989" x="10698163" y="4330700"/>
          <p14:tracePt t="97006" x="10698163" y="4303713"/>
          <p14:tracePt t="97023" x="10671175" y="4259263"/>
          <p14:tracePt t="97039" x="10634663" y="4241800"/>
          <p14:tracePt t="97056" x="10590213" y="4224338"/>
          <p14:tracePt t="97073" x="10501313" y="4214813"/>
          <p14:tracePt t="97089" x="10474325" y="4214813"/>
          <p14:tracePt t="97106" x="10466388" y="4214813"/>
          <p14:tracePt t="97123" x="10447338" y="4214813"/>
          <p14:tracePt t="97139" x="10439400" y="4214813"/>
          <p14:tracePt t="97224" x="10439400" y="4224338"/>
          <p14:tracePt t="97237" x="10439400" y="4232275"/>
          <p14:tracePt t="97249" x="10439400" y="4241800"/>
          <p14:tracePt t="97262" x="10439400" y="4251325"/>
          <p14:tracePt t="97275" x="10439400" y="4268788"/>
          <p14:tracePt t="97289" x="10439400" y="4276725"/>
          <p14:tracePt t="97305" x="10439400" y="4295775"/>
          <p14:tracePt t="97322" x="10439400" y="4322763"/>
          <p14:tracePt t="97339" x="10439400" y="4419600"/>
          <p14:tracePt t="97355" x="10447338" y="4465638"/>
          <p14:tracePt t="97372" x="10466388" y="4518025"/>
          <p14:tracePt t="97389" x="10491788" y="4562475"/>
          <p14:tracePt t="97405" x="10501313" y="4581525"/>
          <p14:tracePt t="97422" x="10510838" y="4598988"/>
          <p14:tracePt t="97438" x="10528300" y="4616450"/>
          <p14:tracePt t="99856" x="10528300" y="4625975"/>
          <p14:tracePt t="99869" x="10528300" y="4643438"/>
          <p14:tracePt t="99881" x="10537825" y="4705350"/>
          <p14:tracePt t="99894" x="10572750" y="4830763"/>
          <p14:tracePt t="99907" x="10609263" y="5037138"/>
          <p14:tracePt t="99919" x="10671175" y="5330825"/>
          <p14:tracePt t="99934" x="10706100" y="5500688"/>
          <p14:tracePt t="99950" x="10715625" y="5608638"/>
          <p14:tracePt t="99967" x="10725150" y="5705475"/>
          <p14:tracePt t="99984" x="10733088" y="5830888"/>
          <p14:tracePt t="100000" x="10733088" y="5840413"/>
          <p14:tracePt t="100224" x="10725150" y="5840413"/>
          <p14:tracePt t="100237" x="10688638" y="5830888"/>
          <p14:tracePt t="100250" x="10671175" y="5822950"/>
          <p14:tracePt t="100263" x="10644188" y="5803900"/>
          <p14:tracePt t="100275" x="10617200" y="5795963"/>
          <p14:tracePt t="100288" x="10582275" y="5776913"/>
          <p14:tracePt t="100301" x="10563225" y="5751513"/>
          <p14:tracePt t="100316" x="10555288" y="5741988"/>
          <p14:tracePt t="100333" x="10545763" y="5732463"/>
          <p14:tracePt t="102247" x="10545763" y="5724525"/>
          <p14:tracePt t="102259" x="10545763" y="5705475"/>
          <p14:tracePt t="102272" x="10545763" y="5670550"/>
          <p14:tracePt t="102285" x="10572750" y="5626100"/>
          <p14:tracePt t="102297" x="10599738" y="5554663"/>
          <p14:tracePt t="102312" x="10626725" y="5500688"/>
          <p14:tracePt t="102330" x="10671175" y="5446713"/>
          <p14:tracePt t="102346" x="10688638" y="5394325"/>
          <p14:tracePt t="102362" x="10715625" y="5322888"/>
          <p14:tracePt t="102379" x="10742613" y="5295900"/>
          <p14:tracePt t="102396" x="10760075" y="5259388"/>
          <p14:tracePt t="102412" x="10796588" y="5205413"/>
          <p14:tracePt t="102429" x="10814050" y="5187950"/>
          <p14:tracePt t="102446" x="10841038" y="5160963"/>
          <p14:tracePt t="102462" x="10885488" y="5108575"/>
          <p14:tracePt t="102479" x="10895013" y="5099050"/>
          <p14:tracePt t="102495" x="10895013" y="5089525"/>
          <p14:tracePt t="102512" x="10902950" y="5081588"/>
          <p14:tracePt t="102576" x="10912475" y="5072063"/>
          <p14:tracePt t="102602" x="10920413" y="5072063"/>
          <p14:tracePt t="102614" x="10939463" y="5072063"/>
          <p14:tracePt t="102627" x="10956925" y="5062538"/>
          <p14:tracePt t="102640" x="10974388" y="5054600"/>
          <p14:tracePt t="102652" x="11001375" y="5045075"/>
          <p14:tracePt t="102665" x="11018838" y="5037138"/>
          <p14:tracePt t="102679" x="11037888" y="5018088"/>
          <p14:tracePt t="102695" x="11055350" y="5018088"/>
          <p14:tracePt t="102712" x="11072813" y="5018088"/>
          <p14:tracePt t="102728" x="11072813" y="5010150"/>
          <p14:tracePt t="102754" x="11082338" y="5010150"/>
          <p14:tracePt t="102856" x="11082338" y="5000625"/>
          <p14:tracePt t="102970" x="11090275" y="5000625"/>
          <p14:tracePt t="102996" x="11109325" y="5000625"/>
          <p14:tracePt t="103008" x="11126788" y="5000625"/>
          <p14:tracePt t="103021" x="11171238" y="4991100"/>
          <p14:tracePt t="103034" x="11206163" y="4983163"/>
          <p14:tracePt t="103047" x="11233150" y="4973638"/>
          <p14:tracePt t="103061" x="11252200" y="4965700"/>
          <p14:tracePt t="103078" x="11277600" y="4965700"/>
          <p14:tracePt t="103110" x="11287125" y="4965700"/>
          <p14:tracePt t="103365" x="11287125" y="4956175"/>
          <p14:tracePt t="103530" x="11287125" y="4946650"/>
          <p14:tracePt t="103568" x="11287125" y="4938713"/>
          <p14:tracePt t="103606" x="11287125" y="4929188"/>
          <p14:tracePt t="103631" x="11287125" y="4919663"/>
          <p14:tracePt t="103657" x="11287125" y="4911725"/>
          <p14:tracePt t="103682" x="11287125" y="4902200"/>
          <p14:tracePt t="103733" x="11287125" y="4894263"/>
          <p14:tracePt t="103822" x="11287125" y="4884738"/>
          <p14:tracePt t="103988" x="11287125" y="4875213"/>
          <p14:tracePt t="104038" x="11287125" y="4867275"/>
          <p14:tracePt t="104292" x="11260138" y="4867275"/>
          <p14:tracePt t="104305" x="11198225" y="4867275"/>
          <p14:tracePt t="104318" x="11010900" y="4867275"/>
          <p14:tracePt t="104331" x="10653713" y="4894263"/>
          <p14:tracePt t="104344" x="10144125" y="4983163"/>
          <p14:tracePt t="104359" x="9831388" y="5045075"/>
          <p14:tracePt t="104375" x="9698038" y="5089525"/>
          <p14:tracePt t="104392" x="9626600" y="5108575"/>
          <p14:tracePt t="104408" x="9572625" y="5126038"/>
          <p14:tracePt t="104425" x="9563100" y="5133975"/>
          <p14:tracePt t="104674" x="9545638" y="5133975"/>
          <p14:tracePt t="104687" x="9483725" y="5133975"/>
          <p14:tracePt t="104699" x="9402763" y="5126038"/>
          <p14:tracePt t="104712" x="9242425" y="5099050"/>
          <p14:tracePt t="104725" x="9055100" y="5072063"/>
          <p14:tracePt t="104741" x="8894763" y="5054600"/>
          <p14:tracePt t="104758" x="8769350" y="5045075"/>
          <p14:tracePt t="104774" x="8670925" y="5037138"/>
          <p14:tracePt t="104791" x="8599488" y="5037138"/>
          <p14:tracePt t="104808" x="8589963" y="5037138"/>
          <p14:tracePt t="104824" x="8572500" y="5037138"/>
          <p14:tracePt t="105068" x="8562975" y="5037138"/>
          <p14:tracePt t="105080" x="8555038" y="5037138"/>
          <p14:tracePt t="105093" x="8510588" y="5037138"/>
          <p14:tracePt t="105107" x="8429625" y="5037138"/>
          <p14:tracePt t="105124" x="8313738" y="5037138"/>
          <p14:tracePt t="105140" x="8126413" y="5037138"/>
          <p14:tracePt t="105157" x="7804150" y="5037138"/>
          <p14:tracePt t="105174" x="7742238" y="5037138"/>
          <p14:tracePt t="105190" x="7715250" y="5037138"/>
          <p14:tracePt t="105207" x="7697788" y="5037138"/>
          <p14:tracePt t="105525" x="7688263" y="5037138"/>
          <p14:tracePt t="105538" x="7680325" y="5037138"/>
          <p14:tracePt t="105551" x="7653338" y="5037138"/>
          <p14:tracePt t="105564" x="7608888" y="5037138"/>
          <p14:tracePt t="105576" x="7491413" y="5037138"/>
          <p14:tracePt t="105590" x="7340600" y="5054600"/>
          <p14:tracePt t="105606" x="7126288" y="5099050"/>
          <p14:tracePt t="105625" x="6938963" y="5126038"/>
          <p14:tracePt t="105640" x="6742113" y="5143500"/>
          <p14:tracePt t="105656" x="6697663" y="5153025"/>
          <p14:tracePt t="105673" x="6680200" y="5153025"/>
          <p14:tracePt t="105689" x="6670675" y="5153025"/>
          <p14:tracePt t="105690" x="6661150" y="5153025"/>
          <p14:tracePt t="106542" x="6643688" y="5153025"/>
          <p14:tracePt t="106555" x="6616700" y="5153025"/>
          <p14:tracePt t="106568" x="6545263" y="5153025"/>
          <p14:tracePt t="106580" x="6438900" y="5153025"/>
          <p14:tracePt t="106594" x="6269038" y="5153025"/>
          <p14:tracePt t="106606" x="6045200" y="5153025"/>
          <p14:tracePt t="106621" x="5894388" y="5153025"/>
          <p14:tracePt t="106637" x="5795963" y="5153025"/>
          <p14:tracePt t="106654" x="5751513" y="5153025"/>
          <p14:tracePt t="106671" x="5715000" y="5153025"/>
          <p14:tracePt t="106687" x="5705475" y="5153025"/>
          <p14:tracePt t="106708" x="5697538" y="5153025"/>
          <p14:tracePt t="107941" x="5705475" y="5153025"/>
          <p14:tracePt t="107954" x="5759450" y="5153025"/>
          <p14:tracePt t="107967" x="5991225" y="5143500"/>
          <p14:tracePt t="107979" x="6491288" y="5089525"/>
          <p14:tracePt t="107992" x="7242175" y="5054600"/>
          <p14:tracePt t="108005" x="7813675" y="5037138"/>
          <p14:tracePt t="108018" x="8180388" y="5037138"/>
          <p14:tracePt t="108035" x="8402638" y="5037138"/>
          <p14:tracePt t="108051" x="8599488" y="5062538"/>
          <p14:tracePt t="108068" x="8777288" y="5126038"/>
          <p14:tracePt t="108085" x="8804275" y="5133975"/>
          <p14:tracePt t="108102" x="8831263" y="5143500"/>
          <p14:tracePt t="108284" x="8840788" y="5143500"/>
          <p14:tracePt t="108297" x="8867775" y="5143500"/>
          <p14:tracePt t="108310" x="8939213" y="5143500"/>
          <p14:tracePt t="108322" x="9161463" y="5143500"/>
          <p14:tracePt t="108335" x="9510713" y="5143500"/>
          <p14:tracePt t="108351" x="9831388" y="5143500"/>
          <p14:tracePt t="108367" x="9983788" y="5143500"/>
          <p14:tracePt t="108384" x="10055225" y="5160963"/>
          <p14:tracePt t="108401" x="10171113" y="5187950"/>
          <p14:tracePt t="108417" x="10198100" y="5197475"/>
          <p14:tracePt t="109137" x="10188575" y="5197475"/>
          <p14:tracePt t="109150" x="10171113" y="5197475"/>
          <p14:tracePt t="109162" x="10126663" y="5187950"/>
          <p14:tracePt t="109175" x="10072688" y="5170488"/>
          <p14:tracePt t="109187" x="10001250" y="5153025"/>
          <p14:tracePt t="109200" x="9939338" y="5133975"/>
          <p14:tracePt t="109216" x="9867900" y="5108575"/>
          <p14:tracePt t="109232" x="9831388" y="5081588"/>
          <p14:tracePt t="109249" x="9796463" y="5054600"/>
          <p14:tracePt t="109266" x="9725025" y="5027613"/>
          <p14:tracePt t="109282" x="9698038" y="5010150"/>
          <p14:tracePt t="109299" x="9661525" y="5000625"/>
          <p14:tracePt t="109318" x="9599613" y="4991100"/>
          <p14:tracePt t="109333" x="9582150" y="4991100"/>
          <p14:tracePt t="109350" x="9555163" y="4991100"/>
          <p14:tracePt t="109365" x="9501188" y="5010150"/>
          <p14:tracePt t="109382" x="9483725" y="5027613"/>
          <p14:tracePt t="109398" x="9474200" y="5072063"/>
          <p14:tracePt t="109416" x="9447213" y="5160963"/>
          <p14:tracePt t="109432" x="9447213" y="5205413"/>
          <p14:tracePt t="109449" x="9447213" y="5276850"/>
          <p14:tracePt t="109466" x="9474200" y="5303838"/>
          <p14:tracePt t="109482" x="9572625" y="5384800"/>
          <p14:tracePt t="109499" x="9634538" y="5419725"/>
          <p14:tracePt t="109515" x="9705975" y="5456238"/>
          <p14:tracePt t="109532" x="9823450" y="5491163"/>
          <p14:tracePt t="109549" x="9848850" y="5500688"/>
          <p14:tracePt t="109565" x="9858375" y="5500688"/>
          <p14:tracePt t="109582" x="9867900" y="5500688"/>
          <p14:tracePt t="109645" x="9885363" y="5500688"/>
          <p14:tracePt t="109657" x="9894888" y="5483225"/>
          <p14:tracePt t="109670" x="9929813" y="5438775"/>
          <p14:tracePt t="109683" x="9956800" y="5348288"/>
          <p14:tracePt t="109698" x="9983788" y="5251450"/>
          <p14:tracePt t="109715" x="10010775" y="5170488"/>
          <p14:tracePt t="109732" x="10018713" y="5126038"/>
          <p14:tracePt t="109748" x="10028238" y="5081588"/>
          <p14:tracePt t="109765" x="10028238" y="5072063"/>
          <p14:tracePt t="109782" x="10028238" y="5062538"/>
          <p14:tracePt t="109798" x="10028238" y="5037138"/>
          <p14:tracePt t="109815" x="10010775" y="5027613"/>
          <p14:tracePt t="109831" x="9966325" y="5010150"/>
          <p14:tracePt t="109848" x="9813925" y="4991100"/>
          <p14:tracePt t="109864" x="9742488" y="4991100"/>
          <p14:tracePt t="109881" x="9698038" y="4991100"/>
          <p14:tracePt t="109898" x="9626600" y="5010150"/>
          <p14:tracePt t="109914" x="9599613" y="5027613"/>
          <p14:tracePt t="109931" x="9582150" y="5037138"/>
          <p14:tracePt t="109948" x="9563100" y="5045075"/>
          <p14:tracePt t="109964" x="9545638" y="5081588"/>
          <p14:tracePt t="109981" x="9528175" y="5116513"/>
          <p14:tracePt t="109998" x="9518650" y="5153025"/>
          <p14:tracePt t="110014" x="9501188" y="5268913"/>
          <p14:tracePt t="110031" x="9501188" y="5295900"/>
          <p14:tracePt t="110048" x="9501188" y="5340350"/>
          <p14:tracePt t="110065" x="9518650" y="5402263"/>
          <p14:tracePt t="110081" x="9528175" y="5429250"/>
          <p14:tracePt t="110098" x="9545638" y="5446713"/>
          <p14:tracePt t="110114" x="9572625" y="5483225"/>
          <p14:tracePt t="110131" x="9582150" y="5510213"/>
          <p14:tracePt t="110147" x="9599613" y="5510213"/>
          <p14:tracePt t="110164" x="9626600" y="5527675"/>
          <p14:tracePt t="110181" x="9634538" y="5527675"/>
          <p14:tracePt t="110737" x="9626600" y="5527675"/>
          <p14:tracePt t="110750" x="9599613" y="5527675"/>
          <p14:tracePt t="110762" x="9537700" y="5527675"/>
          <p14:tracePt t="110775" x="9439275" y="5518150"/>
          <p14:tracePt t="110788" x="9277350" y="5500688"/>
          <p14:tracePt t="110801" x="9126538" y="5491163"/>
          <p14:tracePt t="110814" x="8939213" y="5465763"/>
          <p14:tracePt t="110829" x="8804275" y="5456238"/>
          <p14:tracePt t="110846" x="8705850" y="5456238"/>
          <p14:tracePt t="110863" x="8555038" y="5438775"/>
          <p14:tracePt t="110879" x="8528050" y="5438775"/>
          <p14:tracePt t="110896" x="8501063" y="5438775"/>
          <p14:tracePt t="110913" x="8491538" y="5438775"/>
          <p14:tracePt t="110929" x="8474075" y="5438775"/>
          <p14:tracePt t="111143" x="8466138" y="5438775"/>
          <p14:tracePt t="111156" x="8447088" y="5438775"/>
          <p14:tracePt t="111169" x="8420100" y="5429250"/>
          <p14:tracePt t="111181" x="8358188" y="5429250"/>
          <p14:tracePt t="111195" x="8269288" y="5419725"/>
          <p14:tracePt t="111212" x="8161338" y="5411788"/>
          <p14:tracePt t="111229" x="8054975" y="5394325"/>
          <p14:tracePt t="111246" x="7902575" y="5394325"/>
          <p14:tracePt t="111262" x="7840663" y="5394325"/>
          <p14:tracePt t="111279" x="7804150" y="5394325"/>
          <p14:tracePt t="111295" x="7777163" y="5394325"/>
          <p14:tracePt t="111312" x="7751763" y="5394325"/>
          <p14:tracePt t="111525" x="7732713" y="5394325"/>
          <p14:tracePt t="111538" x="7715250" y="5394325"/>
          <p14:tracePt t="111551" x="7653338" y="5394325"/>
          <p14:tracePt t="111563" x="7554913" y="5394325"/>
          <p14:tracePt t="111578" x="7419975" y="5394325"/>
          <p14:tracePt t="111595" x="7286625" y="5394325"/>
          <p14:tracePt t="111611" x="7197725" y="5394325"/>
          <p14:tracePt t="111628" x="7089775" y="5394325"/>
          <p14:tracePt t="111645" x="7081838" y="5394325"/>
          <p14:tracePt t="111661" x="7062788" y="5394325"/>
          <p14:tracePt t="113407" x="7054850" y="5394325"/>
          <p14:tracePt t="113420" x="7045325" y="5394325"/>
          <p14:tracePt t="113432" x="7010400" y="5394325"/>
          <p14:tracePt t="113445" x="6929438" y="5411788"/>
          <p14:tracePt t="113458" x="6804025" y="5438775"/>
          <p14:tracePt t="113474" x="6616700" y="5473700"/>
          <p14:tracePt t="113491" x="6348413" y="5518150"/>
          <p14:tracePt t="113508" x="6161088" y="5554663"/>
          <p14:tracePt t="113524" x="5929313" y="5589588"/>
          <p14:tracePt t="113541" x="5822950" y="5608638"/>
          <p14:tracePt t="113558" x="5751513" y="5616575"/>
          <p14:tracePt t="113574" x="5670550" y="5634038"/>
          <p14:tracePt t="113591" x="5653088" y="5634038"/>
          <p14:tracePt t="113607" x="5643563" y="5634038"/>
          <p14:tracePt t="113636" x="5634038" y="5634038"/>
          <p14:tracePt t="114042" x="5643563" y="5643563"/>
          <p14:tracePt t="114055" x="5653088" y="5653088"/>
          <p14:tracePt t="114068" x="5680075" y="5661025"/>
          <p14:tracePt t="114080" x="5697538" y="5680075"/>
          <p14:tracePt t="114093" x="5732463" y="5688013"/>
          <p14:tracePt t="114107" x="5759450" y="5697538"/>
          <p14:tracePt t="114123" x="5776913" y="5697538"/>
          <p14:tracePt t="114140" x="5795963" y="5697538"/>
          <p14:tracePt t="114157" x="5795963" y="5705475"/>
          <p14:tracePt t="114194" x="5803900" y="5705475"/>
          <p14:tracePt t="114652" x="5813425" y="5705475"/>
          <p14:tracePt t="114664" x="5830888" y="5705475"/>
          <p14:tracePt t="114678" x="5867400" y="5705475"/>
          <p14:tracePt t="114690" x="5929313" y="5705475"/>
          <p14:tracePt t="114706" x="6018213" y="5715000"/>
          <p14:tracePt t="114722" x="6081713" y="5715000"/>
          <p14:tracePt t="114739" x="6134100" y="5715000"/>
          <p14:tracePt t="114755" x="6197600" y="5715000"/>
          <p14:tracePt t="114772" x="6215063" y="5715000"/>
          <p14:tracePt t="114789" x="6224588" y="5715000"/>
          <p14:tracePt t="114806" x="6251575" y="5715000"/>
          <p14:tracePt t="114822" x="6269038" y="5715000"/>
          <p14:tracePt t="114839" x="6276975" y="5715000"/>
          <p14:tracePt t="114855" x="6303963" y="5715000"/>
          <p14:tracePt t="114872" x="6313488" y="5715000"/>
          <p14:tracePt t="114889" x="6323013" y="5715000"/>
          <p14:tracePt t="114905" x="6330950" y="5715000"/>
          <p14:tracePt t="115007" x="6340475" y="5715000"/>
          <p14:tracePt t="115021" x="6367463" y="5715000"/>
          <p14:tracePt t="115033" x="6491288" y="5670550"/>
          <p14:tracePt t="115045" x="6840538" y="5537200"/>
          <p14:tracePt t="115059" x="7340600" y="5375275"/>
          <p14:tracePt t="115072" x="7742238" y="5251450"/>
          <p14:tracePt t="115088" x="7894638" y="5187950"/>
          <p14:tracePt t="115105" x="7974013" y="5160963"/>
          <p14:tracePt t="115121" x="8037513" y="5143500"/>
          <p14:tracePt t="115138" x="8045450" y="5143500"/>
          <p14:tracePt t="115198" x="8045450" y="5133975"/>
          <p14:tracePt t="115274" x="8054975" y="5133975"/>
          <p14:tracePt t="115287" x="8054975" y="5126038"/>
          <p14:tracePt t="115299" x="8054975" y="5116513"/>
          <p14:tracePt t="115313" x="8062913" y="5116513"/>
          <p14:tracePt t="115325" x="8072438" y="5108575"/>
          <p14:tracePt t="115352" x="8081963" y="5108575"/>
          <p14:tracePt t="115375" x="8081963" y="5099050"/>
          <p14:tracePt t="115388" x="8089900" y="5099050"/>
          <p14:tracePt t="115541" x="8089900" y="5089525"/>
          <p14:tracePt t="116165" x="8072438" y="5089525"/>
          <p14:tracePt t="116177" x="8018463" y="5089525"/>
          <p14:tracePt t="116190" x="7912100" y="5089525"/>
          <p14:tracePt t="116203" x="7688263" y="5108575"/>
          <p14:tracePt t="116219" x="7367588" y="5170488"/>
          <p14:tracePt t="116236" x="6983413" y="5259388"/>
          <p14:tracePt t="116253" x="6813550" y="5330825"/>
          <p14:tracePt t="116254" x="6715125" y="5375275"/>
          <p14:tracePt t="116269" x="6626225" y="5411788"/>
          <p14:tracePt t="116285" x="6562725" y="5438775"/>
          <p14:tracePt t="116302" x="6527800" y="5456238"/>
          <p14:tracePt t="116319" x="6491288" y="5483225"/>
          <p14:tracePt t="116336" x="6473825" y="5500688"/>
          <p14:tracePt t="116353" x="6456363" y="5510213"/>
          <p14:tracePt t="116369" x="6429375" y="5554663"/>
          <p14:tracePt t="116385" x="6411913" y="5581650"/>
          <p14:tracePt t="116402" x="6402388" y="5608638"/>
          <p14:tracePt t="116419" x="6394450" y="5653088"/>
          <p14:tracePt t="116436" x="6384925" y="5661025"/>
          <p14:tracePt t="116452" x="6384925" y="5680075"/>
          <p14:tracePt t="116469" x="6384925" y="5688013"/>
          <p14:tracePt t="116485" x="6384925" y="5705475"/>
          <p14:tracePt t="116502" x="6384925" y="5724525"/>
          <p14:tracePt t="116520" x="6375400" y="5741988"/>
          <p14:tracePt t="116535" x="6375400" y="5759450"/>
          <p14:tracePt t="116552" x="6375400" y="5768975"/>
          <p14:tracePt t="116568" x="6375400" y="5776913"/>
          <p14:tracePt t="116585" x="6375400" y="5795963"/>
          <p14:tracePt t="116787" x="6384925" y="5795963"/>
          <p14:tracePt t="116800" x="6402388" y="5795963"/>
          <p14:tracePt t="116812" x="6429375" y="5795963"/>
          <p14:tracePt t="116825" x="6456363" y="5803900"/>
          <p14:tracePt t="116838" x="6491288" y="5803900"/>
          <p14:tracePt t="116851" x="6518275" y="5803900"/>
          <p14:tracePt t="116868" x="6537325" y="5803900"/>
          <p14:tracePt t="116884" x="6554788" y="5803900"/>
          <p14:tracePt t="116901" x="6562725" y="5803900"/>
          <p14:tracePt t="116939" x="6572250" y="5803900"/>
          <p14:tracePt t="119761" x="6581775" y="5803900"/>
          <p14:tracePt t="119774" x="6589713" y="5803900"/>
          <p14:tracePt t="119787" x="6626225" y="5795963"/>
          <p14:tracePt t="119799" x="6705600" y="5768975"/>
          <p14:tracePt t="119813" x="6867525" y="5732463"/>
          <p14:tracePt t="119829" x="7054850" y="5697538"/>
          <p14:tracePt t="119845" x="7197725" y="5680075"/>
          <p14:tracePt t="119862" x="7269163" y="5670550"/>
          <p14:tracePt t="119863" x="7296150" y="5661025"/>
          <p14:tracePt t="119879" x="7313613" y="5653088"/>
          <p14:tracePt t="119901" x="7323138" y="5653088"/>
          <p14:tracePt t="119927" x="7331075" y="5653088"/>
          <p14:tracePt t="120206" x="7331075" y="5643563"/>
          <p14:tracePt t="120855" x="7331075" y="5634038"/>
          <p14:tracePt t="121236" x="7323138" y="5634038"/>
          <p14:tracePt t="121249" x="7304088" y="5634038"/>
          <p14:tracePt t="121262" x="7251700" y="5634038"/>
          <p14:tracePt t="121274" x="7205663" y="5616575"/>
          <p14:tracePt t="121287" x="7126288" y="5608638"/>
          <p14:tracePt t="121300" x="7054850" y="5589588"/>
          <p14:tracePt t="121312" x="7000875" y="5562600"/>
          <p14:tracePt t="121327" x="6965950" y="5554663"/>
          <p14:tracePt t="121344" x="6946900" y="5545138"/>
          <p14:tracePt t="121359" x="6938963" y="5527675"/>
          <p14:tracePt t="121376" x="6911975" y="5518150"/>
          <p14:tracePt t="121392" x="6894513" y="5510213"/>
          <p14:tracePt t="121409" x="6884988" y="5510213"/>
          <p14:tracePt t="121426" x="6858000" y="5500688"/>
          <p14:tracePt t="121427" x="6804025" y="5491163"/>
          <p14:tracePt t="121442" x="6732588" y="5491163"/>
          <p14:tracePt t="121459" x="6670675" y="5491163"/>
          <p14:tracePt t="121476" x="6608763" y="5491163"/>
          <p14:tracePt t="121492" x="6572250" y="5491163"/>
          <p14:tracePt t="121509" x="6554788" y="5491163"/>
          <p14:tracePt t="121528" x="6554788" y="5500688"/>
          <p14:tracePt t="121542" x="6545263" y="5510213"/>
          <p14:tracePt t="121559" x="6545263" y="5537200"/>
          <p14:tracePt t="121575" x="6545263" y="5572125"/>
          <p14:tracePt t="121592" x="6554788" y="5661025"/>
          <p14:tracePt t="121609" x="6599238" y="5715000"/>
          <p14:tracePt t="121626" x="6643688" y="5741988"/>
          <p14:tracePt t="121642" x="6796088" y="5813425"/>
          <p14:tracePt t="121659" x="6848475" y="5830888"/>
          <p14:tracePt t="121676" x="6911975" y="5840413"/>
          <p14:tracePt t="121692" x="6938963" y="5848350"/>
          <p14:tracePt t="121693" x="6956425" y="5848350"/>
          <p14:tracePt t="121708" x="6983413" y="5848350"/>
          <p14:tracePt t="121731" x="6991350" y="5848350"/>
          <p14:tracePt t="121756" x="7000875" y="5848350"/>
          <p14:tracePt t="121782" x="7010400" y="5848350"/>
          <p14:tracePt t="121807" x="7018338" y="5848350"/>
          <p14:tracePt t="121820" x="7027863" y="5822950"/>
          <p14:tracePt t="121833" x="7054850" y="5795963"/>
          <p14:tracePt t="121845" x="7081838" y="5741988"/>
          <p14:tracePt t="121858" x="7089775" y="5697538"/>
          <p14:tracePt t="121875" x="7099300" y="5661025"/>
          <p14:tracePt t="121892" x="7099300" y="5643563"/>
          <p14:tracePt t="121909" x="7081838" y="5599113"/>
          <p14:tracePt t="121925" x="7062788" y="5589588"/>
          <p14:tracePt t="121941" x="7018338" y="5562600"/>
          <p14:tracePt t="121958" x="6973888" y="5545138"/>
          <p14:tracePt t="121975" x="6823075" y="5518150"/>
          <p14:tracePt t="121991" x="6751638" y="5518150"/>
          <p14:tracePt t="122008" x="6661150" y="5518150"/>
          <p14:tracePt t="122025" x="6562725" y="5518150"/>
          <p14:tracePt t="122042" x="6537325" y="5518150"/>
          <p14:tracePt t="122058" x="6510338" y="5518150"/>
          <p14:tracePt t="122075" x="6473825" y="5518150"/>
          <p14:tracePt t="122099" x="6473825" y="5527675"/>
          <p14:tracePt t="122112" x="6465888" y="5537200"/>
          <p14:tracePt t="122137" x="6465888" y="5545138"/>
          <p14:tracePt t="122150" x="6465888" y="5562600"/>
          <p14:tracePt t="122162" x="6465888" y="5581650"/>
          <p14:tracePt t="122176" x="6465888" y="5608638"/>
          <p14:tracePt t="122191" x="6465888" y="5643563"/>
          <p14:tracePt t="122208" x="6491288" y="5688013"/>
          <p14:tracePt t="122224" x="6527800" y="5724525"/>
          <p14:tracePt t="122241" x="6661150" y="5803900"/>
          <p14:tracePt t="122258" x="6732588" y="5830888"/>
          <p14:tracePt t="122274" x="6804025" y="5867400"/>
          <p14:tracePt t="122291" x="6902450" y="5884863"/>
          <p14:tracePt t="122307" x="6929438" y="5884863"/>
          <p14:tracePt t="122325" x="6946900" y="5884863"/>
          <p14:tracePt t="122342" x="6973888" y="5884863"/>
          <p14:tracePt t="122357" x="6983413" y="5884863"/>
          <p14:tracePt t="122391" x="6991350" y="5884863"/>
          <p14:tracePt t="122417" x="7000875" y="5884863"/>
          <p14:tracePt t="122429" x="7018338" y="5875338"/>
          <p14:tracePt t="122442" x="7037388" y="5867400"/>
          <p14:tracePt t="122455" x="7045325" y="5840413"/>
          <p14:tracePt t="122468" x="7072313" y="5813425"/>
          <p14:tracePt t="122480" x="7081838" y="5786438"/>
          <p14:tracePt t="122493" x="7081838" y="5768975"/>
          <p14:tracePt t="122507" x="7089775" y="5741988"/>
          <p14:tracePt t="122524" x="7089775" y="5724525"/>
          <p14:tracePt t="122540" x="7099300" y="5705475"/>
          <p14:tracePt t="122557" x="7108825" y="5670550"/>
          <p14:tracePt t="122582" x="7108825" y="5653088"/>
          <p14:tracePt t="122594" x="7108825" y="5634038"/>
          <p14:tracePt t="122607" x="7099300" y="5626100"/>
          <p14:tracePt t="122624" x="7081838" y="5608638"/>
          <p14:tracePt t="122640" x="7054850" y="5599113"/>
          <p14:tracePt t="122657" x="7018338" y="5581650"/>
          <p14:tracePt t="122658" x="6991350" y="5572125"/>
          <p14:tracePt t="122673" x="6965950" y="5572125"/>
          <p14:tracePt t="122690" x="6938963" y="5572125"/>
          <p14:tracePt t="122707" x="6919913" y="5562600"/>
          <p14:tracePt t="122723" x="6858000" y="5562600"/>
          <p14:tracePt t="122740" x="6831013" y="5562600"/>
          <p14:tracePt t="122757" x="6813550" y="5562600"/>
          <p14:tracePt t="122773" x="6786563" y="5562600"/>
          <p14:tracePt t="122790" x="6777038" y="5562600"/>
          <p14:tracePt t="122810" x="6769100" y="5562600"/>
          <p14:tracePt t="122836" x="6759575" y="5572125"/>
          <p14:tracePt t="122848" x="6759575" y="5581650"/>
          <p14:tracePt t="122861" x="6759575" y="5589588"/>
          <p14:tracePt t="122874" x="6759575" y="5599113"/>
          <p14:tracePt t="122890" x="6759575" y="5626100"/>
          <p14:tracePt t="122906" x="6759575" y="5653088"/>
          <p14:tracePt t="122923" x="6769100" y="5680075"/>
          <p14:tracePt t="122939" x="6848475" y="5776913"/>
          <p14:tracePt t="122956" x="6911975" y="5813425"/>
          <p14:tracePt t="122973" x="6983413" y="5857875"/>
          <p14:tracePt t="122989" x="7143750" y="5919788"/>
          <p14:tracePt t="123006" x="7215188" y="5929313"/>
          <p14:tracePt t="123023" x="7269163" y="5938838"/>
          <p14:tracePt t="123039" x="7331075" y="5946775"/>
          <p14:tracePt t="123056" x="7367588" y="5946775"/>
          <p14:tracePt t="123076" x="7385050" y="5946775"/>
          <p14:tracePt t="123267" x="7394575" y="5946775"/>
          <p14:tracePt t="123280" x="7412038" y="5946775"/>
          <p14:tracePt t="123293" x="7446963" y="5946775"/>
          <p14:tracePt t="123306" x="7545388" y="5929313"/>
          <p14:tracePt t="123322" x="7697788" y="5902325"/>
          <p14:tracePt t="123339" x="7920038" y="5867400"/>
          <p14:tracePt t="123356" x="8170863" y="5822950"/>
          <p14:tracePt t="123372" x="8224838" y="5813425"/>
          <p14:tracePt t="123389" x="8251825" y="5813425"/>
          <p14:tracePt t="123405" x="8269288" y="5803900"/>
          <p14:tracePt t="123422" x="8277225" y="5803900"/>
          <p14:tracePt t="123458" x="8286750" y="5803900"/>
          <p14:tracePt t="123483" x="8296275" y="5795963"/>
          <p14:tracePt t="123534" x="8296275" y="5786438"/>
          <p14:tracePt t="123814" x="8296275" y="5776913"/>
          <p14:tracePt t="124387" x="8296275" y="5768975"/>
          <p14:tracePt t="124412" x="8296275" y="5759450"/>
          <p14:tracePt t="124425" x="8296275" y="5751513"/>
          <p14:tracePt t="124437" x="8296275" y="5741988"/>
          <p14:tracePt t="124450" x="8296275" y="5732463"/>
          <p14:tracePt t="124463" x="8296275" y="5724525"/>
          <p14:tracePt t="124475" x="8296275" y="5715000"/>
          <p14:tracePt t="124488" x="8296275" y="5697538"/>
          <p14:tracePt t="124503" x="8304213" y="5697538"/>
          <p14:tracePt t="124520" x="8304213" y="5688013"/>
          <p14:tracePt t="124552" x="8304213" y="5680075"/>
          <p14:tracePt t="124564" x="8304213" y="5670550"/>
          <p14:tracePt t="124602" x="8304213" y="5661025"/>
          <p14:tracePt t="124666" x="8304213" y="5653088"/>
          <p14:tracePt t="124678" x="8304213" y="5643563"/>
          <p14:tracePt t="124704" x="8304213" y="5634038"/>
          <p14:tracePt t="124729" x="8304213" y="5626100"/>
          <p14:tracePt t="124742" x="8304213" y="5616575"/>
          <p14:tracePt t="124754" x="8304213" y="5608638"/>
          <p14:tracePt t="124767" x="8296275" y="5599113"/>
          <p14:tracePt t="124780" x="8296275" y="5589588"/>
          <p14:tracePt t="124793" x="8286750" y="5581650"/>
          <p14:tracePt t="124818" x="8286750" y="5572125"/>
          <p14:tracePt t="124831" x="8277225" y="5562600"/>
          <p14:tracePt t="124856" x="8269288" y="5562600"/>
          <p14:tracePt t="124895" x="8269288" y="5554663"/>
          <p14:tracePt t="125098" x="8259763" y="5537200"/>
          <p14:tracePt t="125110" x="8251825" y="5527675"/>
          <p14:tracePt t="125123" x="8224838" y="5510213"/>
          <p14:tracePt t="125136" x="8197850" y="5483225"/>
          <p14:tracePt t="125152" x="8143875" y="5465763"/>
          <p14:tracePt t="125168" x="8054975" y="5438775"/>
          <p14:tracePt t="125185" x="7929563" y="5402263"/>
          <p14:tracePt t="125202" x="7732713" y="5394325"/>
          <p14:tracePt t="125218" x="7661275" y="5394325"/>
          <p14:tracePt t="125236" x="7616825" y="5394325"/>
          <p14:tracePt t="125252" x="7572375" y="5411788"/>
          <p14:tracePt t="125268" x="7554913" y="5419725"/>
          <p14:tracePt t="125285" x="7545388" y="5429250"/>
          <p14:tracePt t="125302" x="7537450" y="5446713"/>
          <p14:tracePt t="125318" x="7537450" y="5465763"/>
          <p14:tracePt t="125335" x="7537450" y="5483225"/>
          <p14:tracePt t="125352" x="7562850" y="5527675"/>
          <p14:tracePt t="125368" x="7589838" y="5545138"/>
          <p14:tracePt t="125385" x="7608888" y="5554663"/>
          <p14:tracePt t="125402" x="7697788" y="5589588"/>
          <p14:tracePt t="125418" x="7751763" y="5608638"/>
          <p14:tracePt t="125435" x="7804150" y="5626100"/>
          <p14:tracePt t="125452" x="7867650" y="5634038"/>
          <p14:tracePt t="125468" x="7947025" y="5643563"/>
          <p14:tracePt t="125485" x="7966075" y="5643563"/>
          <p14:tracePt t="125501" x="7991475" y="5643563"/>
          <p14:tracePt t="125518" x="8027988" y="5643563"/>
          <p14:tracePt t="125535" x="8045450" y="5643563"/>
          <p14:tracePt t="125551" x="8054975" y="5643563"/>
          <p14:tracePt t="125568" x="8062913" y="5643563"/>
          <p14:tracePt t="125584" x="8072438" y="5643563"/>
          <p14:tracePt t="125619" x="8081963" y="5643563"/>
          <p14:tracePt t="125682" x="8089900" y="5643563"/>
          <p14:tracePt t="125695" x="8099425" y="5643563"/>
          <p14:tracePt t="125707" x="8108950" y="5643563"/>
          <p14:tracePt t="125720" x="8116888" y="5643563"/>
          <p14:tracePt t="125734" x="8126413" y="5643563"/>
          <p14:tracePt t="125758" x="8134350" y="5643563"/>
          <p14:tracePt t="125784" x="8143875" y="5643563"/>
          <p14:tracePt t="125796" x="8153400" y="5643563"/>
          <p14:tracePt t="125822" x="8161338" y="5643563"/>
          <p14:tracePt t="125836" x="8170863" y="5643563"/>
          <p14:tracePt t="125847" x="8180388" y="5643563"/>
          <p14:tracePt t="125872" x="8188325" y="5643563"/>
          <p14:tracePt t="126089" x="8205788" y="5643563"/>
          <p14:tracePt t="126101" x="8251825" y="5599113"/>
          <p14:tracePt t="126114" x="8375650" y="5510213"/>
          <p14:tracePt t="126127" x="8653463" y="5313363"/>
          <p14:tracePt t="126140" x="9018588" y="5089525"/>
          <p14:tracePt t="126152" x="9277350" y="4965700"/>
          <p14:tracePt t="126167" x="9420225" y="4894263"/>
          <p14:tracePt t="126183" x="9510713" y="4830763"/>
          <p14:tracePt t="126200" x="9555163" y="4803775"/>
          <p14:tracePt t="126217" x="9617075" y="4759325"/>
          <p14:tracePt t="126233" x="9653588" y="4732338"/>
          <p14:tracePt t="126250" x="9680575" y="4724400"/>
          <p14:tracePt t="126267" x="9769475" y="4670425"/>
          <p14:tracePt t="126283" x="9804400" y="4652963"/>
          <p14:tracePt t="126300" x="9875838" y="4608513"/>
          <p14:tracePt t="126317" x="9966325" y="4527550"/>
          <p14:tracePt t="126333" x="10018713" y="4483100"/>
          <p14:tracePt t="126350" x="10055225" y="4438650"/>
          <p14:tracePt t="126366" x="10099675" y="4375150"/>
          <p14:tracePt t="126383" x="10161588" y="4330700"/>
          <p14:tracePt t="126399" x="10180638" y="4322763"/>
          <p14:tracePt t="126416" x="10188575" y="4303713"/>
          <p14:tracePt t="126433" x="10198100" y="4303713"/>
          <p14:tracePt t="126449" x="10198100" y="4295775"/>
          <p14:tracePt t="126507" x="10206038" y="4295775"/>
          <p14:tracePt t="126520" x="10215563" y="4295775"/>
          <p14:tracePt t="126545" x="10233025" y="4286250"/>
          <p14:tracePt t="126558" x="10252075" y="4286250"/>
          <p14:tracePt t="126571" x="10269538" y="4276725"/>
          <p14:tracePt t="126583" x="10277475" y="4268788"/>
          <p14:tracePt t="126599" x="10296525" y="4259263"/>
          <p14:tracePt t="126616" x="10313988" y="4259263"/>
          <p14:tracePt t="126633" x="10323513" y="4259263"/>
          <p14:tracePt t="126649" x="10331450" y="4251325"/>
          <p14:tracePt t="126666" x="10340975" y="4251325"/>
          <p14:tracePt t="126698" x="10348913" y="4251325"/>
          <p14:tracePt t="126863" x="10331450" y="4251325"/>
          <p14:tracePt t="126876" x="10269538" y="4276725"/>
          <p14:tracePt t="126889" x="10090150" y="4394200"/>
          <p14:tracePt t="126901" x="9769475" y="4633913"/>
          <p14:tracePt t="126915" x="9491663" y="4822825"/>
          <p14:tracePt t="126932" x="9348788" y="4946650"/>
          <p14:tracePt t="126949" x="9277350" y="5010150"/>
          <p14:tracePt t="126965" x="9197975" y="5089525"/>
          <p14:tracePt t="126982" x="9180513" y="5108575"/>
          <p14:tracePt t="126999" x="9153525" y="5133975"/>
          <p14:tracePt t="127015" x="9134475" y="5170488"/>
          <p14:tracePt t="127032" x="9126538" y="5187950"/>
          <p14:tracePt t="127048" x="9117013" y="5197475"/>
          <p14:tracePt t="127065" x="9117013" y="5205413"/>
          <p14:tracePt t="127082" x="9109075" y="5214938"/>
          <p14:tracePt t="127105" x="9109075" y="5224463"/>
          <p14:tracePt t="127130" x="9109075" y="5232400"/>
          <p14:tracePt t="127143" x="9109075" y="5241925"/>
          <p14:tracePt t="127181" x="9109075" y="5251450"/>
          <p14:tracePt t="127193" x="9099550" y="5251450"/>
          <p14:tracePt t="127206" x="9099550" y="5259388"/>
          <p14:tracePt t="127219" x="9099550" y="5268913"/>
          <p14:tracePt t="127244" x="9099550" y="5276850"/>
          <p14:tracePt t="127257" x="9090025" y="5295900"/>
          <p14:tracePt t="127270" x="9082088" y="5295900"/>
          <p14:tracePt t="127283" x="9082088" y="5313363"/>
          <p14:tracePt t="127298" x="9063038" y="5330825"/>
          <p14:tracePt t="127315" x="9045575" y="5357813"/>
          <p14:tracePt t="127331" x="9028113" y="5375275"/>
          <p14:tracePt t="127348" x="8991600" y="5402263"/>
          <p14:tracePt t="127364" x="8983663" y="5419725"/>
          <p14:tracePt t="127381" x="8974138" y="5429250"/>
          <p14:tracePt t="127398" x="8939213" y="5438775"/>
          <p14:tracePt t="127414" x="8929688" y="5438775"/>
          <p14:tracePt t="127431" x="8920163" y="5446713"/>
          <p14:tracePt t="127448" x="8902700" y="5446713"/>
          <p14:tracePt t="127464" x="8902700" y="5456238"/>
          <p14:tracePt t="127481" x="8894763" y="5456238"/>
          <p14:tracePt t="127498" x="8885238" y="5456238"/>
          <p14:tracePt t="127514" x="8875713" y="5456238"/>
          <p14:tracePt t="127531" x="8867775" y="5456238"/>
          <p14:tracePt t="127547" x="8858250" y="5456238"/>
          <p14:tracePt t="127564" x="8840788" y="5465763"/>
          <p14:tracePt t="127581" x="8823325" y="5465763"/>
          <p14:tracePt t="127597" x="8796338" y="5483225"/>
          <p14:tracePt t="127614" x="8715375" y="5527675"/>
          <p14:tracePt t="127630" x="8670925" y="5572125"/>
          <p14:tracePt t="127647" x="8634413" y="5589588"/>
          <p14:tracePt t="127664" x="8609013" y="5608638"/>
          <p14:tracePt t="127680" x="8609013" y="5616575"/>
          <p14:tracePt t="127697" x="8599488" y="5616575"/>
          <p14:tracePt t="127714" x="8599488" y="5626100"/>
          <p14:tracePt t="128935" x="8616950" y="5626100"/>
          <p14:tracePt t="128948" x="8661400" y="5626100"/>
          <p14:tracePt t="128961" x="8742363" y="5634038"/>
          <p14:tracePt t="128973" x="8867775" y="5643563"/>
          <p14:tracePt t="128985" x="8991600" y="5643563"/>
          <p14:tracePt t="128998" x="9126538" y="5661025"/>
          <p14:tracePt t="129011" x="9224963" y="5661025"/>
          <p14:tracePt t="129028" x="9277350" y="5661025"/>
          <p14:tracePt t="129044" x="9304338" y="5661025"/>
          <p14:tracePt t="129061" x="9331325" y="5661025"/>
          <p14:tracePt t="129078" x="9340850" y="5661025"/>
          <p14:tracePt t="129252" x="9348788" y="5661025"/>
          <p14:tracePt t="129328" x="9358313" y="5661025"/>
          <p14:tracePt t="129354" x="9367838" y="5661025"/>
          <p14:tracePt t="129367" x="9375775" y="5661025"/>
          <p14:tracePt t="129379" x="9394825" y="5661025"/>
          <p14:tracePt t="129394" x="9420225" y="5661025"/>
          <p14:tracePt t="129410" x="9456738" y="5661025"/>
          <p14:tracePt t="129427" x="9483725" y="5661025"/>
          <p14:tracePt t="129444" x="9528175" y="5661025"/>
          <p14:tracePt t="129460" x="9555163" y="5661025"/>
          <p14:tracePt t="129478" x="9572625" y="5661025"/>
          <p14:tracePt t="129494" x="9590088" y="5661025"/>
          <p14:tracePt t="129545" x="9599613" y="5661025"/>
          <p14:tracePt t="129583" x="9599613" y="5653088"/>
          <p14:tracePt t="129608" x="9599613" y="5643563"/>
          <p14:tracePt t="129621" x="9582150" y="5643563"/>
          <p14:tracePt t="129633" x="9572625" y="5626100"/>
          <p14:tracePt t="129646" x="9545638" y="5608638"/>
          <p14:tracePt t="129660" x="9501188" y="5599113"/>
          <p14:tracePt t="129677" x="9474200" y="5581650"/>
          <p14:tracePt t="129693" x="9429750" y="5562600"/>
          <p14:tracePt t="129710" x="9394825" y="5554663"/>
          <p14:tracePt t="129727" x="9385300" y="5554663"/>
          <p14:tracePt t="129743" x="9375775" y="5545138"/>
          <p14:tracePt t="129760" x="9375775" y="5537200"/>
          <p14:tracePt t="129776" x="9367838" y="5537200"/>
          <p14:tracePt t="129964" x="9367838" y="5527675"/>
          <p14:tracePt t="129989" x="9367838" y="5518150"/>
          <p14:tracePt t="130002" x="9367838" y="5510213"/>
          <p14:tracePt t="130015" x="9367838" y="5483225"/>
          <p14:tracePt t="130028" x="9375775" y="5429250"/>
          <p14:tracePt t="130043" x="9412288" y="5367338"/>
          <p14:tracePt t="130059" x="9466263" y="5286375"/>
          <p14:tracePt t="130076" x="9518650" y="5205413"/>
          <p14:tracePt t="130092" x="9617075" y="5099050"/>
          <p14:tracePt t="130109" x="9671050" y="5045075"/>
          <p14:tracePt t="130126" x="9732963" y="4983163"/>
          <p14:tracePt t="130142" x="9831388" y="4902200"/>
          <p14:tracePt t="130159" x="9885363" y="4848225"/>
          <p14:tracePt t="130176" x="9929813" y="4830763"/>
          <p14:tracePt t="130193" x="10001250" y="4768850"/>
          <p14:tracePt t="130209" x="10028238" y="4751388"/>
          <p14:tracePt t="130226" x="10045700" y="4732338"/>
          <p14:tracePt t="130242" x="10055225" y="4724400"/>
          <p14:tracePt t="130259" x="10063163" y="4705350"/>
          <p14:tracePt t="130275" x="10072688" y="4705350"/>
          <p14:tracePt t="130370" x="10072688" y="4697413"/>
          <p14:tracePt t="130396" x="10072688" y="4679950"/>
          <p14:tracePt t="130408" x="10082213" y="4660900"/>
          <p14:tracePt t="130421" x="10099675" y="4625975"/>
          <p14:tracePt t="130434" x="10126663" y="4581525"/>
          <p14:tracePt t="130446" x="10171113" y="4527550"/>
          <p14:tracePt t="130459" x="10215563" y="4473575"/>
          <p14:tracePt t="130475" x="10252075" y="4402138"/>
          <p14:tracePt t="130492" x="10277475" y="4375150"/>
          <p14:tracePt t="130508" x="10287000" y="4367213"/>
          <p14:tracePt t="130525" x="10287000" y="4357688"/>
          <p14:tracePt t="130777" x="10277475" y="4348163"/>
          <p14:tracePt t="130790" x="10269538" y="4340225"/>
          <p14:tracePt t="130802" x="10252075" y="4330700"/>
          <p14:tracePt t="130815" x="10215563" y="4322763"/>
          <p14:tracePt t="130828" x="10161588" y="4322763"/>
          <p14:tracePt t="130841" x="10099675" y="4313238"/>
          <p14:tracePt t="130858" x="10010775" y="4313238"/>
          <p14:tracePt t="130874" x="9939338" y="4313238"/>
          <p14:tracePt t="130891" x="9752013" y="4340225"/>
          <p14:tracePt t="130907" x="9680575" y="4375150"/>
          <p14:tracePt t="130924" x="9626600" y="4411663"/>
          <p14:tracePt t="130941" x="9563100" y="4465638"/>
          <p14:tracePt t="130958" x="9466263" y="4598988"/>
          <p14:tracePt t="130974" x="9420225" y="4679950"/>
          <p14:tracePt t="130991" x="9367838" y="4768850"/>
          <p14:tracePt t="131007" x="9259888" y="4983163"/>
          <p14:tracePt t="131024" x="9205913" y="5072063"/>
          <p14:tracePt t="131041" x="9170988" y="5153025"/>
          <p14:tracePt t="131057" x="9099550" y="5295900"/>
          <p14:tracePt t="131074" x="9072563" y="5384800"/>
          <p14:tracePt t="131091" x="9045575" y="5473700"/>
          <p14:tracePt t="131107" x="9001125" y="5554663"/>
          <p14:tracePt t="131124" x="8983663" y="5572125"/>
          <p14:tracePt t="131140" x="8983663" y="5581650"/>
          <p14:tracePt t="131158" x="8974138" y="5589588"/>
          <p14:tracePt t="131174" x="8966200" y="5589588"/>
          <p14:tracePt t="131190" x="8956675" y="5589588"/>
          <p14:tracePt t="131208" x="8947150" y="5589588"/>
          <p14:tracePt t="131224" x="8929688" y="5589588"/>
          <p14:tracePt t="131240" x="8912225" y="5589588"/>
          <p14:tracePt t="131257" x="8885238" y="5589588"/>
          <p14:tracePt t="131273" x="8831263" y="5589588"/>
          <p14:tracePt t="131290" x="8804275" y="5589588"/>
          <p14:tracePt t="131307" x="8786813" y="5589588"/>
          <p14:tracePt t="131324" x="8742363" y="5589588"/>
          <p14:tracePt t="131340" x="8724900" y="5589588"/>
          <p14:tracePt t="131357" x="8715375" y="5589588"/>
          <p14:tracePt t="131374" x="8697913" y="5589588"/>
          <p14:tracePt t="131390" x="8688388" y="5589588"/>
          <p14:tracePt t="131615" x="8680450" y="5589588"/>
          <p14:tracePt t="131640" x="8680450" y="5599113"/>
          <p14:tracePt t="131653" x="8653463" y="5616575"/>
          <p14:tracePt t="131666" x="8616950" y="5653088"/>
          <p14:tracePt t="131678" x="8589963" y="5697538"/>
          <p14:tracePt t="131692" x="8562975" y="5741988"/>
          <p14:tracePt t="131706" x="8528050" y="5776913"/>
          <p14:tracePt t="131723" x="8518525" y="5795963"/>
          <p14:tracePt t="131739" x="8510588" y="5803900"/>
          <p14:tracePt t="131756" x="8501063" y="5803900"/>
          <p14:tracePt t="131793" x="8501063" y="5813425"/>
          <p14:tracePt t="132352" x="8528050" y="5803900"/>
          <p14:tracePt t="132364" x="8715375" y="5732463"/>
          <p14:tracePt t="132377" x="9197975" y="5473700"/>
          <p14:tracePt t="132390" x="9813925" y="5116513"/>
          <p14:tracePt t="132405" x="10233025" y="4803775"/>
          <p14:tracePt t="132421" x="10367963" y="4687888"/>
          <p14:tracePt t="132438" x="10439400" y="4625975"/>
          <p14:tracePt t="132455" x="10491788" y="4572000"/>
          <p14:tracePt t="132471" x="10501313" y="4572000"/>
          <p14:tracePt t="132491" x="10510838" y="4562475"/>
          <p14:tracePt t="132529" x="10510838" y="4545013"/>
          <p14:tracePt t="132542" x="10510838" y="4518025"/>
          <p14:tracePt t="132555" x="10510838" y="4483100"/>
          <p14:tracePt t="132567" x="10510838" y="4419600"/>
          <p14:tracePt t="132580" x="10537825" y="4340225"/>
          <p14:tracePt t="132593" x="10545763" y="4251325"/>
          <p14:tracePt t="132606" x="10555288" y="4143375"/>
          <p14:tracePt t="132621" x="10582275" y="4054475"/>
          <p14:tracePt t="132638" x="10599738" y="3965575"/>
          <p14:tracePt t="132654" x="10609263" y="3929063"/>
          <p14:tracePt t="132671" x="10617200" y="3894138"/>
          <p14:tracePt t="132688" x="10617200" y="3884613"/>
          <p14:tracePt t="132707" x="10617200" y="3875088"/>
          <p14:tracePt t="132721" x="10617200" y="3867150"/>
          <p14:tracePt t="132745" x="10617200" y="3857625"/>
          <p14:tracePt t="132758" x="10590213" y="3848100"/>
          <p14:tracePt t="132771" x="10555288" y="3830638"/>
          <p14:tracePt t="132787" x="10474325" y="3822700"/>
          <p14:tracePt t="132804" x="10375900" y="3803650"/>
          <p14:tracePt t="132821" x="10242550" y="3795713"/>
          <p14:tracePt t="132837" x="9885363" y="3795713"/>
          <p14:tracePt t="132854" x="9752013" y="3795713"/>
          <p14:tracePt t="132870" x="9680575" y="3795713"/>
          <p14:tracePt t="132887" x="9582150" y="3840163"/>
          <p14:tracePt t="132904" x="9563100" y="3875088"/>
          <p14:tracePt t="132920" x="9555163" y="3902075"/>
          <p14:tracePt t="132937" x="9555163" y="3965575"/>
          <p14:tracePt t="132954" x="9555163" y="4010025"/>
          <p14:tracePt t="132970" x="9590088" y="4054475"/>
          <p14:tracePt t="132987" x="9725025" y="4143375"/>
          <p14:tracePt t="133004" x="9804400" y="4197350"/>
          <p14:tracePt t="133020" x="9894888" y="4232275"/>
          <p14:tracePt t="133038" x="10045700" y="4286250"/>
          <p14:tracePt t="133053" x="10090150" y="4295775"/>
          <p14:tracePt t="133070" x="10134600" y="4303713"/>
          <p14:tracePt t="133087" x="10188575" y="4303713"/>
          <p14:tracePt t="133103" x="10348913" y="4303713"/>
          <p14:tracePt t="133120" x="10456863" y="4303713"/>
          <p14:tracePt t="133137" x="10582275" y="4286250"/>
          <p14:tracePt t="133153" x="10868025" y="4170363"/>
          <p14:tracePt t="133170" x="11028363" y="4098925"/>
          <p14:tracePt t="133187" x="11109325" y="4037013"/>
          <p14:tracePt t="133203" x="11225213" y="3938588"/>
          <p14:tracePt t="133220" x="11242675" y="3894138"/>
          <p14:tracePt t="133237" x="11252200" y="3875088"/>
          <p14:tracePt t="133253" x="11260138" y="3840163"/>
          <p14:tracePt t="133270" x="11252200" y="3822700"/>
          <p14:tracePt t="133286" x="11188700" y="3803650"/>
          <p14:tracePt t="133303" x="10902950" y="3759200"/>
          <p14:tracePt t="133319" x="10706100" y="3759200"/>
          <p14:tracePt t="133336" x="10501313" y="3759200"/>
          <p14:tracePt t="133353" x="10313988" y="3776663"/>
          <p14:tracePt t="133369" x="10117138" y="3875088"/>
          <p14:tracePt t="133386" x="10037763" y="3919538"/>
          <p14:tracePt t="133403" x="9983788" y="3973513"/>
          <p14:tracePt t="133419" x="9894888" y="4071938"/>
          <p14:tracePt t="133436" x="9858375" y="4133850"/>
          <p14:tracePt t="133453" x="9840913" y="4197350"/>
          <p14:tracePt t="133469" x="9813925" y="4330700"/>
          <p14:tracePt t="133486" x="9813925" y="4394200"/>
          <p14:tracePt t="133503" x="9823450" y="4456113"/>
          <p14:tracePt t="133520" x="9894888" y="4527550"/>
          <p14:tracePt t="133536" x="9939338" y="4562475"/>
          <p14:tracePt t="133552" x="9991725" y="4581525"/>
          <p14:tracePt t="133569" x="10055225" y="4598988"/>
          <p14:tracePt t="133586" x="10117138" y="4616450"/>
          <p14:tracePt t="133602" x="10134600" y="4625975"/>
          <p14:tracePt t="133619" x="10144125" y="4625975"/>
          <p14:tracePt t="133636" x="10153650" y="4625975"/>
          <p14:tracePt t="133710" x="10144125" y="4625975"/>
          <p14:tracePt t="133723" x="10109200" y="4608513"/>
          <p14:tracePt t="133736" x="10082213" y="4581525"/>
          <p14:tracePt t="133748" x="10028238" y="4554538"/>
          <p14:tracePt t="133761" x="9983788" y="4537075"/>
          <p14:tracePt t="133774" x="9929813" y="4527550"/>
          <p14:tracePt t="133786" x="9902825" y="4527550"/>
          <p14:tracePt t="133802" x="9875838" y="4518025"/>
          <p14:tracePt t="133819" x="9848850" y="4518025"/>
          <p14:tracePt t="133835" x="9831388" y="4518025"/>
          <p14:tracePt t="133852" x="9777413" y="4518025"/>
          <p14:tracePt t="133869" x="9759950" y="4518025"/>
          <p14:tracePt t="133885" x="9742488" y="4518025"/>
          <p14:tracePt t="133902" x="9715500" y="4518025"/>
          <p14:tracePt t="133919" x="9698038" y="4518025"/>
          <p14:tracePt t="133935" x="9688513" y="4518025"/>
          <p14:tracePt t="133952" x="9671050" y="4518025"/>
          <p14:tracePt t="134040" x="9680575" y="4562475"/>
          <p14:tracePt t="134053" x="9705975" y="4652963"/>
          <p14:tracePt t="134066" x="9732963" y="4795838"/>
          <p14:tracePt t="134078" x="9796463" y="5089525"/>
          <p14:tracePt t="134091" x="9840913" y="5348288"/>
          <p14:tracePt t="134104" x="9858375" y="5537200"/>
          <p14:tracePt t="134118" x="9858375" y="5634038"/>
          <p14:tracePt t="134135" x="9848850" y="5705475"/>
          <p14:tracePt t="134151" x="9813925" y="5768975"/>
          <p14:tracePt t="134168" x="9715500" y="5875338"/>
          <p14:tracePt t="134185" x="9661525" y="5902325"/>
          <p14:tracePt t="134202" x="9609138" y="5919788"/>
          <p14:tracePt t="134218" x="9537700" y="5938838"/>
          <p14:tracePt t="134235" x="9518650" y="5938838"/>
          <p14:tracePt t="134251" x="9510713" y="5938838"/>
          <p14:tracePt t="134268" x="9501188" y="5938838"/>
          <p14:tracePt t="134600" x="9501188" y="5929313"/>
          <p14:tracePt t="134613" x="9501188" y="5911850"/>
          <p14:tracePt t="134625" x="9501188" y="5894388"/>
          <p14:tracePt t="134638" x="9501188" y="5884863"/>
          <p14:tracePt t="134651" x="9501188" y="5857875"/>
          <p14:tracePt t="134667" x="9518650" y="5830888"/>
          <p14:tracePt t="134684" x="9518650" y="5803900"/>
          <p14:tracePt t="134700" x="9537700" y="5776913"/>
          <p14:tracePt t="134701" x="9537700" y="5759450"/>
          <p14:tracePt t="134717" x="9545638" y="5741988"/>
          <p14:tracePt t="134734" x="9555163" y="5724525"/>
          <p14:tracePt t="134750" x="9555163" y="5715000"/>
          <p14:tracePt t="134767" x="9555163" y="5705475"/>
          <p14:tracePt t="135159" x="9572625" y="5705475"/>
          <p14:tracePt t="135172" x="9626600" y="5705475"/>
          <p14:tracePt t="135185" x="9759950" y="5680075"/>
          <p14:tracePt t="135197" x="10072688" y="5653088"/>
          <p14:tracePt t="135210" x="10456863" y="5581650"/>
          <p14:tracePt t="135223" x="10617200" y="5572125"/>
          <p14:tracePt t="135235" x="10671175" y="5562600"/>
          <p14:tracePt t="135249" x="10680700" y="5562600"/>
          <p14:tracePt t="135299" x="10688638" y="5562600"/>
          <p14:tracePt t="135464" x="10680700" y="5562600"/>
          <p14:tracePt t="135490" x="10661650" y="5562600"/>
          <p14:tracePt t="135502" x="10644188" y="5562600"/>
          <p14:tracePt t="135515" x="10590213" y="5562600"/>
          <p14:tracePt t="135528" x="10501313" y="5562600"/>
          <p14:tracePt t="135540" x="10331450" y="5562600"/>
          <p14:tracePt t="135553" x="10055225" y="5562600"/>
          <p14:tracePt t="135566" x="9742488" y="5616575"/>
          <p14:tracePt t="135582" x="9528175" y="5661025"/>
          <p14:tracePt t="135599" x="9420225" y="5688013"/>
          <p14:tracePt t="135616" x="9348788" y="5715000"/>
          <p14:tracePt t="135632" x="9296400" y="5724525"/>
          <p14:tracePt t="135649" x="9296400" y="5732463"/>
          <p14:tracePt t="135665" x="9286875" y="5732463"/>
          <p14:tracePt t="135682" x="9277350" y="5732463"/>
          <p14:tracePt t="136570" x="9259888" y="5732463"/>
          <p14:tracePt t="136583" x="9242425" y="5732463"/>
          <p14:tracePt t="136596" x="9205913" y="5732463"/>
          <p14:tracePt t="136608" x="9153525" y="5741988"/>
          <p14:tracePt t="136621" x="9090025" y="5751513"/>
          <p14:tracePt t="136634" x="9018588" y="5759450"/>
          <p14:tracePt t="136647" x="8966200" y="5768975"/>
          <p14:tracePt t="136663" x="8929688" y="5768975"/>
          <p14:tracePt t="136680" x="8912225" y="5776913"/>
          <p14:tracePt t="136697" x="8885238" y="5786438"/>
          <p14:tracePt t="136713" x="8875713" y="5795963"/>
          <p14:tracePt t="136730" x="8858250" y="5795963"/>
          <p14:tracePt t="136749" x="8840788" y="5803900"/>
          <p14:tracePt t="136763" x="8813800" y="5813425"/>
          <p14:tracePt t="136780" x="8786813" y="5822950"/>
          <p14:tracePt t="136796" x="8759825" y="5822950"/>
          <p14:tracePt t="136813" x="8724900" y="5840413"/>
          <p14:tracePt t="136830" x="8705850" y="5840413"/>
          <p14:tracePt t="136846" x="8697913" y="5840413"/>
          <p14:tracePt t="136863" x="8680450" y="5848350"/>
          <p14:tracePt t="136901" x="8670925" y="5848350"/>
          <p14:tracePt t="136964" x="8670925" y="5857875"/>
          <p14:tracePt t="136977" x="8661400" y="5857875"/>
          <p14:tracePt t="137002" x="8643938" y="5857875"/>
          <p14:tracePt t="137015" x="8616950" y="5867400"/>
          <p14:tracePt t="137027" x="8589963" y="5867400"/>
          <p14:tracePt t="137040" x="8562975" y="5884863"/>
          <p14:tracePt t="137053" x="8510588" y="5894388"/>
          <p14:tracePt t="137065" x="8483600" y="5902325"/>
          <p14:tracePt t="137080" x="8474075" y="5902325"/>
          <p14:tracePt t="137096" x="8466138" y="5902325"/>
          <p14:tracePt t="137112" x="8456613" y="5902325"/>
          <p14:tracePt t="137129" x="8447088" y="5902325"/>
          <p14:tracePt t="137879" x="8429625" y="5902325"/>
          <p14:tracePt t="137892" x="8412163" y="5902325"/>
          <p14:tracePt t="137904" x="8331200" y="5902325"/>
          <p14:tracePt t="137917" x="8143875" y="5919788"/>
          <p14:tracePt t="137930" x="7688263" y="5965825"/>
          <p14:tracePt t="137944" x="7134225" y="6027738"/>
          <p14:tracePt t="137961" x="6599238" y="6099175"/>
          <p14:tracePt t="137977" x="6259513" y="6161088"/>
          <p14:tracePt t="137994" x="5822950" y="6259513"/>
          <p14:tracePt t="138011" x="5741988" y="6276975"/>
          <p14:tracePt t="138027" x="5697538" y="6286500"/>
          <p14:tracePt t="138044" x="5670550" y="6296025"/>
          <p14:tracePt t="138209" x="5661025" y="6296025"/>
          <p14:tracePt t="138222" x="5653088" y="6296025"/>
          <p14:tracePt t="138235" x="5608638" y="6296025"/>
          <p14:tracePt t="138247" x="5537200" y="6296025"/>
          <p14:tracePt t="138261" x="5429250" y="6296025"/>
          <p14:tracePt t="138277" x="5259388" y="6296025"/>
          <p14:tracePt t="138293" x="5126038" y="6296025"/>
          <p14:tracePt t="138310" x="4938713" y="6259513"/>
          <p14:tracePt t="138327" x="4884738" y="6232525"/>
          <p14:tracePt t="138343" x="4848225" y="6197600"/>
          <p14:tracePt t="138362" x="4822825" y="6161088"/>
          <p14:tracePt t="138376" x="4822825" y="6143625"/>
          <p14:tracePt t="138393" x="4813300" y="6134100"/>
          <p14:tracePt t="138410" x="4813300" y="6126163"/>
          <p14:tracePt t="138450" x="4813300" y="6116638"/>
          <p14:tracePt t="138527" x="4813300" y="6108700"/>
          <p14:tracePt t="138539" x="4822825" y="6108700"/>
          <p14:tracePt t="138552" x="4830763" y="6108700"/>
          <p14:tracePt t="138565" x="4840288" y="6108700"/>
          <p14:tracePt t="138577" x="4848225" y="6099175"/>
          <p14:tracePt t="138603" x="4857750" y="6089650"/>
          <p14:tracePt t="138616" x="4867275" y="6089650"/>
          <p14:tracePt t="138629" x="4884738" y="6081713"/>
          <p14:tracePt t="138643" x="4902200" y="6072188"/>
          <p14:tracePt t="138659" x="4919663" y="6062663"/>
          <p14:tracePt t="138676" x="4938713" y="6062663"/>
          <p14:tracePt t="138693" x="4983163" y="6037263"/>
          <p14:tracePt t="138709" x="5000625" y="6037263"/>
          <p14:tracePt t="138726" x="5010150" y="6027738"/>
          <p14:tracePt t="138743" x="5037138" y="6018213"/>
          <p14:tracePt t="138759" x="5045075" y="6018213"/>
          <p14:tracePt t="138776" x="5045075" y="6010275"/>
          <p14:tracePt t="138806" x="5054600" y="6010275"/>
          <p14:tracePt t="138831" x="5062538" y="6010275"/>
          <p14:tracePt t="138857" x="5062538" y="6000750"/>
          <p14:tracePt t="138920" x="5072063" y="6000750"/>
          <p14:tracePt t="138946" x="5081588" y="6000750"/>
          <p14:tracePt t="138971" x="5089525" y="6000750"/>
          <p14:tracePt t="138984" x="5108575" y="5991225"/>
          <p14:tracePt t="139009" x="5116513" y="5991225"/>
          <p14:tracePt t="139022" x="5133975" y="5983288"/>
          <p14:tracePt t="139047" x="5153025" y="5973763"/>
          <p14:tracePt t="139060" x="5160963" y="5973763"/>
          <p14:tracePt t="139073" x="5170488" y="5965825"/>
          <p14:tracePt t="139085" x="5180013" y="5965825"/>
          <p14:tracePt t="139098" x="5187950" y="5956300"/>
          <p14:tracePt t="139111" x="5205413" y="5956300"/>
          <p14:tracePt t="139136" x="5214938" y="5956300"/>
          <p14:tracePt t="139187" x="5224463" y="5956300"/>
          <p14:tracePt t="139213" x="5232400" y="5956300"/>
          <p14:tracePt t="139365" x="5241925" y="5956300"/>
          <p14:tracePt t="139696" x="5251450" y="5956300"/>
          <p14:tracePt t="139709" x="5259388" y="5956300"/>
          <p14:tracePt t="139721" x="5286375" y="5956300"/>
          <p14:tracePt t="139734" x="5330825" y="5956300"/>
          <p14:tracePt t="139747" x="5419725" y="5956300"/>
          <p14:tracePt t="139760" x="5500688" y="5956300"/>
          <p14:tracePt t="139774" x="5599113" y="5956300"/>
          <p14:tracePt t="139791" x="5661025" y="5956300"/>
          <p14:tracePt t="139808" x="5688013" y="5956300"/>
          <p14:tracePt t="139824" x="5732463" y="5956300"/>
          <p14:tracePt t="139840" x="5741988" y="5956300"/>
          <p14:tracePt t="139857" x="5751513" y="5965825"/>
          <p14:tracePt t="139874" x="5751513" y="6027738"/>
          <p14:tracePt t="139890" x="5715000" y="6081713"/>
          <p14:tracePt t="139907" x="5680075" y="6134100"/>
          <p14:tracePt t="139924" x="5643563" y="6188075"/>
          <p14:tracePt t="139925" x="5626100" y="6205538"/>
          <p14:tracePt t="139940" x="5616575" y="6224588"/>
          <p14:tracePt t="139957" x="5608638" y="6224588"/>
          <p14:tracePt t="139976" x="5608638" y="6232525"/>
          <p14:tracePt t="140001" x="5608638" y="6242050"/>
          <p14:tracePt t="140256" x="5724525" y="6197600"/>
          <p14:tracePt t="140268" x="6205538" y="5991225"/>
          <p14:tracePt t="140281" x="7018338" y="5688013"/>
          <p14:tracePt t="140294" x="7939088" y="5411788"/>
          <p14:tracePt t="140307" x="8518525" y="5340350"/>
          <p14:tracePt t="140323" x="8840788" y="5322888"/>
          <p14:tracePt t="140339" x="9144000" y="5322888"/>
          <p14:tracePt t="140356" x="9439275" y="5322888"/>
          <p14:tracePt t="140373" x="9537700" y="5322888"/>
          <p14:tracePt t="140389" x="9609138" y="5322888"/>
          <p14:tracePt t="140406" x="9644063" y="5322888"/>
          <p14:tracePt t="140423" x="9688513" y="5322888"/>
          <p14:tracePt t="140439" x="9705975" y="5322888"/>
          <p14:tracePt t="140456" x="9715500" y="5322888"/>
          <p14:tracePt t="140472" x="9752013" y="5322888"/>
          <p14:tracePt t="140489" x="9796463" y="5322888"/>
          <p14:tracePt t="140506" x="9823450" y="5322888"/>
          <p14:tracePt t="140523" x="9885363" y="5322888"/>
          <p14:tracePt t="140539" x="9902825" y="5322888"/>
          <p14:tracePt t="140556" x="9920288" y="5322888"/>
          <p14:tracePt t="140572" x="9947275" y="5322888"/>
          <p14:tracePt t="140589" x="9956800" y="5322888"/>
          <p14:tracePt t="140606" x="9966325" y="5322888"/>
          <p14:tracePt t="140622" x="9983788" y="5322888"/>
          <p14:tracePt t="140639" x="10001250" y="5330825"/>
          <p14:tracePt t="140655" x="10010775" y="5357813"/>
          <p14:tracePt t="140672" x="10018713" y="5411788"/>
          <p14:tracePt t="140689" x="10010775" y="5572125"/>
          <p14:tracePt t="140705" x="9947275" y="5688013"/>
          <p14:tracePt t="140722" x="9858375" y="5768975"/>
          <p14:tracePt t="140739" x="9680575" y="5911850"/>
          <p14:tracePt t="140755" x="9617075" y="5929313"/>
          <p14:tracePt t="140772" x="9582150" y="5938838"/>
          <p14:tracePt t="140789" x="9537700" y="5938838"/>
          <p14:tracePt t="140805" x="9518650" y="5938838"/>
          <p14:tracePt t="140822" x="9510713" y="5938838"/>
          <p14:tracePt t="140839" x="9474200" y="5919788"/>
          <p14:tracePt t="140855" x="9466263" y="5911850"/>
          <p14:tracePt t="140872" x="9456738" y="5902325"/>
          <p14:tracePt t="140888" x="9447213" y="5894388"/>
          <p14:tracePt t="140905" x="9447213" y="5867400"/>
          <p14:tracePt t="140928" x="9447213" y="5848350"/>
          <p14:tracePt t="140941" x="9447213" y="5830888"/>
          <p14:tracePt t="140955" x="9456738" y="5822950"/>
          <p14:tracePt t="140972" x="9474200" y="5795963"/>
          <p14:tracePt t="140988" x="9510713" y="5776913"/>
          <p14:tracePt t="141005" x="9528175" y="5741988"/>
          <p14:tracePt t="141021" x="9537700" y="5724525"/>
          <p14:tracePt t="141038" x="9545638" y="5724525"/>
          <p14:tracePt t="141055" x="9572625" y="5697538"/>
          <p14:tracePt t="141071" x="9582150" y="5688013"/>
          <p14:tracePt t="141088" x="9599613" y="5680075"/>
          <p14:tracePt t="141105" x="9609138" y="5670550"/>
          <p14:tracePt t="141122" x="9626600" y="5670550"/>
          <p14:tracePt t="141373" x="9617075" y="5670550"/>
          <p14:tracePt t="141386" x="9590088" y="5670550"/>
          <p14:tracePt t="141399" x="9491663" y="5715000"/>
          <p14:tracePt t="141412" x="9269413" y="5830888"/>
          <p14:tracePt t="141424" x="8858250" y="6027738"/>
          <p14:tracePt t="141438" x="8447088" y="6224588"/>
          <p14:tracePt t="141454" x="8108950" y="6411913"/>
          <p14:tracePt t="141471" x="7804150" y="6527800"/>
          <p14:tracePt t="141488" x="7242175" y="6661150"/>
          <p14:tracePt t="141504" x="6938963" y="6680200"/>
          <p14:tracePt t="141521" x="6634163" y="6680200"/>
          <p14:tracePt t="141537" x="6313488" y="6670675"/>
          <p14:tracePt t="141554" x="5830888" y="6599238"/>
          <p14:tracePt t="141570" x="5705475" y="6572250"/>
          <p14:tracePt t="141587" x="5634038" y="6545263"/>
          <p14:tracePt t="141604" x="5562600" y="6510338"/>
          <p14:tracePt t="141620" x="5537200" y="6491288"/>
          <p14:tracePt t="141637" x="5518150" y="6473825"/>
          <p14:tracePt t="141654" x="5500688" y="6456363"/>
          <p14:tracePt t="141670" x="5500688" y="6446838"/>
          <p14:tracePt t="141687" x="5491163" y="6429375"/>
          <p14:tracePt t="141704" x="5491163" y="6411913"/>
          <p14:tracePt t="141720" x="5483225" y="6402388"/>
          <p14:tracePt t="141737" x="5473700" y="6384925"/>
          <p14:tracePt t="141753" x="5473700" y="6367463"/>
          <p14:tracePt t="141770" x="5473700" y="6313488"/>
          <p14:tracePt t="141787" x="5473700" y="6286500"/>
          <p14:tracePt t="141803" x="5473700" y="6269038"/>
          <p14:tracePt t="141820" x="5473700" y="6242050"/>
          <p14:tracePt t="141837" x="5473700" y="6224588"/>
          <p14:tracePt t="141853" x="5473700" y="6205538"/>
          <p14:tracePt t="141870" x="5473700" y="6197600"/>
          <p14:tracePt t="141886" x="5473700" y="6188075"/>
          <p14:tracePt t="142200" x="5473700" y="6180138"/>
          <p14:tracePt t="142212" x="5491163" y="6180138"/>
          <p14:tracePt t="142225" x="5589588" y="6170613"/>
          <p14:tracePt t="142238" x="5813425" y="6161088"/>
          <p14:tracePt t="142252" x="6197600" y="6089650"/>
          <p14:tracePt t="142269" x="6554788" y="6062663"/>
          <p14:tracePt t="142286" x="6724650" y="6027738"/>
          <p14:tracePt t="142302" x="6875463" y="6010275"/>
          <p14:tracePt t="142319" x="6894513" y="6000750"/>
          <p14:tracePt t="142336" x="6902450" y="5991225"/>
          <p14:tracePt t="142353" x="6911975" y="5991225"/>
          <p14:tracePt t="142377" x="6919913" y="5991225"/>
          <p14:tracePt t="142428" x="6919913" y="5983288"/>
          <p14:tracePt t="142440" x="6919913" y="5973763"/>
          <p14:tracePt t="142453" x="6929438" y="5973763"/>
          <p14:tracePt t="142467" x="6929438" y="5956300"/>
          <p14:tracePt t="142479" x="6938963" y="5938838"/>
          <p14:tracePt t="142492" x="6946900" y="5919788"/>
          <p14:tracePt t="142504" x="6956425" y="5902325"/>
          <p14:tracePt t="142519" x="6983413" y="5884863"/>
          <p14:tracePt t="142535" x="6991350" y="5857875"/>
          <p14:tracePt t="142552" x="7018338" y="5848350"/>
          <p14:tracePt t="142569" x="7054850" y="5813425"/>
          <p14:tracePt t="142585" x="7054850" y="5803900"/>
          <p14:tracePt t="142602" x="7062788" y="5803900"/>
          <p14:tracePt t="142644" x="7072313" y="5803900"/>
          <p14:tracePt t="142745" x="7081838" y="5803900"/>
          <p14:tracePt t="143025" x="7081838" y="5795963"/>
          <p14:tracePt t="143572" x="7072313" y="5795963"/>
          <p14:tracePt t="143597" x="7062788" y="5795963"/>
          <p14:tracePt t="143635" x="7054850" y="5795963"/>
          <p14:tracePt t="143648" x="7045325" y="5795963"/>
          <p14:tracePt t="143673" x="7037388" y="5795963"/>
          <p14:tracePt t="143686" x="7027863" y="5795963"/>
          <p14:tracePt t="143699" x="7010400" y="5795963"/>
          <p14:tracePt t="143712" x="7000875" y="5795963"/>
          <p14:tracePt t="143724" x="6983413" y="5795963"/>
          <p14:tracePt t="143737" x="6946900" y="5795963"/>
          <p14:tracePt t="143750" x="6902450" y="5795963"/>
          <p14:tracePt t="143766" x="6823075" y="5795963"/>
          <p14:tracePt t="143783" x="6732588" y="5795963"/>
          <p14:tracePt t="143799" x="6643688" y="5813425"/>
          <p14:tracePt t="143816" x="6491288" y="5867400"/>
          <p14:tracePt t="143833" x="6402388" y="5894388"/>
          <p14:tracePt t="143849" x="6313488" y="5919788"/>
          <p14:tracePt t="143866" x="6224588" y="5956300"/>
          <p14:tracePt t="143883" x="6215063" y="5965825"/>
          <p14:tracePt t="143899" x="6197600" y="5965825"/>
          <p14:tracePt t="143916" x="6197600" y="5973763"/>
          <p14:tracePt t="143965" x="6197600" y="5983288"/>
          <p14:tracePt t="143978" x="6205538" y="6000750"/>
          <p14:tracePt t="143991" x="6242050" y="6018213"/>
          <p14:tracePt t="144003" x="6303963" y="6062663"/>
          <p14:tracePt t="144016" x="6375400" y="6108700"/>
          <p14:tracePt t="144032" x="6429375" y="6126163"/>
          <p14:tracePt t="144049" x="6483350" y="6143625"/>
          <p14:tracePt t="144066" x="6500813" y="6161088"/>
          <p14:tracePt t="144083" x="6537325" y="6161088"/>
          <p14:tracePt t="144105" x="6545263" y="6161088"/>
          <p14:tracePt t="144131" x="6554788" y="6161088"/>
          <p14:tracePt t="144143" x="6562725" y="6161088"/>
          <p14:tracePt t="144169" x="6572250" y="6161088"/>
          <p14:tracePt t="144182" x="6589713" y="6134100"/>
          <p14:tracePt t="144194" x="6608763" y="6081713"/>
          <p14:tracePt t="144207" x="6634163" y="6010275"/>
          <p14:tracePt t="144220" x="6653213" y="5946775"/>
          <p14:tracePt t="144232" x="6653213" y="5884863"/>
          <p14:tracePt t="144249" x="6653213" y="5848350"/>
          <p14:tracePt t="144265" x="6653213" y="5813425"/>
          <p14:tracePt t="144284" x="6608763" y="5759450"/>
          <p14:tracePt t="144298" x="6581775" y="5732463"/>
          <p14:tracePt t="144315" x="6537325" y="5715000"/>
          <p14:tracePt t="144332" x="6500813" y="5697538"/>
          <p14:tracePt t="144349" x="6340475" y="5688013"/>
          <p14:tracePt t="144365" x="6251575" y="5688013"/>
          <p14:tracePt t="144382" x="6180138" y="5688013"/>
          <p14:tracePt t="144398" x="6072188" y="5732463"/>
          <p14:tracePt t="144415" x="6027738" y="5759450"/>
          <p14:tracePt t="144432" x="6010275" y="5786438"/>
          <p14:tracePt t="144449" x="5983288" y="5803900"/>
          <p14:tracePt t="144465" x="5973763" y="5822950"/>
          <p14:tracePt t="144482" x="5965825" y="5840413"/>
          <p14:tracePt t="144499" x="5956300" y="5884863"/>
          <p14:tracePt t="144515" x="5956300" y="5919788"/>
          <p14:tracePt t="144532" x="5965825" y="5973763"/>
          <p14:tracePt t="144548" x="5991225" y="6027738"/>
          <p14:tracePt t="144565" x="6089650" y="6143625"/>
          <p14:tracePt t="144581" x="6161088" y="6188075"/>
          <p14:tracePt t="144598" x="6242050" y="6224588"/>
          <p14:tracePt t="144614" x="6402388" y="6286500"/>
          <p14:tracePt t="144632" x="6465888" y="6303963"/>
          <p14:tracePt t="144648" x="6510338" y="6313488"/>
          <p14:tracePt t="144665" x="6572250" y="6323013"/>
          <p14:tracePt t="144681" x="6589713" y="6323013"/>
          <p14:tracePt t="144698" x="6599238" y="6323013"/>
          <p14:tracePt t="144715" x="6616700" y="6323013"/>
          <p14:tracePt t="144731" x="6643688" y="6323013"/>
          <p14:tracePt t="144748" x="6661150" y="6323013"/>
          <p14:tracePt t="144765" x="6724650" y="6276975"/>
          <p14:tracePt t="144781" x="6751638" y="6232525"/>
          <p14:tracePt t="144798" x="6769100" y="6197600"/>
          <p14:tracePt t="144814" x="6786563" y="6153150"/>
          <p14:tracePt t="144831" x="6804025" y="6081713"/>
          <p14:tracePt t="144847" x="6813550" y="6045200"/>
          <p14:tracePt t="144864" x="6813550" y="6010275"/>
          <p14:tracePt t="144881" x="6813550" y="5983288"/>
          <p14:tracePt t="144897" x="6796088" y="5965825"/>
          <p14:tracePt t="144914" x="6769100" y="5946775"/>
          <p14:tracePt t="144931" x="6626225" y="5911850"/>
          <p14:tracePt t="144947" x="6545263" y="5902325"/>
          <p14:tracePt t="144964" x="6419850" y="5902325"/>
          <p14:tracePt t="144981" x="6037263" y="5983288"/>
          <p14:tracePt t="144997" x="5867400" y="6089650"/>
          <p14:tracePt t="145014" x="5768975" y="6161088"/>
          <p14:tracePt t="145031" x="5688013" y="6224588"/>
          <p14:tracePt t="145047" x="5589588" y="6296025"/>
          <p14:tracePt t="145064" x="5562600" y="6296025"/>
          <p14:tracePt t="145080" x="5554663" y="6303963"/>
          <p14:tracePt t="145097" x="5537200" y="6313488"/>
          <p14:tracePt t="145114" x="5527675" y="6313488"/>
          <p14:tracePt t="145130" x="5518150" y="6313488"/>
          <p14:tracePt t="145147" x="5500688" y="6313488"/>
          <p14:tracePt t="145164" x="5491163" y="6313488"/>
          <p14:tracePt t="145197" x="5483225" y="6303963"/>
          <p14:tracePt t="145210" x="5483225" y="6296025"/>
          <p14:tracePt t="145222" x="5473700" y="6296025"/>
          <p14:tracePt t="145235" x="5473700" y="6286500"/>
          <p14:tracePt t="145248" x="5473700" y="6276975"/>
          <p14:tracePt t="145324" x="5473700" y="6269038"/>
          <p14:tracePt t="145362" x="5473700" y="6259513"/>
          <p14:tracePt t="145387" x="5465763" y="6259513"/>
          <p14:tracePt t="145400" x="5465763" y="6251575"/>
          <p14:tracePt t="145413" x="5465763" y="6242050"/>
          <p14:tracePt t="145438" x="5465763" y="6232525"/>
          <p14:tracePt t="145451" x="5456238" y="6224588"/>
          <p14:tracePt t="145477" x="5446713" y="6215063"/>
          <p14:tracePt t="145489" x="5446713" y="6205538"/>
          <p14:tracePt t="145502" x="5446713" y="6197600"/>
          <p14:tracePt t="145553" x="5446713" y="6188075"/>
          <p14:tracePt t="145667" x="5446713" y="6180138"/>
          <p14:tracePt t="145680" x="5483225" y="6170613"/>
          <p14:tracePt t="145692" x="5545138" y="6170613"/>
          <p14:tracePt t="145705" x="5653088" y="6170613"/>
          <p14:tracePt t="145718" x="5776913" y="6170613"/>
          <p14:tracePt t="145731" x="5894388" y="6170613"/>
          <p14:tracePt t="145746" x="6010275" y="6170613"/>
          <p14:tracePt t="145763" x="6081713" y="6170613"/>
          <p14:tracePt t="145779" x="6153150" y="6170613"/>
          <p14:tracePt t="145796" x="6215063" y="6170613"/>
          <p14:tracePt t="145812" x="6232525" y="6170613"/>
          <p14:tracePt t="145829" x="6242050" y="6170613"/>
          <p14:tracePt t="145846" x="6251575" y="6170613"/>
          <p14:tracePt t="145883" x="6259513" y="6170613"/>
          <p14:tracePt t="145946" x="6276975" y="6153150"/>
          <p14:tracePt t="145959" x="6286500" y="6143625"/>
          <p14:tracePt t="145972" x="6313488" y="6108700"/>
          <p14:tracePt t="145985" x="6323013" y="6089650"/>
          <p14:tracePt t="145997" x="6340475" y="6081713"/>
          <p14:tracePt t="146012" x="6340475" y="6062663"/>
          <p14:tracePt t="146029" x="6348413" y="6054725"/>
          <p14:tracePt t="146046" x="6357938" y="6045200"/>
          <p14:tracePt t="146150" x="6367463" y="6045200"/>
          <p14:tracePt t="146608" x="6367463" y="6037263"/>
          <p14:tracePt t="146620" x="6384925" y="6027738"/>
          <p14:tracePt t="146633" x="6402388" y="6010275"/>
          <p14:tracePt t="146646" x="6438900" y="5983288"/>
          <p14:tracePt t="146660" x="6483350" y="5938838"/>
          <p14:tracePt t="146677" x="6518275" y="5894388"/>
          <p14:tracePt t="146694" x="6554788" y="5857875"/>
          <p14:tracePt t="146711" x="6608763" y="5795963"/>
          <p14:tracePt t="146727" x="6626225" y="5786438"/>
          <p14:tracePt t="146744" x="6634163" y="5776913"/>
          <p14:tracePt t="146760" x="6634163" y="5759450"/>
          <p14:tracePt t="146777" x="6653213" y="5741988"/>
          <p14:tracePt t="146798" x="6653213" y="5732463"/>
          <p14:tracePt t="146823" x="6661150" y="5732463"/>
          <p14:tracePt t="146836" x="6661150" y="5724525"/>
          <p14:tracePt t="146861" x="6661150" y="5715000"/>
          <p14:tracePt t="146874" x="6670675" y="5715000"/>
          <p14:tracePt t="146925" x="6670675" y="5705475"/>
          <p14:tracePt t="147040" x="6680200" y="5705475"/>
          <p14:tracePt t="147052" x="6688138" y="5705475"/>
          <p14:tracePt t="147065" x="6732588" y="5705475"/>
          <p14:tracePt t="147078" x="6823075" y="5705475"/>
          <p14:tracePt t="147093" x="6973888" y="5724525"/>
          <p14:tracePt t="147110" x="7188200" y="5759450"/>
          <p14:tracePt t="147126" x="7358063" y="5795963"/>
          <p14:tracePt t="147143" x="7537450" y="5848350"/>
          <p14:tracePt t="147160" x="7589838" y="5867400"/>
          <p14:tracePt t="147176" x="7608888" y="5875338"/>
          <p14:tracePt t="147193" x="7616825" y="5884863"/>
          <p14:tracePt t="147210" x="7626350" y="5884863"/>
          <p14:tracePt t="147242" x="7634288" y="5894388"/>
          <p14:tracePt t="147281" x="7643813" y="5902325"/>
          <p14:tracePt t="147319" x="7653338" y="5919788"/>
          <p14:tracePt t="147331" x="7661275" y="5919788"/>
          <p14:tracePt t="147344" x="7661275" y="5929313"/>
          <p14:tracePt t="147357" x="7670800" y="5929313"/>
          <p14:tracePt t="147382" x="7670800" y="5938838"/>
          <p14:tracePt t="147407" x="7680325" y="5938838"/>
          <p14:tracePt t="147433" x="7688263" y="5938838"/>
          <p14:tracePt t="147509" x="7688263" y="5946775"/>
          <p14:tracePt t="147586" x="7688263" y="5956300"/>
          <p14:tracePt t="147624" x="7688263" y="5965825"/>
          <p14:tracePt t="147636" x="7688263" y="5973763"/>
          <p14:tracePt t="147649" x="7688263" y="5983288"/>
          <p14:tracePt t="147662" x="7688263" y="6000750"/>
          <p14:tracePt t="147687" x="7688263" y="6018213"/>
          <p14:tracePt t="147700" x="7688263" y="6027738"/>
          <p14:tracePt t="147726" x="7688263" y="6037263"/>
          <p14:tracePt t="147751" x="7688263" y="6045200"/>
          <p14:tracePt t="147789" x="7688263" y="6054725"/>
          <p14:tracePt t="148222" x="7697788" y="6054725"/>
          <p14:tracePt t="148247" x="7715250" y="6054725"/>
          <p14:tracePt t="148259" x="7742238" y="6062663"/>
          <p14:tracePt t="148272" x="7759700" y="6072188"/>
          <p14:tracePt t="148285" x="7796213" y="6081713"/>
          <p14:tracePt t="148298" x="7823200" y="6081713"/>
          <p14:tracePt t="148310" x="7840663" y="6089650"/>
          <p14:tracePt t="148324" x="7858125" y="6089650"/>
          <p14:tracePt t="148341" x="7867650" y="6099175"/>
          <p14:tracePt t="148357" x="7875588" y="6099175"/>
          <p14:tracePt t="148374" x="7894638" y="6108700"/>
          <p14:tracePt t="148424" x="7902575" y="6108700"/>
          <p14:tracePt t="148552" x="7912100" y="6108700"/>
          <p14:tracePt t="148857" x="7920038" y="6108700"/>
          <p14:tracePt t="148870" x="7939088" y="6108700"/>
          <p14:tracePt t="148882" x="7991475" y="6108700"/>
          <p14:tracePt t="148895" x="8081963" y="6108700"/>
          <p14:tracePt t="148908" x="8251825" y="6108700"/>
          <p14:tracePt t="148923" x="8491538" y="6081713"/>
          <p14:tracePt t="148940" x="8626475" y="6081713"/>
          <p14:tracePt t="148956" x="8705850" y="6072188"/>
          <p14:tracePt t="148973" x="8777288" y="6062663"/>
          <p14:tracePt t="148990" x="8796338" y="6062663"/>
          <p14:tracePt t="149006" x="8804275" y="6062663"/>
          <p14:tracePt t="149023" x="8813800" y="6054725"/>
          <p14:tracePt t="149039" x="8813800" y="6045200"/>
          <p14:tracePt t="149137" x="8813800" y="6037263"/>
          <p14:tracePt t="149175" x="8823325" y="6037263"/>
          <p14:tracePt t="149238" x="8831263" y="6037263"/>
          <p14:tracePt t="149251" x="8840788" y="6037263"/>
          <p14:tracePt t="149263" x="8840788" y="6027738"/>
          <p14:tracePt t="149276" x="8848725" y="6027738"/>
          <p14:tracePt t="149289" x="8867775" y="6018213"/>
          <p14:tracePt t="149314" x="8885238" y="6018213"/>
          <p14:tracePt t="149327" x="8894763" y="6010275"/>
          <p14:tracePt t="149340" x="8902700" y="6010275"/>
          <p14:tracePt t="149365" x="8912225" y="6010275"/>
          <p14:tracePt t="149377" x="8929688" y="6000750"/>
          <p14:tracePt t="149391" x="8939213" y="5991225"/>
          <p14:tracePt t="149405" x="8947150" y="5991225"/>
          <p14:tracePt t="149422" x="8966200" y="5983288"/>
          <p14:tracePt t="149439" x="8983663" y="5983288"/>
          <p14:tracePt t="149455" x="9028113" y="5983288"/>
          <p14:tracePt t="149472" x="9055100" y="5973763"/>
          <p14:tracePt t="149489" x="9082088" y="5973763"/>
          <p14:tracePt t="149505" x="9134475" y="5965825"/>
          <p14:tracePt t="149522" x="9153525" y="5965825"/>
          <p14:tracePt t="149538" x="9170988" y="5965825"/>
          <p14:tracePt t="149555" x="9180513" y="5965825"/>
          <p14:tracePt t="149823" x="9188450" y="5965825"/>
          <p14:tracePt t="149835" x="9205913" y="5965825"/>
          <p14:tracePt t="149848" x="9224963" y="5965825"/>
          <p14:tracePt t="149861" x="9251950" y="5965825"/>
          <p14:tracePt t="149873" x="9269413" y="5965825"/>
          <p14:tracePt t="149888" x="9304338" y="5965825"/>
          <p14:tracePt t="149904" x="9323388" y="5965825"/>
          <p14:tracePt t="149921" x="9348788" y="5973763"/>
          <p14:tracePt t="149938" x="9367838" y="5973763"/>
          <p14:tracePt t="149954" x="9375775" y="5973763"/>
          <p14:tracePt t="149988" x="9385300" y="5973763"/>
          <p14:tracePt t="150993" x="9385300" y="5983288"/>
          <p14:tracePt t="151005" x="9375775" y="5991225"/>
          <p14:tracePt t="151018" x="9348788" y="6010275"/>
          <p14:tracePt t="151031" x="9340850" y="6045200"/>
          <p14:tracePt t="151043" x="9304338" y="6062663"/>
          <p14:tracePt t="151056" x="9269413" y="6099175"/>
          <p14:tracePt t="151069" x="9242425" y="6134100"/>
          <p14:tracePt t="151086" x="9215438" y="6161088"/>
          <p14:tracePt t="151102" x="9197975" y="6188075"/>
          <p14:tracePt t="151119" x="9188450" y="6197600"/>
          <p14:tracePt t="151135" x="9180513" y="6232525"/>
          <p14:tracePt t="151152" x="9180513" y="6251575"/>
          <p14:tracePt t="151169" x="9170988" y="6269038"/>
          <p14:tracePt t="151185" x="9170988" y="6313488"/>
          <p14:tracePt t="151221" x="9170988" y="6323013"/>
          <p14:tracePt t="15243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269630"/>
            <a:ext cx="7930107" cy="5967047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94"/>
    </mc:Choice>
    <mc:Fallback xmlns="">
      <p:transition spd="slow" advTm="22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2" x="10920413" y="4956175"/>
          <p14:tracePt t="4897" x="10920413" y="4938713"/>
          <p14:tracePt t="4910" x="10841038" y="4670425"/>
          <p14:tracePt t="4923" x="10661650" y="4000500"/>
          <p14:tracePt t="4936" x="10412413" y="2973388"/>
          <p14:tracePt t="4948" x="10215563" y="2347913"/>
          <p14:tracePt t="4960" x="10134600" y="2054225"/>
          <p14:tracePt t="4973" x="10099675" y="1884363"/>
          <p14:tracePt t="4988" x="10072688" y="1741488"/>
          <p14:tracePt t="5005" x="10055225" y="1608138"/>
          <p14:tracePt t="5022" x="10037763" y="1509713"/>
          <p14:tracePt t="5203" x="10028238" y="1482725"/>
          <p14:tracePt t="5215" x="10028238" y="1455738"/>
          <p14:tracePt t="5227" x="10001250" y="1357313"/>
          <p14:tracePt t="5240" x="9974263" y="1196975"/>
          <p14:tracePt t="5255" x="9929813" y="955675"/>
          <p14:tracePt t="5271" x="9902825" y="750888"/>
          <p14:tracePt t="5288" x="9894888" y="633413"/>
          <p14:tracePt t="5305" x="9867900" y="554038"/>
          <p14:tracePt t="5321" x="9858375" y="544513"/>
          <p14:tracePt t="5338" x="9848850" y="536575"/>
          <p14:tracePt t="5532" x="9840913" y="536575"/>
          <p14:tracePt t="5545" x="9831388" y="536575"/>
          <p14:tracePt t="5558" x="9796463" y="536575"/>
          <p14:tracePt t="5571" x="9732963" y="536575"/>
          <p14:tracePt t="5588" x="9626600" y="536575"/>
          <p14:tracePt t="5604" x="9456738" y="544513"/>
          <p14:tracePt t="5621" x="8956675" y="598488"/>
          <p14:tracePt t="5638" x="8831263" y="598488"/>
          <p14:tracePt t="5654" x="8705850" y="608013"/>
          <p14:tracePt t="5671" x="8653463" y="608013"/>
          <p14:tracePt t="5687" x="8609013" y="608013"/>
          <p14:tracePt t="5704" x="8599488" y="608013"/>
          <p14:tracePt t="5720" x="8589963" y="608013"/>
          <p14:tracePt t="5761" x="8582025" y="608013"/>
          <p14:tracePt t="6181" x="8572500" y="615950"/>
          <p14:tracePt t="6194" x="8528050" y="633413"/>
          <p14:tracePt t="6206" x="8331200" y="679450"/>
          <p14:tracePt t="6220" x="7920038" y="750888"/>
          <p14:tracePt t="6236" x="7375525" y="884238"/>
          <p14:tracePt t="6253" x="7037388" y="946150"/>
          <p14:tracePt t="6270" x="6884988" y="982663"/>
          <p14:tracePt t="6286" x="6875463" y="982663"/>
          <p14:tracePt t="6536" x="6858000" y="973138"/>
          <p14:tracePt t="6550" x="6823075" y="946150"/>
          <p14:tracePt t="6562" x="6769100" y="901700"/>
          <p14:tracePt t="6575" x="6688138" y="839788"/>
          <p14:tracePt t="6588" x="6599238" y="768350"/>
          <p14:tracePt t="6602" x="6518275" y="731838"/>
          <p14:tracePt t="6619" x="6465888" y="696913"/>
          <p14:tracePt t="6636" x="6429375" y="679450"/>
          <p14:tracePt t="6652" x="6411913" y="669925"/>
          <p14:tracePt t="6689" x="6402388" y="669925"/>
          <p14:tracePt t="6919" x="6384925" y="669925"/>
          <p14:tracePt t="6931" x="6340475" y="669925"/>
          <p14:tracePt t="6943" x="6242050" y="669925"/>
          <p14:tracePt t="6956" x="6037263" y="669925"/>
          <p14:tracePt t="6969" x="5741988" y="669925"/>
          <p14:tracePt t="6985" x="5438775" y="669925"/>
          <p14:tracePt t="7001" x="5241925" y="669925"/>
          <p14:tracePt t="7018" x="5180013" y="669925"/>
          <p14:tracePt t="7035" x="5133975" y="679450"/>
          <p14:tracePt t="7051" x="5133975" y="687388"/>
          <p14:tracePt t="7068" x="5126038" y="696913"/>
          <p14:tracePt t="7084" x="5126038" y="768350"/>
          <p14:tracePt t="7101" x="5133975" y="822325"/>
          <p14:tracePt t="7118" x="5170488" y="874713"/>
          <p14:tracePt t="7134" x="5313363" y="946150"/>
          <p14:tracePt t="7151" x="5394325" y="965200"/>
          <p14:tracePt t="7168" x="5465763" y="973138"/>
          <p14:tracePt t="7185" x="5554663" y="973138"/>
          <p14:tracePt t="7201" x="5599113" y="955675"/>
          <p14:tracePt t="7218" x="5643563" y="884238"/>
          <p14:tracePt t="7234" x="5670550" y="812800"/>
          <p14:tracePt t="7251" x="5724525" y="561975"/>
          <p14:tracePt t="7268" x="5724525" y="438150"/>
          <p14:tracePt t="7284" x="5724525" y="357188"/>
          <p14:tracePt t="7301" x="5616575" y="241300"/>
          <p14:tracePt t="7317" x="5510213" y="196850"/>
          <p14:tracePt t="7334" x="5348288" y="179388"/>
          <p14:tracePt t="7351" x="4919663" y="160338"/>
          <p14:tracePt t="7368" x="4741863" y="214313"/>
          <p14:tracePt t="7384" x="4625975" y="285750"/>
          <p14:tracePt t="7401" x="4500563" y="419100"/>
          <p14:tracePt t="7417" x="4473575" y="482600"/>
          <p14:tracePt t="7434" x="4456113" y="561975"/>
          <p14:tracePt t="7451" x="4438650" y="696913"/>
          <p14:tracePt t="7467" x="4446588" y="758825"/>
          <p14:tracePt t="7484" x="4510088" y="830263"/>
          <p14:tracePt t="7500" x="4598988" y="893763"/>
          <p14:tracePt t="7518" x="4894263" y="1000125"/>
          <p14:tracePt t="7534" x="5081588" y="1044575"/>
          <p14:tracePt t="7550" x="5232400" y="1044575"/>
          <p14:tracePt t="7567" x="5491163" y="1062038"/>
          <p14:tracePt t="7584" x="5589588" y="1062038"/>
          <p14:tracePt t="7600" x="5661025" y="1062038"/>
          <p14:tracePt t="7617" x="5751513" y="1054100"/>
          <p14:tracePt t="7634" x="5776913" y="1044575"/>
          <p14:tracePt t="7832" x="5786438" y="1044575"/>
          <p14:tracePt t="7845" x="5803900" y="1044575"/>
          <p14:tracePt t="7857" x="5956300" y="1044575"/>
          <p14:tracePt t="7870" x="6500813" y="1027113"/>
          <p14:tracePt t="7884" x="7412038" y="1009650"/>
          <p14:tracePt t="7900" x="8375650" y="1009650"/>
          <p14:tracePt t="7917" x="8966200" y="1009650"/>
          <p14:tracePt t="7933" x="9813925" y="1017588"/>
          <p14:tracePt t="7949" x="10126663" y="1054100"/>
          <p14:tracePt t="7966" x="10313988" y="1071563"/>
          <p14:tracePt t="7983" x="10429875" y="1098550"/>
          <p14:tracePt t="7999" x="10510838" y="1108075"/>
          <p14:tracePt t="8226" x="10510838" y="1098550"/>
          <p14:tracePt t="8239" x="10510838" y="1089025"/>
          <p14:tracePt t="8252" x="10491788" y="1062038"/>
          <p14:tracePt t="8266" x="10474325" y="1027113"/>
          <p14:tracePt t="8282" x="10439400" y="990600"/>
          <p14:tracePt t="8299" x="10385425" y="938213"/>
          <p14:tracePt t="8316" x="10180638" y="847725"/>
          <p14:tracePt t="8332" x="10063163" y="812800"/>
          <p14:tracePt t="8349" x="9991725" y="803275"/>
          <p14:tracePt t="8366" x="9912350" y="785813"/>
          <p14:tracePt t="8382" x="9902825" y="785813"/>
          <p14:tracePt t="8399" x="9894888" y="776288"/>
          <p14:tracePt t="8415" x="9894888" y="768350"/>
          <p14:tracePt t="8432" x="9875838" y="758825"/>
          <p14:tracePt t="9205" x="9867900" y="758825"/>
          <p14:tracePt t="9218" x="9831388" y="758825"/>
          <p14:tracePt t="9230" x="9698038" y="758825"/>
          <p14:tracePt t="9243" x="9367838" y="758825"/>
          <p14:tracePt t="9256" x="8724900" y="758825"/>
          <p14:tracePt t="9268" x="8001000" y="803275"/>
          <p14:tracePt t="9281" x="7518400" y="874713"/>
          <p14:tracePt t="9297" x="7205663" y="928688"/>
          <p14:tracePt t="9314" x="7010400" y="990600"/>
          <p14:tracePt t="9330" x="6919913" y="1009650"/>
          <p14:tracePt t="9347" x="6867525" y="1036638"/>
          <p14:tracePt t="9523" x="6858000" y="1036638"/>
          <p14:tracePt t="9535" x="6848475" y="1036638"/>
          <p14:tracePt t="9548" x="6831013" y="1036638"/>
          <p14:tracePt t="9561" x="6786563" y="1036638"/>
          <p14:tracePt t="9573" x="6732588" y="1036638"/>
          <p14:tracePt t="9586" x="6680200" y="1036638"/>
          <p14:tracePt t="9599" x="6626225" y="1027113"/>
          <p14:tracePt t="9613" x="6589713" y="1017588"/>
          <p14:tracePt t="9630" x="6572250" y="1009650"/>
          <p14:tracePt t="9648" x="6554788" y="1000125"/>
          <p14:tracePt t="9663" x="6545263" y="990600"/>
          <p14:tracePt t="9687" x="6537325" y="990600"/>
          <p14:tracePt t="9714" x="6537325" y="982663"/>
          <p14:tracePt t="9751" x="6537325" y="973138"/>
          <p14:tracePt t="9764" x="6537325" y="965200"/>
          <p14:tracePt t="9777" x="6537325" y="955675"/>
          <p14:tracePt t="9789" x="6537325" y="938213"/>
          <p14:tracePt t="9802" x="6537325" y="928688"/>
          <p14:tracePt t="9815" x="6537325" y="919163"/>
          <p14:tracePt t="9840" x="6537325" y="911225"/>
          <p14:tracePt t="9955" x="6545263" y="911225"/>
          <p14:tracePt t="9967" x="6554788" y="911225"/>
          <p14:tracePt t="9980" x="6572250" y="911225"/>
          <p14:tracePt t="9993" x="6589713" y="911225"/>
          <p14:tracePt t="10005" x="6608763" y="911225"/>
          <p14:tracePt t="10018" x="6616700" y="911225"/>
          <p14:tracePt t="10031" x="6634163" y="911225"/>
          <p14:tracePt t="10048" x="6643688" y="911225"/>
          <p14:tracePt t="10062" x="6653213" y="911225"/>
          <p14:tracePt t="10081" x="6661150" y="911225"/>
          <p14:tracePt t="10107" x="6680200" y="911225"/>
          <p14:tracePt t="10119" x="6688138" y="911225"/>
          <p14:tracePt t="10132" x="6705600" y="911225"/>
          <p14:tracePt t="10145" x="6724650" y="911225"/>
          <p14:tracePt t="10162" x="6742113" y="911225"/>
          <p14:tracePt t="10179" x="6751638" y="911225"/>
          <p14:tracePt t="10196" x="6786563" y="911225"/>
          <p14:tracePt t="10212" x="6804025" y="911225"/>
          <p14:tracePt t="10229" x="6823075" y="911225"/>
          <p14:tracePt t="10246" x="6840538" y="911225"/>
          <p14:tracePt t="10262" x="6848475" y="911225"/>
          <p14:tracePt t="10279" x="6858000" y="911225"/>
          <p14:tracePt t="10717" x="6858000" y="938213"/>
          <p14:tracePt t="10729" x="6858000" y="955675"/>
          <p14:tracePt t="10742" x="6858000" y="990600"/>
          <p14:tracePt t="10755" x="6858000" y="1027113"/>
          <p14:tracePt t="10767" x="6867525" y="1054100"/>
          <p14:tracePt t="10780" x="6867525" y="1081088"/>
          <p14:tracePt t="10794" x="6875463" y="1108075"/>
          <p14:tracePt t="10811" x="6884988" y="1125538"/>
          <p14:tracePt t="10827" x="6884988" y="1133475"/>
          <p14:tracePt t="10844" x="6894513" y="1152525"/>
          <p14:tracePt t="10861" x="6894513" y="1160463"/>
          <p14:tracePt t="12967" x="6867525" y="1169988"/>
          <p14:tracePt t="12980" x="6823075" y="1187450"/>
          <p14:tracePt t="12993" x="6759575" y="1214438"/>
          <p14:tracePt t="13007" x="6688138" y="1231900"/>
          <p14:tracePt t="13023" x="6616700" y="1258888"/>
          <p14:tracePt t="13040" x="6554788" y="1276350"/>
          <p14:tracePt t="13057" x="6510338" y="1295400"/>
          <p14:tracePt t="13073" x="6500813" y="1303338"/>
          <p14:tracePt t="13107" x="6491288" y="1303338"/>
          <p14:tracePt t="13146" x="6510338" y="1322388"/>
          <p14:tracePt t="13158" x="6581775" y="1357313"/>
          <p14:tracePt t="13171" x="6705600" y="1393825"/>
          <p14:tracePt t="13184" x="6919913" y="1490663"/>
          <p14:tracePt t="13196" x="7116763" y="1562100"/>
          <p14:tracePt t="13209" x="7277100" y="1625600"/>
          <p14:tracePt t="13223" x="7375525" y="1652588"/>
          <p14:tracePt t="13239" x="7456488" y="1670050"/>
          <p14:tracePt t="13256" x="7500938" y="1679575"/>
          <p14:tracePt t="13273" x="7545388" y="1687513"/>
          <p14:tracePt t="13539" x="7554913" y="1679575"/>
          <p14:tracePt t="13552" x="7572375" y="1670050"/>
          <p14:tracePt t="13565" x="7581900" y="1660525"/>
          <p14:tracePt t="13578" x="7589838" y="1652588"/>
          <p14:tracePt t="13591" x="7599363" y="1652588"/>
          <p14:tracePt t="13605" x="7608888" y="1643063"/>
          <p14:tracePt t="13667" x="7608888" y="1625600"/>
          <p14:tracePt t="13692" x="7572375" y="1598613"/>
          <p14:tracePt t="13705" x="7518400" y="1571625"/>
          <p14:tracePt t="13718" x="7446963" y="1536700"/>
          <p14:tracePt t="13730" x="7340600" y="1482725"/>
          <p14:tracePt t="13743" x="7215188" y="1455738"/>
          <p14:tracePt t="13756" x="7089775" y="1411288"/>
          <p14:tracePt t="13772" x="6983413" y="1374775"/>
          <p14:tracePt t="13788" x="6894513" y="1357313"/>
          <p14:tracePt t="13805" x="6804025" y="1339850"/>
          <p14:tracePt t="13822" x="6643688" y="1312863"/>
          <p14:tracePt t="13838" x="6589713" y="1295400"/>
          <p14:tracePt t="13855" x="6562725" y="1295400"/>
          <p14:tracePt t="13872" x="6537325" y="1285875"/>
          <p14:tracePt t="13888" x="6527800" y="1285875"/>
          <p14:tracePt t="13905" x="6518275" y="1276350"/>
          <p14:tracePt t="13921" x="6518275" y="1268413"/>
          <p14:tracePt t="13946" x="6510338" y="1268413"/>
          <p14:tracePt t="14353" x="6537325" y="1268413"/>
          <p14:tracePt t="14366" x="6643688" y="1268413"/>
          <p14:tracePt t="14379" x="6848475" y="1268413"/>
          <p14:tracePt t="14392" x="7224713" y="1268413"/>
          <p14:tracePt t="14405" x="7589838" y="1268413"/>
          <p14:tracePt t="14420" x="7769225" y="1268413"/>
          <p14:tracePt t="14437" x="7875588" y="1268413"/>
          <p14:tracePt t="14454" x="7974013" y="1268413"/>
          <p14:tracePt t="14470" x="8108950" y="1268413"/>
          <p14:tracePt t="14487" x="8143875" y="1268413"/>
          <p14:tracePt t="14504" x="8170863" y="1268413"/>
          <p14:tracePt t="14520" x="8242300" y="1268413"/>
          <p14:tracePt t="14537" x="8251825" y="1268413"/>
          <p14:tracePt t="14553" x="8259763" y="1268413"/>
          <p14:tracePt t="14570" x="8277225" y="1268413"/>
          <p14:tracePt t="14595" x="8286750" y="1268413"/>
          <p14:tracePt t="16845" x="8286750" y="1276350"/>
          <p14:tracePt t="16857" x="8269288" y="1285875"/>
          <p14:tracePt t="16870" x="8259763" y="1285875"/>
          <p14:tracePt t="16883" x="8251825" y="1303338"/>
          <p14:tracePt t="16899" x="8224838" y="1322388"/>
          <p14:tracePt t="16916" x="8215313" y="1330325"/>
          <p14:tracePt t="16932" x="8205788" y="1347788"/>
          <p14:tracePt t="16949" x="8197850" y="1374775"/>
          <p14:tracePt t="16965" x="8188325" y="1374775"/>
          <p14:tracePt t="16984" x="8180388" y="1374775"/>
          <p14:tracePt t="16999" x="8180388" y="1384300"/>
          <p14:tracePt t="17036" x="8170863" y="1384300"/>
          <p14:tracePt t="17074" x="8161338" y="1384300"/>
          <p14:tracePt t="17086" x="8161338" y="1393825"/>
          <p14:tracePt t="17099" x="8143875" y="1393825"/>
          <p14:tracePt t="17112" x="8116888" y="1411288"/>
          <p14:tracePt t="17124" x="8081963" y="1411288"/>
          <p14:tracePt t="17137" x="8018463" y="1428750"/>
          <p14:tracePt t="17150" x="7983538" y="1428750"/>
          <p14:tracePt t="17165" x="7939088" y="1428750"/>
          <p14:tracePt t="17182" x="7929563" y="1428750"/>
          <p14:tracePt t="17198" x="7920038" y="1428750"/>
          <p14:tracePt t="17215" x="7912100" y="1428750"/>
          <p14:tracePt t="17232" x="7902575" y="1428750"/>
          <p14:tracePt t="17250" x="7894638" y="1401763"/>
          <p14:tracePt t="17265" x="7885113" y="1276350"/>
          <p14:tracePt t="17282" x="7885113" y="1169988"/>
          <p14:tracePt t="17298" x="7885113" y="1044575"/>
          <p14:tracePt t="17315" x="7885113" y="866775"/>
          <p14:tracePt t="17332" x="7885113" y="812800"/>
          <p14:tracePt t="17348" x="7894638" y="785813"/>
          <p14:tracePt t="17365" x="7902575" y="768350"/>
          <p14:tracePt t="17381" x="7894638" y="768350"/>
          <p14:tracePt t="17398" x="7867650" y="768350"/>
          <p14:tracePt t="17415" x="7804150" y="785813"/>
          <p14:tracePt t="17431" x="7608888" y="911225"/>
          <p14:tracePt t="17448" x="7554913" y="973138"/>
          <p14:tracePt t="17465" x="7518400" y="1017588"/>
          <p14:tracePt t="17481" x="7491413" y="1062038"/>
          <p14:tracePt t="17498" x="7483475" y="1089025"/>
          <p14:tracePt t="17514" x="7483475" y="1098550"/>
          <p14:tracePt t="17531" x="7483475" y="1152525"/>
          <p14:tracePt t="17548" x="7483475" y="1187450"/>
          <p14:tracePt t="17564" x="7510463" y="1241425"/>
          <p14:tracePt t="17581" x="7643813" y="1339850"/>
          <p14:tracePt t="17598" x="7742238" y="1393825"/>
          <p14:tracePt t="17614" x="7858125" y="1438275"/>
          <p14:tracePt t="17631" x="7956550" y="1465263"/>
          <p14:tracePt t="17648" x="8126413" y="1482725"/>
          <p14:tracePt t="17664" x="8170863" y="1490663"/>
          <p14:tracePt t="17681" x="8197850" y="1500188"/>
          <p14:tracePt t="17697" x="8215313" y="1500188"/>
          <p14:tracePt t="17976" x="8232775" y="1500188"/>
          <p14:tracePt t="17988" x="8286750" y="1500188"/>
          <p14:tracePt t="18001" x="8439150" y="1482725"/>
          <p14:tracePt t="18014" x="8751888" y="1419225"/>
          <p14:tracePt t="18030" x="9170988" y="1330325"/>
          <p14:tracePt t="18047" x="9483725" y="1268413"/>
          <p14:tracePt t="18063" x="9609138" y="1241425"/>
          <p14:tracePt t="18080" x="9698038" y="1223963"/>
          <p14:tracePt t="18097" x="9715500" y="1214438"/>
          <p14:tracePt t="18128" x="9725025" y="1214438"/>
          <p14:tracePt t="18153" x="9725025" y="1204913"/>
          <p14:tracePt t="18179" x="9725025" y="1187450"/>
          <p14:tracePt t="18192" x="9705975" y="1152525"/>
          <p14:tracePt t="18204" x="9661525" y="1098550"/>
          <p14:tracePt t="18217" x="9582150" y="1036638"/>
          <p14:tracePt t="18230" x="9447213" y="965200"/>
          <p14:tracePt t="18246" x="9331325" y="893763"/>
          <p14:tracePt t="18263" x="9215438" y="874713"/>
          <p14:tracePt t="18280" x="9090025" y="866775"/>
          <p14:tracePt t="18280" x="9018588" y="857250"/>
          <p14:tracePt t="18296" x="8974138" y="857250"/>
          <p14:tracePt t="18313" x="8929688" y="857250"/>
          <p14:tracePt t="18330" x="8902700" y="866775"/>
          <p14:tracePt t="18346" x="8858250" y="901700"/>
          <p14:tracePt t="18363" x="8823325" y="938213"/>
          <p14:tracePt t="18379" x="8796338" y="990600"/>
          <p14:tracePt t="18396" x="8742363" y="1133475"/>
          <p14:tracePt t="18413" x="8732838" y="1196975"/>
          <p14:tracePt t="18429" x="8724900" y="1258888"/>
          <p14:tracePt t="18446" x="8724900" y="1384300"/>
          <p14:tracePt t="18463" x="8742363" y="1438275"/>
          <p14:tracePt t="18479" x="8786813" y="1517650"/>
          <p14:tracePt t="18496" x="8939213" y="1643063"/>
          <p14:tracePt t="18513" x="9028113" y="1687513"/>
          <p14:tracePt t="18529" x="9109075" y="1731963"/>
          <p14:tracePt t="18546" x="9197975" y="1768475"/>
          <p14:tracePt t="18562" x="9331325" y="1785938"/>
          <p14:tracePt t="18580" x="9402763" y="1785938"/>
          <p14:tracePt t="18596" x="9456738" y="1785938"/>
          <p14:tracePt t="18612" x="9518650" y="1785938"/>
          <p14:tracePt t="18629" x="9528175" y="1785938"/>
          <p14:tracePt t="18646" x="9563100" y="1785938"/>
          <p14:tracePt t="18662" x="9609138" y="1697038"/>
          <p14:tracePt t="18679" x="9653588" y="1598613"/>
          <p14:tracePt t="18696" x="9680575" y="1455738"/>
          <p14:tracePt t="18712" x="9715500" y="1116013"/>
          <p14:tracePt t="18729" x="9715500" y="1017588"/>
          <p14:tracePt t="18745" x="9705975" y="965200"/>
          <p14:tracePt t="18763" x="9609138" y="884238"/>
          <p14:tracePt t="18779" x="9518650" y="847725"/>
          <p14:tracePt t="18795" x="9429750" y="830263"/>
          <p14:tracePt t="18812" x="9348788" y="822325"/>
          <p14:tracePt t="18829" x="9161463" y="822325"/>
          <p14:tracePt t="18845" x="9063038" y="822325"/>
          <p14:tracePt t="18862" x="8974138" y="857250"/>
          <p14:tracePt t="18879" x="8885238" y="901700"/>
          <p14:tracePt t="18895" x="8858250" y="938213"/>
          <p14:tracePt t="18912" x="8848725" y="946150"/>
          <p14:tracePt t="18929" x="8823325" y="982663"/>
          <p14:tracePt t="18945" x="8823325" y="990600"/>
          <p14:tracePt t="18962" x="8823325" y="1027113"/>
          <p14:tracePt t="18979" x="8823325" y="1062038"/>
          <p14:tracePt t="19386" x="8813800" y="1062038"/>
          <p14:tracePt t="19399" x="8786813" y="1062038"/>
          <p14:tracePt t="19411" x="8742363" y="1071563"/>
          <p14:tracePt t="19424" x="8634413" y="1089025"/>
          <p14:tracePt t="19437" x="8439150" y="1116013"/>
          <p14:tracePt t="19449" x="8108950" y="1160463"/>
          <p14:tracePt t="19462" x="7769225" y="1214438"/>
          <p14:tracePt t="19477" x="7554913" y="1231900"/>
          <p14:tracePt t="19494" x="7348538" y="1258888"/>
          <p14:tracePt t="19511" x="7232650" y="1285875"/>
          <p14:tracePt t="19527" x="7072313" y="1322388"/>
          <p14:tracePt t="19544" x="7027863" y="1339850"/>
          <p14:tracePt t="19561" x="7000875" y="1339850"/>
          <p14:tracePt t="19577" x="6973888" y="1347788"/>
          <p14:tracePt t="19594" x="6965950" y="1347788"/>
          <p14:tracePt t="19610" x="6965950" y="1357313"/>
          <p14:tracePt t="19627" x="6946900" y="1357313"/>
          <p14:tracePt t="19644" x="6938963" y="1357313"/>
          <p14:tracePt t="19665" x="6929438" y="1366838"/>
          <p14:tracePt t="19690" x="6919913" y="1366838"/>
          <p14:tracePt t="19715" x="6911975" y="1374775"/>
          <p14:tracePt t="19728" x="6894513" y="1374775"/>
          <p14:tracePt t="19741" x="6884988" y="1374775"/>
          <p14:tracePt t="19754" x="6867525" y="1393825"/>
          <p14:tracePt t="19766" x="6848475" y="1401763"/>
          <p14:tracePt t="19779" x="6840538" y="1411288"/>
          <p14:tracePt t="19793" x="6831013" y="1411288"/>
          <p14:tracePt t="19810" x="6823075" y="1419225"/>
          <p14:tracePt t="19830" x="6813550" y="1419225"/>
          <p14:tracePt t="19855" x="6813550" y="1428750"/>
          <p14:tracePt t="20058" x="6804025" y="1428750"/>
          <p14:tracePt t="20071" x="6796088" y="1438275"/>
          <p14:tracePt t="20084" x="6777038" y="1438275"/>
          <p14:tracePt t="20097" x="6751638" y="1455738"/>
          <p14:tracePt t="20110" x="6724650" y="1455738"/>
          <p14:tracePt t="20126" x="6697663" y="1455738"/>
          <p14:tracePt t="20143" x="6670675" y="1465263"/>
          <p14:tracePt t="20160" x="6653213" y="1473200"/>
          <p14:tracePt t="20161" x="6626225" y="1473200"/>
          <p14:tracePt t="20186" x="6616700" y="1473200"/>
          <p14:tracePt t="20224" x="6608763" y="1473200"/>
          <p14:tracePt t="22081" x="6626225" y="1473200"/>
          <p14:tracePt t="22094" x="6670675" y="1473200"/>
          <p14:tracePt t="22107" x="6786563" y="1473200"/>
          <p14:tracePt t="22119" x="7010400" y="1473200"/>
          <p14:tracePt t="22132" x="7331075" y="1473200"/>
          <p14:tracePt t="22145" x="7653338" y="1473200"/>
          <p14:tracePt t="22158" x="7858125" y="1473200"/>
          <p14:tracePt t="22172" x="8010525" y="1473200"/>
          <p14:tracePt t="22189" x="8126413" y="1473200"/>
          <p14:tracePt t="22206" x="8251825" y="1473200"/>
          <p14:tracePt t="22223" x="8394700" y="1473200"/>
          <p14:tracePt t="22239" x="8474075" y="1465263"/>
          <p14:tracePt t="22255" x="8545513" y="1465263"/>
          <p14:tracePt t="22272" x="8680450" y="1465263"/>
          <p14:tracePt t="22289" x="8715375" y="1465263"/>
          <p14:tracePt t="22305" x="8759825" y="1465263"/>
          <p14:tracePt t="22322" x="8786813" y="1465263"/>
          <p14:tracePt t="22339" x="8796338" y="1465263"/>
          <p14:tracePt t="22603" x="8804275" y="1465263"/>
          <p14:tracePt t="22615" x="8831263" y="1465263"/>
          <p14:tracePt t="22628" x="8894763" y="1465263"/>
          <p14:tracePt t="22641" x="9010650" y="1465263"/>
          <p14:tracePt t="22654" x="9144000" y="1473200"/>
          <p14:tracePt t="22671" x="9251950" y="1482725"/>
          <p14:tracePt t="22688" x="9340850" y="1490663"/>
          <p14:tracePt t="22705" x="9394825" y="1500188"/>
          <p14:tracePt t="22721" x="9402763" y="1500188"/>
          <p14:tracePt t="22738" x="9412288" y="1500188"/>
          <p14:tracePt t="22755" x="9420225" y="1509713"/>
          <p14:tracePt t="22882" x="9412288" y="1509713"/>
          <p14:tracePt t="22894" x="9385300" y="1509713"/>
          <p14:tracePt t="22907" x="9304338" y="1509713"/>
          <p14:tracePt t="22921" x="9197975" y="1509713"/>
          <p14:tracePt t="22937" x="9010650" y="1509713"/>
          <p14:tracePt t="22954" x="8786813" y="1509713"/>
          <p14:tracePt t="22971" x="8340725" y="1509713"/>
          <p14:tracePt t="22987" x="8134350" y="1509713"/>
          <p14:tracePt t="23004" x="7983538" y="1509713"/>
          <p14:tracePt t="23021" x="7688263" y="1536700"/>
          <p14:tracePt t="23037" x="7589838" y="1562100"/>
          <p14:tracePt t="23054" x="7510463" y="1571625"/>
          <p14:tracePt t="23071" x="7466013" y="1589088"/>
          <p14:tracePt t="23087" x="7375525" y="1589088"/>
          <p14:tracePt t="23104" x="7323138" y="1598613"/>
          <p14:tracePt t="23120" x="7304088" y="1598613"/>
          <p14:tracePt t="23137" x="7242175" y="1608138"/>
          <p14:tracePt t="23154" x="7215188" y="1608138"/>
          <p14:tracePt t="23170" x="7197725" y="1608138"/>
          <p14:tracePt t="23187" x="7116763" y="1608138"/>
          <p14:tracePt t="23204" x="7072313" y="1608138"/>
          <p14:tracePt t="23221" x="7027863" y="1608138"/>
          <p14:tracePt t="23237" x="6929438" y="1589088"/>
          <p14:tracePt t="23253" x="6884988" y="1571625"/>
          <p14:tracePt t="23270" x="6858000" y="1571625"/>
          <p14:tracePt t="23287" x="6823075" y="1571625"/>
          <p14:tracePt t="23288" x="6804025" y="1571625"/>
          <p14:tracePt t="23304" x="6777038" y="1571625"/>
          <p14:tracePt t="23320" x="6751638" y="1571625"/>
          <p14:tracePt t="23337" x="6724650" y="1562100"/>
          <p14:tracePt t="23353" x="6697663" y="1554163"/>
          <p14:tracePt t="23370" x="6680200" y="1544638"/>
          <p14:tracePt t="23387" x="6661150" y="1544638"/>
          <p14:tracePt t="23403" x="6643688" y="1536700"/>
          <p14:tracePt t="23420" x="6643688" y="1527175"/>
          <p14:tracePt t="23436" x="6634163" y="1527175"/>
          <p14:tracePt t="23454" x="6616700" y="1517650"/>
          <p14:tracePt t="23478" x="6608763" y="1517650"/>
          <p14:tracePt t="23490" x="6608763" y="1509713"/>
          <p14:tracePt t="23503" x="6608763" y="1500188"/>
          <p14:tracePt t="23519" x="6599238" y="1500188"/>
          <p14:tracePt t="23541" x="6589713" y="1500188"/>
          <p14:tracePt t="23554" x="6589713" y="1490663"/>
          <p14:tracePt t="23732" x="6589713" y="1482725"/>
          <p14:tracePt t="23834" x="6608763" y="1482725"/>
          <p14:tracePt t="23846" x="6653213" y="1482725"/>
          <p14:tracePt t="23859" x="6751638" y="1482725"/>
          <p14:tracePt t="23872" x="6956425" y="1482725"/>
          <p14:tracePt t="23886" x="7277100" y="1482725"/>
          <p14:tracePt t="23903" x="7643813" y="1482725"/>
          <p14:tracePt t="23919" x="7920038" y="1482725"/>
          <p14:tracePt t="23936" x="8491538" y="1482725"/>
          <p14:tracePt t="23952" x="8715375" y="1482725"/>
          <p14:tracePt t="23969" x="8840788" y="1490663"/>
          <p14:tracePt t="23985" x="8983663" y="1517650"/>
          <p14:tracePt t="24002" x="9010650" y="1517650"/>
          <p14:tracePt t="24019" x="9028113" y="1527175"/>
          <p14:tracePt t="24035" x="9045575" y="1536700"/>
          <p14:tracePt t="24052" x="9072563" y="1544638"/>
          <p14:tracePt t="24075" x="9082088" y="1544638"/>
          <p14:tracePt t="24088" x="9090025" y="1544638"/>
          <p14:tracePt t="24126" x="9099550" y="1544638"/>
          <p14:tracePt t="24266" x="9109075" y="1544638"/>
          <p14:tracePt t="24304" x="9109075" y="1554163"/>
          <p14:tracePt t="24355" x="9117013" y="1554163"/>
          <p14:tracePt t="25741" x="9117013" y="1544638"/>
          <p14:tracePt t="25754" x="9117013" y="1536700"/>
          <p14:tracePt t="25767" x="9109075" y="1517650"/>
          <p14:tracePt t="25779" x="9109075" y="1490663"/>
          <p14:tracePt t="25792" x="9099550" y="1465263"/>
          <p14:tracePt t="25805" x="9099550" y="1438275"/>
          <p14:tracePt t="25817" x="9082088" y="1393825"/>
          <p14:tracePt t="25832" x="9082088" y="1374775"/>
          <p14:tracePt t="25848" x="9063038" y="1366838"/>
          <p14:tracePt t="25865" x="9063038" y="1347788"/>
          <p14:tracePt t="25882" x="9045575" y="1322388"/>
          <p14:tracePt t="25898" x="9037638" y="1303338"/>
          <p14:tracePt t="25919" x="9037638" y="1295400"/>
          <p14:tracePt t="25932" x="9028113" y="1285875"/>
          <p14:tracePt t="25948" x="9028113" y="1276350"/>
          <p14:tracePt t="25965" x="9018588" y="1268413"/>
          <p14:tracePt t="25982" x="9010650" y="1250950"/>
          <p14:tracePt t="26021" x="9010650" y="1241425"/>
          <p14:tracePt t="26033" x="9001125" y="1241425"/>
          <p14:tracePt t="26059" x="9001125" y="1231900"/>
          <p14:tracePt t="26275" x="9028113" y="1231900"/>
          <p14:tracePt t="26288" x="9045575" y="1231900"/>
          <p14:tracePt t="26301" x="9072563" y="1231900"/>
          <p14:tracePt t="26314" x="9099550" y="1231900"/>
          <p14:tracePt t="26331" x="9126538" y="1231900"/>
          <p14:tracePt t="26348" x="9153525" y="1231900"/>
          <p14:tracePt t="26364" x="9188450" y="1231900"/>
          <p14:tracePt t="26381" x="9215438" y="1223963"/>
          <p14:tracePt t="26397" x="9232900" y="1214438"/>
          <p14:tracePt t="26414" x="9269413" y="1214438"/>
          <p14:tracePt t="26431" x="9286875" y="1214438"/>
          <p14:tracePt t="26447" x="9304338" y="1214438"/>
          <p14:tracePt t="26466" x="9313863" y="1214438"/>
          <p14:tracePt t="26481" x="9323388" y="1214438"/>
          <p14:tracePt t="26503" x="9331325" y="1214438"/>
          <p14:tracePt t="26529" x="9340850" y="1204913"/>
          <p14:tracePt t="26541" x="9348788" y="1204913"/>
          <p14:tracePt t="26567" x="9358313" y="1196975"/>
          <p14:tracePt t="26592" x="9367838" y="1196975"/>
          <p14:tracePt t="26694" x="9375775" y="1196975"/>
          <p14:tracePt t="27050" x="9385300" y="1196975"/>
          <p14:tracePt t="27559" x="9402763" y="1196975"/>
          <p14:tracePt t="27572" x="9420225" y="1223963"/>
          <p14:tracePt t="27584" x="9456738" y="1276350"/>
          <p14:tracePt t="27597" x="9491663" y="1330325"/>
          <p14:tracePt t="27612" x="9528175" y="1401763"/>
          <p14:tracePt t="27628" x="9555163" y="1428750"/>
          <p14:tracePt t="27645" x="9572625" y="1446213"/>
          <p14:tracePt t="27662" x="9572625" y="1455738"/>
          <p14:tracePt t="27678" x="9572625" y="1465263"/>
          <p14:tracePt t="28500" x="9563100" y="1465263"/>
          <p14:tracePt t="28513" x="9545638" y="1465263"/>
          <p14:tracePt t="28525" x="9501188" y="1465263"/>
          <p14:tracePt t="28538" x="9466263" y="1482725"/>
          <p14:tracePt t="28551" x="9412288" y="1482725"/>
          <p14:tracePt t="28563" x="9358313" y="1490663"/>
          <p14:tracePt t="28577" x="9331325" y="1500188"/>
          <p14:tracePt t="28593" x="9323388" y="1500188"/>
          <p14:tracePt t="28610" x="9304338" y="1509713"/>
          <p14:tracePt t="28627" x="9259888" y="1509713"/>
          <p14:tracePt t="28643" x="9242425" y="1517650"/>
          <p14:tracePt t="28660" x="9215438" y="1517650"/>
          <p14:tracePt t="28676" x="9188450" y="1527175"/>
          <p14:tracePt t="28693" x="9134475" y="1527175"/>
          <p14:tracePt t="28710" x="9099550" y="1536700"/>
          <p14:tracePt t="28726" x="9082088" y="1544638"/>
          <p14:tracePt t="28743" x="9055100" y="1544638"/>
          <p14:tracePt t="28767" x="9045575" y="1554163"/>
          <p14:tracePt t="29492" x="9037638" y="1554163"/>
          <p14:tracePt t="29506" x="9028113" y="1554163"/>
          <p14:tracePt t="29517" x="8983663" y="1562100"/>
          <p14:tracePt t="29530" x="8902700" y="1589088"/>
          <p14:tracePt t="29543" x="8742363" y="1633538"/>
          <p14:tracePt t="29558" x="8491538" y="1724025"/>
          <p14:tracePt t="29575" x="8215313" y="1803400"/>
          <p14:tracePt t="29591" x="7966075" y="1893888"/>
          <p14:tracePt t="29608" x="7491413" y="2098675"/>
          <p14:tracePt t="29625" x="7323138" y="2205038"/>
          <p14:tracePt t="29641" x="7215188" y="2276475"/>
          <p14:tracePt t="29658" x="7161213" y="2330450"/>
          <p14:tracePt t="30751" x="7180263" y="2330450"/>
          <p14:tracePt t="30764" x="7224713" y="2322513"/>
          <p14:tracePt t="30776" x="7385050" y="2276475"/>
          <p14:tracePt t="30789" x="7751763" y="2187575"/>
          <p14:tracePt t="30806" x="8215313" y="2081213"/>
          <p14:tracePt t="30822" x="8634413" y="1990725"/>
          <p14:tracePt t="31031" x="8634413" y="1973263"/>
          <p14:tracePt t="31044" x="8634413" y="1928813"/>
          <p14:tracePt t="31056" x="8634413" y="1866900"/>
          <p14:tracePt t="31069" x="8634413" y="1795463"/>
          <p14:tracePt t="31082" x="8653463" y="1724025"/>
          <p14:tracePt t="31094" x="8680450" y="1652588"/>
          <p14:tracePt t="31107" x="8705850" y="1598613"/>
          <p14:tracePt t="31121" x="8751888" y="1554163"/>
          <p14:tracePt t="31138" x="8804275" y="1509713"/>
          <p14:tracePt t="31155" x="8875713" y="1465263"/>
          <p14:tracePt t="31172" x="9045575" y="1428750"/>
          <p14:tracePt t="31188" x="9144000" y="1428750"/>
          <p14:tracePt t="31205" x="9224963" y="1428750"/>
          <p14:tracePt t="31222" x="9402763" y="1509713"/>
          <p14:tracePt t="31238" x="9466263" y="1554163"/>
          <p14:tracePt t="31255" x="9518650" y="1598613"/>
          <p14:tracePt t="31272" x="9572625" y="1687513"/>
          <p14:tracePt t="31288" x="9599613" y="1741488"/>
          <p14:tracePt t="31305" x="9617075" y="1803400"/>
          <p14:tracePt t="31321" x="9626600" y="1847850"/>
          <p14:tracePt t="31514" x="9634538" y="1847850"/>
          <p14:tracePt t="31527" x="9661525" y="1857375"/>
          <p14:tracePt t="31539" x="9705975" y="1884363"/>
          <p14:tracePt t="31552" x="9786938" y="1919288"/>
          <p14:tracePt t="31565" x="9885363" y="1965325"/>
          <p14:tracePt t="31577" x="9966325" y="2017713"/>
          <p14:tracePt t="31590" x="10018713" y="2071688"/>
          <p14:tracePt t="31604" x="10055225" y="2098675"/>
          <p14:tracePt t="31621" x="10072688" y="2125663"/>
          <p14:tracePt t="31637" x="10082213" y="2143125"/>
          <p14:tracePt t="31655" x="10090150" y="2152650"/>
          <p14:tracePt t="31671" x="10090150" y="2160588"/>
          <p14:tracePt t="31704" x="10082213" y="2160588"/>
          <p14:tracePt t="31717" x="10045700" y="2170113"/>
          <p14:tracePt t="31729" x="9966325" y="2170113"/>
          <p14:tracePt t="31742" x="9894888" y="2170113"/>
          <p14:tracePt t="31755" x="9796463" y="2170113"/>
          <p14:tracePt t="31770" x="9725025" y="2170113"/>
          <p14:tracePt t="31787" x="9661525" y="2170113"/>
          <p14:tracePt t="31804" x="9617075" y="2170113"/>
          <p14:tracePt t="31820" x="9528175" y="2170113"/>
          <p14:tracePt t="31837" x="9474200" y="2170113"/>
          <p14:tracePt t="31854" x="9439275" y="2170113"/>
          <p14:tracePt t="31870" x="9375775" y="2160588"/>
          <p14:tracePt t="31887" x="9348788" y="2160588"/>
          <p14:tracePt t="31907" x="9340850" y="2152650"/>
          <p14:tracePt t="31921" x="9331325" y="2152650"/>
          <p14:tracePt t="32137" x="9323388" y="2152650"/>
          <p14:tracePt t="32149" x="9313863" y="2152650"/>
          <p14:tracePt t="32162" x="9304338" y="2152650"/>
          <p14:tracePt t="32175" x="9296400" y="2152650"/>
          <p14:tracePt t="32187" x="9286875" y="2152650"/>
          <p14:tracePt t="32203" x="9277350" y="2152650"/>
          <p14:tracePt t="32220" x="9269413" y="2143125"/>
          <p14:tracePt t="32236" x="9259888" y="2133600"/>
          <p14:tracePt t="32253" x="9259888" y="2116138"/>
          <p14:tracePt t="32269" x="9304338" y="2071688"/>
          <p14:tracePt t="32286" x="9402763" y="1965325"/>
          <p14:tracePt t="32303" x="9725025" y="1616075"/>
          <p14:tracePt t="32319" x="9796463" y="1509713"/>
          <p14:tracePt t="32336" x="9840913" y="1419225"/>
          <p14:tracePt t="32353" x="9867900" y="1295400"/>
          <p14:tracePt t="32369" x="9867900" y="1258888"/>
          <p14:tracePt t="32386" x="9848850" y="1223963"/>
          <p14:tracePt t="32403" x="9752013" y="1169988"/>
          <p14:tracePt t="32419" x="9688513" y="1160463"/>
          <p14:tracePt t="32436" x="9653588" y="1152525"/>
          <p14:tracePt t="32453" x="9617075" y="1152525"/>
          <p14:tracePt t="32469" x="9599613" y="1152525"/>
          <p14:tracePt t="32486" x="9590088" y="1152525"/>
          <p14:tracePt t="32503" x="9572625" y="1152525"/>
          <p14:tracePt t="32519" x="9545638" y="1152525"/>
          <p14:tracePt t="32536" x="9518650" y="1152525"/>
          <p14:tracePt t="32552" x="9491663" y="1179513"/>
          <p14:tracePt t="32569" x="9420225" y="1231900"/>
          <p14:tracePt t="32586" x="9358313" y="1268413"/>
          <p14:tracePt t="32602" x="9331325" y="1303338"/>
          <p14:tracePt t="32619" x="9259888" y="1366838"/>
          <p14:tracePt t="32635" x="9224963" y="1393825"/>
          <p14:tracePt t="32652" x="9197975" y="1428750"/>
          <p14:tracePt t="32669" x="9170988" y="1446213"/>
          <p14:tracePt t="32685" x="9153525" y="1455738"/>
          <p14:tracePt t="32702" x="9144000" y="1455738"/>
          <p14:tracePt t="32733" x="9134475" y="1465263"/>
          <p14:tracePt t="32771" x="9134475" y="1473200"/>
          <p14:tracePt t="32797" x="9134475" y="1482725"/>
          <p14:tracePt t="32810" x="9134475" y="1490663"/>
          <p14:tracePt t="32822" x="9134475" y="1500188"/>
          <p14:tracePt t="32835" x="9134475" y="1517650"/>
          <p14:tracePt t="32852" x="9144000" y="1517650"/>
          <p14:tracePt t="32868" x="9170988" y="1536700"/>
          <p14:tracePt t="32885" x="9224963" y="1544638"/>
          <p14:tracePt t="32902" x="9340850" y="1554163"/>
          <p14:tracePt t="32918" x="9375775" y="1554163"/>
          <p14:tracePt t="32935" x="9402763" y="1554163"/>
          <p14:tracePt t="32952" x="9420225" y="1554163"/>
          <p14:tracePt t="32968" x="9429750" y="1554163"/>
          <p14:tracePt t="32985" x="9429750" y="1544638"/>
          <p14:tracePt t="33001" x="9439275" y="1536700"/>
          <p14:tracePt t="33018" x="9439275" y="1527175"/>
          <p14:tracePt t="33035" x="9439275" y="1517650"/>
          <p14:tracePt t="33051" x="9439275" y="1490663"/>
          <p14:tracePt t="33068" x="9439275" y="1465263"/>
          <p14:tracePt t="33085" x="9439275" y="1446213"/>
          <p14:tracePt t="33101" x="9412288" y="1411288"/>
          <p14:tracePt t="33118" x="9367838" y="1374775"/>
          <p14:tracePt t="33135" x="9313863" y="1339850"/>
          <p14:tracePt t="33151" x="9242425" y="1303338"/>
          <p14:tracePt t="33168" x="9072563" y="1276350"/>
          <p14:tracePt t="33185" x="8939213" y="1276350"/>
          <p14:tracePt t="33201" x="8840788" y="1312863"/>
          <p14:tracePt t="33218" x="8697913" y="1366838"/>
          <p14:tracePt t="33234" x="8643938" y="1393825"/>
          <p14:tracePt t="33251" x="8599488" y="1428750"/>
          <p14:tracePt t="33268" x="8528050" y="1517650"/>
          <p14:tracePt t="33284" x="8510588" y="1581150"/>
          <p14:tracePt t="33301" x="8491538" y="1660525"/>
          <p14:tracePt t="33318" x="8483600" y="1795463"/>
          <p14:tracePt t="33334" x="8483600" y="1874838"/>
          <p14:tracePt t="33351" x="8483600" y="1965325"/>
          <p14:tracePt t="33368" x="8528050" y="2108200"/>
          <p14:tracePt t="33384" x="8545513" y="2133600"/>
          <p14:tracePt t="33401" x="8572500" y="2170113"/>
          <p14:tracePt t="33417" x="8572500" y="2187575"/>
          <p14:tracePt t="33434" x="8589963" y="2214563"/>
          <p14:tracePt t="33457" x="8589963" y="2224088"/>
          <p14:tracePt t="33470" x="8599488" y="2224088"/>
          <p14:tracePt t="33484" x="8599488" y="2232025"/>
          <p14:tracePt t="33500" x="8609013" y="2232025"/>
          <p14:tracePt t="33520" x="8616950" y="2232025"/>
          <p14:tracePt t="33534" x="8616950" y="2241550"/>
          <p14:tracePt t="33550" x="8626475" y="2241550"/>
          <p14:tracePt t="33567" x="8634413" y="2251075"/>
          <p14:tracePt t="33584" x="8680450" y="2268538"/>
          <p14:tracePt t="33600" x="8688388" y="2286000"/>
          <p14:tracePt t="33617" x="8705850" y="2295525"/>
          <p14:tracePt t="33634" x="8715375" y="2303463"/>
          <p14:tracePt t="33650" x="8724900" y="2303463"/>
          <p14:tracePt t="33673" x="8732838" y="2303463"/>
          <p14:tracePt t="34677" x="8724900" y="2303463"/>
          <p14:tracePt t="34690" x="8697913" y="2251075"/>
          <p14:tracePt t="34703" x="8670925" y="2170113"/>
          <p14:tracePt t="34716" x="8626475" y="2081213"/>
          <p14:tracePt t="34731" x="8599488" y="2000250"/>
          <p14:tracePt t="34748" x="8572500" y="1928813"/>
          <p14:tracePt t="34765" x="8562975" y="1884363"/>
          <p14:tracePt t="34781" x="8555038" y="1758950"/>
          <p14:tracePt t="34798" x="8555038" y="1697038"/>
          <p14:tracePt t="34815" x="8555038" y="1643063"/>
          <p14:tracePt t="34831" x="8555038" y="1571625"/>
          <p14:tracePt t="34848" x="8555038" y="1554163"/>
          <p14:tracePt t="34865" x="8562975" y="1536700"/>
          <p14:tracePt t="34881" x="8599488" y="1500188"/>
          <p14:tracePt t="34898" x="8626475" y="1482725"/>
          <p14:tracePt t="34914" x="8634413" y="1465263"/>
          <p14:tracePt t="34931" x="8688388" y="1428750"/>
          <p14:tracePt t="34948" x="8715375" y="1411288"/>
          <p14:tracePt t="34965" x="8759825" y="1384300"/>
          <p14:tracePt t="34981" x="8813800" y="1357313"/>
          <p14:tracePt t="34997" x="8894763" y="1322388"/>
          <p14:tracePt t="35014" x="8929688" y="1303338"/>
          <p14:tracePt t="35031" x="8947150" y="1295400"/>
          <p14:tracePt t="35047" x="8983663" y="1268413"/>
          <p14:tracePt t="35066" x="9010650" y="1258888"/>
          <p14:tracePt t="35081" x="9037638" y="1241425"/>
          <p14:tracePt t="35097" x="9090025" y="1223963"/>
          <p14:tracePt t="35114" x="9109075" y="1204913"/>
          <p14:tracePt t="35131" x="9126538" y="1196975"/>
          <p14:tracePt t="35148" x="9153525" y="1152525"/>
          <p14:tracePt t="35164" x="9153525" y="1125538"/>
          <p14:tracePt t="35181" x="9161463" y="1071563"/>
          <p14:tracePt t="35198" x="9170988" y="1027113"/>
          <p14:tracePt t="35214" x="9170988" y="1009650"/>
          <p14:tracePt t="35230" x="9170988" y="1000125"/>
          <p14:tracePt t="35247" x="9170988" y="990600"/>
          <p14:tracePt t="35264" x="9134475" y="973138"/>
          <p14:tracePt t="35280" x="9109075" y="973138"/>
          <p14:tracePt t="35297" x="9090025" y="973138"/>
          <p14:tracePt t="35314" x="9045575" y="973138"/>
          <p14:tracePt t="35338" x="9037638" y="973138"/>
          <p14:tracePt t="35376" x="9028113" y="973138"/>
          <p14:tracePt t="35440" x="9018588" y="973138"/>
          <p14:tracePt t="35453" x="9010650" y="973138"/>
          <p14:tracePt t="35465" x="9001125" y="973138"/>
          <p14:tracePt t="35478" x="8991600" y="973138"/>
          <p14:tracePt t="35491" x="8966200" y="982663"/>
          <p14:tracePt t="35503" x="8956675" y="990600"/>
          <p14:tracePt t="35516" x="8929688" y="1017588"/>
          <p14:tracePt t="35530" x="8902700" y="1036638"/>
          <p14:tracePt t="35548" x="8885238" y="1062038"/>
          <p14:tracePt t="35563" x="8858250" y="1089025"/>
          <p14:tracePt t="35580" x="8813800" y="1143000"/>
          <p14:tracePt t="35596" x="8804275" y="1160463"/>
          <p14:tracePt t="35613" x="8786813" y="1196975"/>
          <p14:tracePt t="35630" x="8742363" y="1250950"/>
          <p14:tracePt t="35646" x="8715375" y="1276350"/>
          <p14:tracePt t="35663" x="8688388" y="1312863"/>
          <p14:tracePt t="35679" x="8653463" y="1330325"/>
          <p14:tracePt t="35696" x="8589963" y="1393825"/>
          <p14:tracePt t="35713" x="8545513" y="1419225"/>
          <p14:tracePt t="35729" x="8501063" y="1438275"/>
          <p14:tracePt t="35747" x="8439150" y="1465263"/>
          <p14:tracePt t="35763" x="8412163" y="1482725"/>
          <p14:tracePt t="35779" x="8402638" y="1482725"/>
          <p14:tracePt t="35796" x="8385175" y="1490663"/>
          <p14:tracePt t="35813" x="8375650" y="1490663"/>
          <p14:tracePt t="35859" x="8367713" y="1490663"/>
          <p14:tracePt t="35948" x="8367713" y="1500188"/>
          <p14:tracePt t="35973" x="8367713" y="1509713"/>
          <p14:tracePt t="36037" x="8367713" y="1517650"/>
          <p14:tracePt t="36062" x="8367713" y="1527175"/>
          <p14:tracePt t="36075" x="8367713" y="1536700"/>
          <p14:tracePt t="36100" x="8367713" y="1544638"/>
          <p14:tracePt t="36113" x="8385175" y="1562100"/>
          <p14:tracePt t="36126" x="8402638" y="1581150"/>
          <p14:tracePt t="36138" x="8420100" y="1598613"/>
          <p14:tracePt t="36151" x="8447088" y="1608138"/>
          <p14:tracePt t="36164" x="8456613" y="1625600"/>
          <p14:tracePt t="36178" x="8474075" y="1625600"/>
          <p14:tracePt t="36202" x="8483600" y="1625600"/>
          <p14:tracePt t="36265" x="8491538" y="1625600"/>
          <p14:tracePt t="36609" x="8491538" y="1633538"/>
          <p14:tracePt t="36647" x="8491538" y="1643063"/>
          <p14:tracePt t="36672" x="8474075" y="1652588"/>
          <p14:tracePt t="36685" x="8474075" y="1660525"/>
          <p14:tracePt t="36697" x="8447088" y="1679575"/>
          <p14:tracePt t="36711" x="8429625" y="1704975"/>
          <p14:tracePt t="36728" x="8412163" y="1731963"/>
          <p14:tracePt t="36744" x="8402638" y="1768475"/>
          <p14:tracePt t="36761" x="8375650" y="1803400"/>
          <p14:tracePt t="36778" x="8375650" y="1822450"/>
          <p14:tracePt t="36799" x="8375650" y="1830388"/>
          <p14:tracePt t="36828" x="8375650" y="1839913"/>
          <p14:tracePt t="36863" x="8375650" y="1847850"/>
          <p14:tracePt t="37371" x="8367713" y="1847850"/>
          <p14:tracePt t="37384" x="8340725" y="1847850"/>
          <p14:tracePt t="37397" x="8304213" y="1847850"/>
          <p14:tracePt t="37410" x="8205788" y="1839913"/>
          <p14:tracePt t="37427" x="8054975" y="1830388"/>
          <p14:tracePt t="37443" x="7823200" y="1803400"/>
          <p14:tracePt t="37460" x="7500938" y="1768475"/>
          <p14:tracePt t="37476" x="7412038" y="1758950"/>
          <p14:tracePt t="37493" x="7331075" y="1758950"/>
          <p14:tracePt t="37509" x="7277100" y="1751013"/>
          <p14:tracePt t="37526" x="7232650" y="1741488"/>
          <p14:tracePt t="37543" x="7224713" y="1731963"/>
          <p14:tracePt t="37559" x="7215188" y="1731963"/>
          <p14:tracePt t="37576" x="7205663" y="1724025"/>
          <p14:tracePt t="37593" x="7205663" y="1714500"/>
          <p14:tracePt t="37609" x="7205663" y="1704975"/>
          <p14:tracePt t="37627" x="7205663" y="1679575"/>
          <p14:tracePt t="37643" x="7205663" y="1643063"/>
          <p14:tracePt t="37659" x="7205663" y="1598613"/>
          <p14:tracePt t="37676" x="7323138" y="1465263"/>
          <p14:tracePt t="37692" x="7402513" y="1384300"/>
          <p14:tracePt t="37709" x="7483475" y="1322388"/>
          <p14:tracePt t="37726" x="7562850" y="1285875"/>
          <p14:tracePt t="37742" x="7697788" y="1223963"/>
          <p14:tracePt t="37759" x="7732713" y="1214438"/>
          <p14:tracePt t="37776" x="7769225" y="1204913"/>
          <p14:tracePt t="37792" x="7804150" y="1196975"/>
          <p14:tracePt t="37809" x="7813675" y="1196975"/>
          <p14:tracePt t="37854" x="7813675" y="1187450"/>
          <p14:tracePt t="37981" x="7786688" y="1187450"/>
          <p14:tracePt t="37994" x="7715250" y="1187450"/>
          <p14:tracePt t="38007" x="7562850" y="1231900"/>
          <p14:tracePt t="38019" x="7331075" y="1357313"/>
          <p14:tracePt t="38032" x="7062788" y="1482725"/>
          <p14:tracePt t="38045" x="6938963" y="1571625"/>
          <p14:tracePt t="38059" x="6884988" y="1616075"/>
          <p14:tracePt t="38075" x="6848475" y="1633538"/>
          <p14:tracePt t="38092" x="6831013" y="1643063"/>
          <p14:tracePt t="38109" x="6796088" y="1670050"/>
          <p14:tracePt t="38125" x="6786563" y="1687513"/>
          <p14:tracePt t="38142" x="6769100" y="1704975"/>
          <p14:tracePt t="38159" x="6732588" y="1731963"/>
          <p14:tracePt t="38175" x="6715125" y="1751013"/>
          <p14:tracePt t="38222" x="6705600" y="1751013"/>
          <p14:tracePt t="38235" x="6705600" y="1758950"/>
          <p14:tracePt t="38324" x="6715125" y="1758950"/>
          <p14:tracePt t="38337" x="6732588" y="1758950"/>
          <p14:tracePt t="38350" x="6751638" y="1758950"/>
          <p14:tracePt t="38362" x="6804025" y="1758950"/>
          <p14:tracePt t="38375" x="6858000" y="1758950"/>
          <p14:tracePt t="38391" x="6956425" y="1758950"/>
          <p14:tracePt t="38408" x="7054850" y="1758950"/>
          <p14:tracePt t="38425" x="7143750" y="1758950"/>
          <p14:tracePt t="38426" x="7205663" y="1758950"/>
          <p14:tracePt t="38441" x="7242175" y="1758950"/>
          <p14:tracePt t="38458" x="7259638" y="1758950"/>
          <p14:tracePt t="38474" x="7269163" y="1758950"/>
          <p14:tracePt t="38491" x="7277100" y="1758950"/>
          <p14:tracePt t="39571" x="7286625" y="1758950"/>
          <p14:tracePt t="39583" x="7313613" y="1758950"/>
          <p14:tracePt t="39596" x="7367588" y="1758950"/>
          <p14:tracePt t="39609" x="7439025" y="1731963"/>
          <p14:tracePt t="39622" x="7527925" y="1724025"/>
          <p14:tracePt t="39639" x="7562850" y="1704975"/>
          <p14:tracePt t="39656" x="7589838" y="1697038"/>
          <p14:tracePt t="39698" x="7589838" y="1687513"/>
          <p14:tracePt t="39710" x="7589838" y="1679575"/>
          <p14:tracePt t="39723" x="7554913" y="1652588"/>
          <p14:tracePt t="39736" x="7439025" y="1625600"/>
          <p14:tracePt t="39749" x="7296150" y="1589088"/>
          <p14:tracePt t="39761" x="7072313" y="1536700"/>
          <p14:tracePt t="39774" x="6894513" y="1517650"/>
          <p14:tracePt t="39789" x="6759575" y="1517650"/>
          <p14:tracePt t="39805" x="6697663" y="1527175"/>
          <p14:tracePt t="39822" x="6643688" y="1554163"/>
          <p14:tracePt t="39839" x="6608763" y="1616075"/>
          <p14:tracePt t="39855" x="6589713" y="1660525"/>
          <p14:tracePt t="39872" x="6581775" y="1704975"/>
          <p14:tracePt t="39889" x="6599238" y="1812925"/>
          <p14:tracePt t="39905" x="6670675" y="1866900"/>
          <p14:tracePt t="39921" x="6769100" y="1928813"/>
          <p14:tracePt t="39938" x="6946900" y="1973263"/>
          <p14:tracePt t="39939" x="7143750" y="2009775"/>
          <p14:tracePt t="39955" x="7277100" y="2009775"/>
          <p14:tracePt t="39971" x="7385050" y="2017713"/>
          <p14:tracePt t="39988" x="7483475" y="2017713"/>
          <p14:tracePt t="40005" x="7562850" y="2000250"/>
          <p14:tracePt t="40021" x="7589838" y="1965325"/>
          <p14:tracePt t="40038" x="7608888" y="1919288"/>
          <p14:tracePt t="40055" x="7626350" y="1822450"/>
          <p14:tracePt t="40071" x="7626350" y="1785938"/>
          <p14:tracePt t="40088" x="7589838" y="1741488"/>
          <p14:tracePt t="40105" x="7348538" y="1670050"/>
          <p14:tracePt t="40121" x="7197725" y="1670050"/>
          <p14:tracePt t="40138" x="7062788" y="1670050"/>
          <p14:tracePt t="40155" x="6911975" y="1741488"/>
          <p14:tracePt t="40171" x="6884988" y="1812925"/>
          <p14:tracePt t="40190" x="6867525" y="1901825"/>
          <p14:tracePt t="40204" x="6867525" y="1973263"/>
          <p14:tracePt t="40221" x="6983413" y="2143125"/>
          <p14:tracePt t="40237" x="7126288" y="2251075"/>
          <p14:tracePt t="40254" x="7367588" y="2384425"/>
          <p14:tracePt t="40271" x="7974013" y="2732088"/>
          <p14:tracePt t="40287" x="8205788" y="2830513"/>
          <p14:tracePt t="40304" x="8385175" y="2884488"/>
          <p14:tracePt t="41070" x="8394700" y="2884488"/>
          <p14:tracePt t="41083" x="8412163" y="2867025"/>
          <p14:tracePt t="41096" x="8466138" y="2830513"/>
          <p14:tracePt t="41108" x="8599488" y="2751138"/>
          <p14:tracePt t="41121" x="8867775" y="2608263"/>
          <p14:tracePt t="41136" x="9197975" y="2465388"/>
          <p14:tracePt t="41152" x="9501188" y="2366963"/>
          <p14:tracePt t="41169" x="9715500" y="2322513"/>
          <p14:tracePt t="41188" x="9902825" y="2295525"/>
          <p14:tracePt t="41202" x="9939338" y="2276475"/>
          <p14:tracePt t="41219" x="9956800" y="2276475"/>
          <p14:tracePt t="41235" x="9974263" y="2276475"/>
          <p14:tracePt t="41273" x="9974263" y="2268538"/>
          <p14:tracePt t="41286" x="9983788" y="2251075"/>
          <p14:tracePt t="41298" x="9983788" y="2232025"/>
          <p14:tracePt t="41311" x="9983788" y="2197100"/>
          <p14:tracePt t="41324" x="9983788" y="2160588"/>
          <p14:tracePt t="41337" x="9974263" y="2116138"/>
          <p14:tracePt t="41352" x="9947275" y="2081213"/>
          <p14:tracePt t="41368" x="9929813" y="2062163"/>
          <p14:tracePt t="41385" x="9920288" y="2054225"/>
          <p14:tracePt t="41402" x="9840913" y="2036763"/>
          <p14:tracePt t="41418" x="9777413" y="2027238"/>
          <p14:tracePt t="41435" x="9725025" y="2027238"/>
          <p14:tracePt t="41452" x="9661525" y="2027238"/>
          <p14:tracePt t="41469" x="9644063" y="2027238"/>
          <p14:tracePt t="41654" x="9626600" y="2027238"/>
          <p14:tracePt t="41667" x="9599613" y="2027238"/>
          <p14:tracePt t="41680" x="9555163" y="2017713"/>
          <p14:tracePt t="41692" x="9474200" y="2009775"/>
          <p14:tracePt t="41705" x="9348788" y="1973263"/>
          <p14:tracePt t="41718" x="9180513" y="1919288"/>
          <p14:tracePt t="41734" x="9072563" y="1874838"/>
          <p14:tracePt t="41751" x="9028113" y="1830388"/>
          <p14:tracePt t="41768" x="8974138" y="1758950"/>
          <p14:tracePt t="41785" x="8966200" y="1714500"/>
          <p14:tracePt t="41801" x="8966200" y="1652588"/>
          <p14:tracePt t="41818" x="8966200" y="1589088"/>
          <p14:tracePt t="41834" x="9055100" y="1473200"/>
          <p14:tracePt t="41851" x="9099550" y="1428750"/>
          <p14:tracePt t="41869" x="9197975" y="1366838"/>
          <p14:tracePt t="41884" x="9232900" y="1347788"/>
          <p14:tracePt t="41901" x="9251950" y="1330325"/>
          <p14:tracePt t="41918" x="9269413" y="1330325"/>
          <p14:tracePt t="41935" x="9277350" y="1330325"/>
          <p14:tracePt t="41959" x="9286875" y="1330325"/>
          <p14:tracePt t="42061" x="9277350" y="1339850"/>
          <p14:tracePt t="42074" x="9232900" y="1384300"/>
          <p14:tracePt t="42086" x="9099550" y="1446213"/>
          <p14:tracePt t="42101" x="8885238" y="1562100"/>
          <p14:tracePt t="42117" x="8661400" y="1697038"/>
          <p14:tracePt t="42134" x="8501063" y="1758950"/>
          <p14:tracePt t="42151" x="8394700" y="1812925"/>
          <p14:tracePt t="42167" x="8385175" y="1812925"/>
          <p14:tracePt t="42184" x="8375650" y="1822450"/>
          <p14:tracePt t="42201" x="8367713" y="1822450"/>
          <p14:tracePt t="42391" x="8358188" y="1822450"/>
          <p14:tracePt t="42442" x="8358188" y="1830388"/>
          <p14:tracePt t="42862" x="8375650" y="1830388"/>
          <p14:tracePt t="42875" x="8429625" y="1830388"/>
          <p14:tracePt t="42887" x="8555038" y="1830388"/>
          <p14:tracePt t="42900" x="8724900" y="1803400"/>
          <p14:tracePt t="42916" x="8939213" y="1768475"/>
          <p14:tracePt t="42932" x="9055100" y="1731963"/>
          <p14:tracePt t="42949" x="9126538" y="1714500"/>
          <p14:tracePt t="42966" x="9161463" y="1697038"/>
          <p14:tracePt t="42983" x="9161463" y="1687513"/>
          <p14:tracePt t="42999" x="9170988" y="1687513"/>
          <p14:tracePt t="43016" x="9180513" y="1679575"/>
          <p14:tracePt t="43039" x="9197975" y="1660525"/>
          <p14:tracePt t="43052" x="9205913" y="1652588"/>
          <p14:tracePt t="43066" x="9224963" y="1633538"/>
          <p14:tracePt t="43082" x="9232900" y="1608138"/>
          <p14:tracePt t="43099" x="9251950" y="1581150"/>
          <p14:tracePt t="43115" x="9259888" y="1536700"/>
          <p14:tracePt t="43132" x="9269413" y="1527175"/>
          <p14:tracePt t="43149" x="9269413" y="1509713"/>
          <p14:tracePt t="43165" x="9269413" y="1500188"/>
          <p14:tracePt t="43182" x="9269413" y="1482725"/>
          <p14:tracePt t="43230" x="9269413" y="1473200"/>
          <p14:tracePt t="43929" x="9277350" y="1473200"/>
          <p14:tracePt t="43942" x="9286875" y="1473200"/>
          <p14:tracePt t="43955" x="9313863" y="1500188"/>
          <p14:tracePt t="43967" x="9358313" y="1554163"/>
          <p14:tracePt t="43980" x="9439275" y="1633538"/>
          <p14:tracePt t="43997" x="9572625" y="1758950"/>
          <p14:tracePt t="44014" x="9688513" y="1911350"/>
          <p14:tracePt t="44031" x="9796463" y="2044700"/>
          <p14:tracePt t="44031" x="9858375" y="2160588"/>
          <p14:tracePt t="44047" x="9947275" y="2330450"/>
          <p14:tracePt t="44063" x="10001250" y="2438400"/>
          <p14:tracePt t="44080" x="10028238" y="2517775"/>
          <p14:tracePt t="44097" x="10072688" y="2625725"/>
          <p14:tracePt t="44113" x="10082213" y="2660650"/>
          <p14:tracePt t="44130" x="10082213" y="2670175"/>
          <p14:tracePt t="45341" x="10072688" y="2670175"/>
          <p14:tracePt t="45354" x="10045700" y="2670175"/>
          <p14:tracePt t="45367" x="10010775" y="2670175"/>
          <p14:tracePt t="45380" x="9939338" y="2670175"/>
          <p14:tracePt t="45394" x="9848850" y="2670175"/>
          <p14:tracePt t="45411" x="9742488" y="2670175"/>
          <p14:tracePt t="45428" x="9653588" y="2670175"/>
          <p14:tracePt t="45444" x="9545638" y="2670175"/>
          <p14:tracePt t="45461" x="9528175" y="2670175"/>
          <p14:tracePt t="45478" x="9491663" y="2660650"/>
          <p14:tracePt t="45494" x="9456738" y="2660650"/>
          <p14:tracePt t="45511" x="9439275" y="2660650"/>
          <p14:tracePt t="45527" x="9412288" y="2660650"/>
          <p14:tracePt t="45544" x="9367838" y="2660650"/>
          <p14:tracePt t="45561" x="9340850" y="2652713"/>
          <p14:tracePt t="45577" x="9313863" y="2652713"/>
          <p14:tracePt t="45594" x="9304338" y="2652713"/>
          <p14:tracePt t="45610" x="9269413" y="2652713"/>
          <p14:tracePt t="45634" x="9259888" y="2652713"/>
          <p14:tracePt t="45672" x="9251950" y="2652713"/>
          <p14:tracePt t="45722" x="9251950" y="2643188"/>
          <p14:tracePt t="45812" x="9251950" y="2633663"/>
          <p14:tracePt t="45875" x="9251950" y="2625725"/>
          <p14:tracePt t="45913" x="9251950" y="2616200"/>
          <p14:tracePt t="45939" x="9259888" y="2608263"/>
          <p14:tracePt t="45951" x="9286875" y="2589213"/>
          <p14:tracePt t="45964" x="9331325" y="2581275"/>
          <p14:tracePt t="45977" x="9385300" y="2562225"/>
          <p14:tracePt t="45993" x="9439275" y="2544763"/>
          <p14:tracePt t="46010" x="9466263" y="2527300"/>
          <p14:tracePt t="46026" x="9483725" y="2517775"/>
          <p14:tracePt t="46043" x="9501188" y="2517775"/>
          <p14:tracePt t="46168" x="9510713" y="2517775"/>
          <p14:tracePt t="46995" x="9510713" y="2509838"/>
          <p14:tracePt t="48508" x="9518650" y="2509838"/>
          <p14:tracePt t="48521" x="9528175" y="2509838"/>
          <p14:tracePt t="48572" x="9537700" y="2509838"/>
          <p14:tracePt t="48597" x="9545638" y="2509838"/>
          <p14:tracePt t="48610" x="9555163" y="2509838"/>
          <p14:tracePt t="48622" x="9563100" y="2509838"/>
          <p14:tracePt t="48635" x="9590088" y="2509838"/>
          <p14:tracePt t="48648" x="9617075" y="2509838"/>
          <p14:tracePt t="48660" x="9644063" y="2509838"/>
          <p14:tracePt t="48673" x="9671050" y="2509838"/>
          <p14:tracePt t="48688" x="9688513" y="2509838"/>
          <p14:tracePt t="48705" x="9715500" y="2509838"/>
          <p14:tracePt t="48721" x="9742488" y="2509838"/>
          <p14:tracePt t="48738" x="9786938" y="2500313"/>
          <p14:tracePt t="48754" x="9796463" y="2500313"/>
          <p14:tracePt t="48771" x="9804400" y="2500313"/>
          <p14:tracePt t="49017" x="9813925" y="2500313"/>
          <p14:tracePt t="49029" x="9831388" y="2500313"/>
          <p14:tracePt t="49042" x="9848850" y="2500313"/>
          <p14:tracePt t="49055" x="9902825" y="2500313"/>
          <p14:tracePt t="49071" x="9966325" y="2500313"/>
          <p14:tracePt t="49087" x="10028238" y="2500313"/>
          <p14:tracePt t="49104" x="10082213" y="2500313"/>
          <p14:tracePt t="49120" x="10134600" y="2490788"/>
          <p14:tracePt t="49137" x="10153650" y="2490788"/>
          <p14:tracePt t="49169" x="10161588" y="2490788"/>
          <p14:tracePt t="49194" x="10171113" y="2490788"/>
          <p14:tracePt t="51128" x="10153650" y="2490788"/>
          <p14:tracePt t="51140" x="10090150" y="2490788"/>
          <p14:tracePt t="51153" x="9947275" y="2490788"/>
          <p14:tracePt t="51166" x="9599613" y="2490788"/>
          <p14:tracePt t="51183" x="9082088" y="2490788"/>
          <p14:tracePt t="51200" x="8661400" y="2490788"/>
          <p14:tracePt t="51217" x="8232775" y="2490788"/>
          <p14:tracePt t="51233" x="8134350" y="2490788"/>
          <p14:tracePt t="51250" x="8081963" y="2500313"/>
          <p14:tracePt t="51267" x="8045450" y="2509838"/>
          <p14:tracePt t="51283" x="8037513" y="2509838"/>
          <p14:tracePt t="51445" x="8027988" y="2509838"/>
          <p14:tracePt t="51458" x="8001000" y="2509838"/>
          <p14:tracePt t="51470" x="7956550" y="2509838"/>
          <p14:tracePt t="51483" x="7920038" y="2509838"/>
          <p14:tracePt t="51499" x="7867650" y="2500313"/>
          <p14:tracePt t="51516" x="7831138" y="2490788"/>
          <p14:tracePt t="51533" x="7796213" y="2490788"/>
          <p14:tracePt t="51549" x="7777163" y="2482850"/>
          <p14:tracePt t="51566" x="7769225" y="2482850"/>
          <p14:tracePt t="51582" x="7759700" y="2482850"/>
          <p14:tracePt t="51599" x="7751763" y="2482850"/>
          <p14:tracePt t="51635" x="7742238" y="2482850"/>
          <p14:tracePt t="51673" x="7742238" y="2473325"/>
          <p14:tracePt t="51686" x="7742238" y="2465388"/>
          <p14:tracePt t="51699" x="7742238" y="2455863"/>
          <p14:tracePt t="51711" x="7751763" y="2446338"/>
          <p14:tracePt t="51724" x="7751763" y="2419350"/>
          <p14:tracePt t="51737" x="7759700" y="2384425"/>
          <p14:tracePt t="51750" x="7769225" y="2366963"/>
          <p14:tracePt t="51765" x="7769225" y="2339975"/>
          <p14:tracePt t="51782" x="7777163" y="2322513"/>
          <p14:tracePt t="51799" x="7777163" y="2303463"/>
          <p14:tracePt t="51815" x="7777163" y="2286000"/>
          <p14:tracePt t="51832" x="7777163" y="2268538"/>
          <p14:tracePt t="51851" x="7751763" y="2268538"/>
          <p14:tracePt t="51865" x="7715250" y="2259013"/>
          <p14:tracePt t="51882" x="7680325" y="2259013"/>
          <p14:tracePt t="51899" x="7626350" y="2259013"/>
          <p14:tracePt t="51915" x="7527925" y="2303463"/>
          <p14:tracePt t="51932" x="7510463" y="2330450"/>
          <p14:tracePt t="51948" x="7473950" y="2374900"/>
          <p14:tracePt t="51965" x="7429500" y="2455863"/>
          <p14:tracePt t="51982" x="7419975" y="2500313"/>
          <p14:tracePt t="51998" x="7419975" y="2527300"/>
          <p14:tracePt t="52015" x="7419975" y="2544763"/>
          <p14:tracePt t="52032" x="7466013" y="2598738"/>
          <p14:tracePt t="52048" x="7500938" y="2625725"/>
          <p14:tracePt t="52065" x="7537450" y="2643188"/>
          <p14:tracePt t="52081" x="7616825" y="2660650"/>
          <p14:tracePt t="52098" x="7653338" y="2670175"/>
          <p14:tracePt t="52115" x="7688263" y="2670175"/>
          <p14:tracePt t="52131" x="7732713" y="2679700"/>
          <p14:tracePt t="52148" x="7751763" y="2679700"/>
          <p14:tracePt t="52165" x="7769225" y="2679700"/>
          <p14:tracePt t="52181" x="7796213" y="2660650"/>
          <p14:tracePt t="52198" x="7823200" y="2633663"/>
          <p14:tracePt t="52214" x="7840663" y="2581275"/>
          <p14:tracePt t="52231" x="7867650" y="2509838"/>
          <p14:tracePt t="52248" x="7885113" y="2411413"/>
          <p14:tracePt t="52264" x="7894638" y="2384425"/>
          <p14:tracePt t="52281" x="7894638" y="2366963"/>
          <p14:tracePt t="52298" x="7894638" y="2347913"/>
          <p14:tracePt t="52314" x="7894638" y="2339975"/>
          <p14:tracePt t="52331" x="7885113" y="2330450"/>
          <p14:tracePt t="52348" x="7858125" y="2312988"/>
          <p14:tracePt t="52364" x="7848600" y="2312988"/>
          <p14:tracePt t="52381" x="7823200" y="2303463"/>
          <p14:tracePt t="52398" x="7796213" y="2303463"/>
          <p14:tracePt t="52414" x="7777163" y="2303463"/>
          <p14:tracePt t="52431" x="7759700" y="2303463"/>
          <p14:tracePt t="52448" x="7732713" y="2303463"/>
          <p14:tracePt t="52464" x="7724775" y="2303463"/>
          <p14:tracePt t="52481" x="7705725" y="2303463"/>
          <p14:tracePt t="52497" x="7697788" y="2303463"/>
          <p14:tracePt t="52514" x="7688263" y="2312988"/>
          <p14:tracePt t="52531" x="7670800" y="2330450"/>
          <p14:tracePt t="52548" x="7670800" y="2357438"/>
          <p14:tracePt t="52564" x="7653338" y="2455863"/>
          <p14:tracePt t="52580" x="7653338" y="2509838"/>
          <p14:tracePt t="52597" x="7653338" y="2554288"/>
          <p14:tracePt t="52614" x="7670800" y="2608263"/>
          <p14:tracePt t="52631" x="7688263" y="2616200"/>
          <p14:tracePt t="52647" x="7715250" y="2643188"/>
          <p14:tracePt t="52664" x="7759700" y="2652713"/>
          <p14:tracePt t="52680" x="7769225" y="2660650"/>
          <p14:tracePt t="52697" x="7796213" y="2670175"/>
          <p14:tracePt t="52715" x="7804150" y="2670175"/>
          <p14:tracePt t="52740" x="7813675" y="2670175"/>
          <p14:tracePt t="52766" x="7831138" y="2670175"/>
          <p14:tracePt t="52778" x="7840663" y="2670175"/>
          <p14:tracePt t="52791" x="7858125" y="2670175"/>
          <p14:tracePt t="52804" x="7885113" y="2652713"/>
          <p14:tracePt t="52816" x="7920038" y="2643188"/>
          <p14:tracePt t="52831" x="7947025" y="2616200"/>
          <p14:tracePt t="52847" x="7974013" y="2598738"/>
          <p14:tracePt t="52863" x="8001000" y="2554288"/>
          <p14:tracePt t="52880" x="8018463" y="2482850"/>
          <p14:tracePt t="52896" x="8018463" y="2455863"/>
          <p14:tracePt t="52913" x="8027988" y="2419350"/>
          <p14:tracePt t="52930" x="8027988" y="2374900"/>
          <p14:tracePt t="52946" x="8027988" y="2357438"/>
          <p14:tracePt t="52963" x="8027988" y="2339975"/>
          <p14:tracePt t="52980" x="8010525" y="2322513"/>
          <p14:tracePt t="52996" x="7956550" y="2276475"/>
          <p14:tracePt t="53013" x="7929563" y="2259013"/>
          <p14:tracePt t="53030" x="7894638" y="2232025"/>
          <p14:tracePt t="53046" x="7848600" y="2224088"/>
          <p14:tracePt t="53063" x="7831138" y="2214563"/>
          <p14:tracePt t="53079" x="7813675" y="2205038"/>
          <p14:tracePt t="53096" x="7786688" y="2205038"/>
          <p14:tracePt t="53113" x="7769225" y="2205038"/>
          <p14:tracePt t="53630" x="7759700" y="2205038"/>
          <p14:tracePt t="53643" x="7732713" y="2205038"/>
          <p14:tracePt t="53655" x="7688263" y="2205038"/>
          <p14:tracePt t="53668" x="7599363" y="2224088"/>
          <p14:tracePt t="53680" x="7466013" y="2251075"/>
          <p14:tracePt t="53695" x="7197725" y="2303463"/>
          <p14:tracePt t="53712" x="6929438" y="2366963"/>
          <p14:tracePt t="53730" x="6751638" y="2419350"/>
          <p14:tracePt t="53746" x="6572250" y="2473325"/>
          <p14:tracePt t="53761" x="6537325" y="2482850"/>
          <p14:tracePt t="53778" x="6510338" y="2490788"/>
          <p14:tracePt t="53795" x="6491288" y="2500313"/>
          <p14:tracePt t="53998" x="6483350" y="2500313"/>
          <p14:tracePt t="54011" x="6473825" y="2500313"/>
          <p14:tracePt t="54024" x="6456363" y="2500313"/>
          <p14:tracePt t="54036" x="6429375" y="2500313"/>
          <p14:tracePt t="54049" x="6384925" y="2500313"/>
          <p14:tracePt t="54062" x="6303963" y="2509838"/>
          <p14:tracePt t="54078" x="6224588" y="2517775"/>
          <p14:tracePt t="54094" x="6161088" y="2517775"/>
          <p14:tracePt t="54111" x="6108700" y="2517775"/>
          <p14:tracePt t="54127" x="6081713" y="2517775"/>
          <p14:tracePt t="54144" x="6062663" y="2517775"/>
          <p14:tracePt t="54176" x="6054725" y="2517775"/>
          <p14:tracePt t="54303" x="6037263" y="2517775"/>
          <p14:tracePt t="54316" x="6027738" y="2517775"/>
          <p14:tracePt t="54329" x="6000750" y="2527300"/>
          <p14:tracePt t="54341" x="5946775" y="2536825"/>
          <p14:tracePt t="54354" x="5884863" y="2544763"/>
          <p14:tracePt t="54367" x="5795963" y="2562225"/>
          <p14:tracePt t="54379" x="5697538" y="2562225"/>
          <p14:tracePt t="54394" x="5626100" y="2571750"/>
          <p14:tracePt t="54410" x="5581650" y="2571750"/>
          <p14:tracePt t="54427" x="5527675" y="2571750"/>
          <p14:tracePt t="54444" x="5483225" y="2571750"/>
          <p14:tracePt t="54460" x="5465763" y="2571750"/>
          <p14:tracePt t="54477" x="5456238" y="2571750"/>
          <p14:tracePt t="54621" x="5491163" y="2571750"/>
          <p14:tracePt t="54634" x="5616575" y="2554288"/>
          <p14:tracePt t="54646" x="5857875" y="2527300"/>
          <p14:tracePt t="54661" x="6303963" y="2527300"/>
          <p14:tracePt t="54676" x="6697663" y="2527300"/>
          <p14:tracePt t="54693" x="6946900" y="2527300"/>
          <p14:tracePt t="54710" x="7180263" y="2527300"/>
          <p14:tracePt t="54726" x="7259638" y="2527300"/>
          <p14:tracePt t="54743" x="7340600" y="2527300"/>
          <p14:tracePt t="54760" x="7429500" y="2527300"/>
          <p14:tracePt t="54776" x="7456488" y="2527300"/>
          <p14:tracePt t="54793" x="7473950" y="2527300"/>
          <p14:tracePt t="54810" x="7483475" y="2527300"/>
          <p14:tracePt t="54826" x="7491413" y="2527300"/>
          <p14:tracePt t="54843" x="7500938" y="2527300"/>
          <p14:tracePt t="54860" x="7510463" y="2527300"/>
          <p14:tracePt t="54888" x="7518400" y="2527300"/>
          <p14:tracePt t="55002" x="7518400" y="2517775"/>
          <p14:tracePt t="55727" x="7518400" y="2509838"/>
          <p14:tracePt t="56566" x="7527925" y="2509838"/>
          <p14:tracePt t="56591" x="7554913" y="2509838"/>
          <p14:tracePt t="56604" x="7599363" y="2509838"/>
          <p14:tracePt t="56617" x="7661275" y="2509838"/>
          <p14:tracePt t="56630" x="7724775" y="2509838"/>
          <p14:tracePt t="56642" x="7759700" y="2509838"/>
          <p14:tracePt t="56656" x="7786688" y="2509838"/>
          <p14:tracePt t="56680" x="7796213" y="2509838"/>
          <p14:tracePt t="56706" x="7796213" y="2500313"/>
          <p14:tracePt t="56718" x="7796213" y="2490788"/>
          <p14:tracePt t="56731" x="7804150" y="2473325"/>
          <p14:tracePt t="56744" x="7804150" y="2446338"/>
          <p14:tracePt t="56757" x="7813675" y="2411413"/>
          <p14:tracePt t="56772" x="7813675" y="2366963"/>
          <p14:tracePt t="56789" x="7813675" y="2322513"/>
          <p14:tracePt t="56806" x="7804150" y="2303463"/>
          <p14:tracePt t="56822" x="7759700" y="2286000"/>
          <p14:tracePt t="56839" x="7705725" y="2286000"/>
          <p14:tracePt t="56856" x="7643813" y="2295525"/>
          <p14:tracePt t="56873" x="7473950" y="2419350"/>
          <p14:tracePt t="56889" x="7412038" y="2527300"/>
          <p14:tracePt t="56906" x="7358063" y="2625725"/>
          <p14:tracePt t="56922" x="7323138" y="2847975"/>
          <p14:tracePt t="56939" x="7313613" y="2911475"/>
          <p14:tracePt t="56955" x="7313613" y="2973388"/>
          <p14:tracePt t="56972" x="7394575" y="3098800"/>
          <p14:tracePt t="56989" x="7466013" y="3160713"/>
          <p14:tracePt t="57005" x="7537450" y="3224213"/>
          <p14:tracePt t="57022" x="7599363" y="3259138"/>
          <p14:tracePt t="57039" x="7670800" y="3295650"/>
          <p14:tracePt t="57055" x="7688263" y="3303588"/>
          <p14:tracePt t="58651" x="7680325" y="3303588"/>
          <p14:tracePt t="58664" x="7661275" y="3303588"/>
          <p14:tracePt t="58677" x="7626350" y="3303588"/>
          <p14:tracePt t="58689" x="7537450" y="3303588"/>
          <p14:tracePt t="58703" x="7419975" y="3276600"/>
          <p14:tracePt t="58719" x="7286625" y="3251200"/>
          <p14:tracePt t="58735" x="7161213" y="3224213"/>
          <p14:tracePt t="58752" x="7018338" y="3197225"/>
          <p14:tracePt t="58768" x="6973888" y="3179763"/>
          <p14:tracePt t="58785" x="6929438" y="3179763"/>
          <p14:tracePt t="58802" x="6911975" y="3179763"/>
          <p14:tracePt t="58818" x="6894513" y="3179763"/>
          <p14:tracePt t="58855" x="6884988" y="3179763"/>
          <p14:tracePt t="58880" x="6884988" y="3170238"/>
          <p14:tracePt t="59720" x="6902450" y="3170238"/>
          <p14:tracePt t="59733" x="6938963" y="3170238"/>
          <p14:tracePt t="59745" x="6991350" y="3152775"/>
          <p14:tracePt t="59758" x="7062788" y="3143250"/>
          <p14:tracePt t="59771" x="7153275" y="3133725"/>
          <p14:tracePt t="59784" x="7215188" y="3116263"/>
          <p14:tracePt t="59800" x="7259638" y="3108325"/>
          <p14:tracePt t="59817" x="7286625" y="3098800"/>
          <p14:tracePt t="59834" x="7331075" y="3089275"/>
          <p14:tracePt t="59850" x="7358063" y="3089275"/>
          <p14:tracePt t="59866" x="7402513" y="3071813"/>
          <p14:tracePt t="59883" x="7429500" y="3062288"/>
          <p14:tracePt t="59900" x="7510463" y="3036888"/>
          <p14:tracePt t="59916" x="7527925" y="3036888"/>
          <p14:tracePt t="59933" x="7554913" y="3027363"/>
          <p14:tracePt t="59950" x="7581900" y="3017838"/>
          <p14:tracePt t="60012" x="7589838" y="3009900"/>
          <p14:tracePt t="60813" x="7599363" y="3009900"/>
          <p14:tracePt t="60825" x="7608888" y="3009900"/>
          <p14:tracePt t="60838" x="7626350" y="3009900"/>
          <p14:tracePt t="60851" x="7661275" y="3009900"/>
          <p14:tracePt t="60865" x="7705725" y="3000375"/>
          <p14:tracePt t="60881" x="7742238" y="3000375"/>
          <p14:tracePt t="60898" x="7777163" y="2990850"/>
          <p14:tracePt t="60915" x="7813675" y="2990850"/>
          <p14:tracePt t="60940" x="7823200" y="2990850"/>
          <p14:tracePt t="60965" x="7831138" y="2990850"/>
          <p14:tracePt t="60991" x="7840663" y="2990850"/>
          <p14:tracePt t="61003" x="7867650" y="2990850"/>
          <p14:tracePt t="61016" x="7894638" y="2982913"/>
          <p14:tracePt t="61029" x="7929563" y="2973388"/>
          <p14:tracePt t="61041" x="7956550" y="2965450"/>
          <p14:tracePt t="63152" x="7966075" y="2946400"/>
          <p14:tracePt t="63164" x="7983538" y="2919413"/>
          <p14:tracePt t="63177" x="8027988" y="2867025"/>
          <p14:tracePt t="63189" x="8108950" y="2795588"/>
          <p14:tracePt t="63202" x="8251825" y="2687638"/>
          <p14:tracePt t="63215" x="8358188" y="2598738"/>
          <p14:tracePt t="63228" x="8447088" y="2554288"/>
          <p14:tracePt t="63243" x="8518525" y="2536825"/>
          <p14:tracePt t="63260" x="8582025" y="2517775"/>
          <p14:tracePt t="63277" x="8643938" y="2517775"/>
          <p14:tracePt t="63293" x="8742363" y="2517775"/>
          <p14:tracePt t="63310" x="8786813" y="2517775"/>
          <p14:tracePt t="63327" x="8804275" y="2527300"/>
          <p14:tracePt t="63343" x="8831263" y="2544763"/>
          <p14:tracePt t="63533" x="8840788" y="2544763"/>
          <p14:tracePt t="63546" x="8858250" y="2544763"/>
          <p14:tracePt t="63558" x="8885238" y="2544763"/>
          <p14:tracePt t="63571" x="8939213" y="2554288"/>
          <p14:tracePt t="63584" x="9001125" y="2571750"/>
          <p14:tracePt t="63596" x="9090025" y="2589213"/>
          <p14:tracePt t="63609" x="9153525" y="2616200"/>
          <p14:tracePt t="63626" x="9205913" y="2633663"/>
          <p14:tracePt t="63643" x="9251950" y="2652713"/>
          <p14:tracePt t="63659" x="9286875" y="2670175"/>
          <p14:tracePt t="63676" x="9304338" y="2679700"/>
          <p14:tracePt t="63693" x="9313863" y="2679700"/>
          <p14:tracePt t="63709" x="9323388" y="2687638"/>
          <p14:tracePt t="64881" x="9331325" y="2687638"/>
          <p14:tracePt t="64893" x="9340850" y="2697163"/>
          <p14:tracePt t="64906" x="9358313" y="2705100"/>
          <p14:tracePt t="64919" x="9367838" y="2705100"/>
          <p14:tracePt t="64932" x="9385300" y="2714625"/>
          <p14:tracePt t="64944" x="9402763" y="2714625"/>
          <p14:tracePt t="64958" x="9420225" y="2714625"/>
          <p14:tracePt t="64973" x="9429750" y="2724150"/>
          <p14:tracePt t="64990" x="9439275" y="2724150"/>
          <p14:tracePt t="65020" x="9447213" y="2724150"/>
          <p14:tracePt t="65147" x="9466263" y="2724150"/>
          <p14:tracePt t="65160" x="9474200" y="2724150"/>
          <p14:tracePt t="65173" x="9491663" y="2714625"/>
          <p14:tracePt t="65185" x="9510713" y="2679700"/>
          <p14:tracePt t="65198" x="9537700" y="2625725"/>
          <p14:tracePt t="65211" x="9563100" y="2589213"/>
          <p14:tracePt t="65224" x="9590088" y="2554288"/>
          <p14:tracePt t="65239" x="9617075" y="2517775"/>
          <p14:tracePt t="65256" x="9644063" y="2500313"/>
          <p14:tracePt t="65273" x="9653588" y="2482850"/>
          <p14:tracePt t="65289" x="9680575" y="2465388"/>
          <p14:tracePt t="65306" x="9688513" y="2465388"/>
          <p14:tracePt t="65376" x="9698038" y="2465388"/>
          <p14:tracePt t="65414" x="9705975" y="2465388"/>
          <p14:tracePt t="65427" x="9715500" y="2465388"/>
          <p14:tracePt t="65452" x="9725025" y="2473325"/>
          <p14:tracePt t="65465" x="9742488" y="2482850"/>
          <p14:tracePt t="65477" x="9752013" y="2490788"/>
          <p14:tracePt t="65490" x="9769475" y="2500313"/>
          <p14:tracePt t="65506" x="9769475" y="2517775"/>
          <p14:tracePt t="65522" x="9786938" y="2527300"/>
          <p14:tracePt t="65539" x="9796463" y="2544763"/>
          <p14:tracePt t="65556" x="9813925" y="2554288"/>
          <p14:tracePt t="65572" x="9823450" y="2554288"/>
          <p14:tracePt t="65589" x="9831388" y="2554288"/>
          <p14:tracePt t="65605" x="9848850" y="2571750"/>
          <p14:tracePt t="65622" x="9858375" y="2571750"/>
          <p14:tracePt t="65643" x="9867900" y="2571750"/>
          <p14:tracePt t="65694" x="9875838" y="2571750"/>
          <p14:tracePt t="65706" x="9875838" y="2562225"/>
          <p14:tracePt t="65719" x="9885363" y="2562225"/>
          <p14:tracePt t="65757" x="9894888" y="2562225"/>
          <p14:tracePt t="65770" x="9902825" y="2554288"/>
          <p14:tracePt t="65782" x="9920288" y="2554288"/>
          <p14:tracePt t="65808" x="9939338" y="2554288"/>
          <p14:tracePt t="65820" x="9947275" y="2554288"/>
          <p14:tracePt t="65833" x="9956800" y="2544763"/>
          <p14:tracePt t="65846" x="9974263" y="2544763"/>
          <p14:tracePt t="65858" x="9983788" y="2544763"/>
          <p14:tracePt t="65872" x="9991725" y="2544763"/>
          <p14:tracePt t="65888" x="10010775" y="2544763"/>
          <p14:tracePt t="65909" x="10028238" y="2544763"/>
          <p14:tracePt t="65922" x="10037763" y="2544763"/>
          <p14:tracePt t="67321" x="10045700" y="2536825"/>
          <p14:tracePt t="67334" x="10055225" y="2536825"/>
          <p14:tracePt t="67347" x="10063163" y="2527300"/>
          <p14:tracePt t="67359" x="10063163" y="2517775"/>
          <p14:tracePt t="67372" x="10072688" y="2509838"/>
          <p14:tracePt t="67397" x="10082213" y="2509838"/>
          <p14:tracePt t="67461" x="10082213" y="2500313"/>
          <p14:tracePt t="68033" x="10082213" y="2490788"/>
          <p14:tracePt t="68962" x="10082213" y="2482850"/>
          <p14:tracePt t="68987" x="10072688" y="2473325"/>
          <p14:tracePt t="69000" x="10037763" y="2438400"/>
          <p14:tracePt t="69013" x="9947275" y="2366963"/>
          <p14:tracePt t="69025" x="9804400" y="2276475"/>
          <p14:tracePt t="69038" x="9634538" y="2187575"/>
          <p14:tracePt t="69051" x="9545638" y="2133600"/>
          <p14:tracePt t="69065" x="9518650" y="2116138"/>
          <p14:tracePt t="69082" x="9501188" y="2108200"/>
          <p14:tracePt t="69099" x="9491663" y="2108200"/>
          <p14:tracePt t="69116" x="9491663" y="2098675"/>
          <p14:tracePt t="69305" x="9474200" y="2098675"/>
          <p14:tracePt t="69317" x="9456738" y="2098675"/>
          <p14:tracePt t="69330" x="9429750" y="2081213"/>
          <p14:tracePt t="69343" x="9375775" y="2044700"/>
          <p14:tracePt t="69356" x="9296400" y="1982788"/>
          <p14:tracePt t="69368" x="9188450" y="1901825"/>
          <p14:tracePt t="69382" x="9099550" y="1839913"/>
          <p14:tracePt t="69398" x="9018588" y="1776413"/>
          <p14:tracePt t="69415" x="8966200" y="1741488"/>
          <p14:tracePt t="69432" x="8920163" y="1724025"/>
          <p14:tracePt t="69448" x="8912225" y="1714500"/>
          <p14:tracePt t="69465" x="8902700" y="1714500"/>
          <p14:tracePt t="69648" x="8894763" y="1714500"/>
          <p14:tracePt t="69661" x="8885238" y="1704975"/>
          <p14:tracePt t="69673" x="8848725" y="1687513"/>
          <p14:tracePt t="69686" x="8813800" y="1670050"/>
          <p14:tracePt t="69699" x="8769350" y="1670050"/>
          <p14:tracePt t="69714" x="8697913" y="1643063"/>
          <p14:tracePt t="69731" x="8634413" y="1625600"/>
          <p14:tracePt t="69748" x="8572500" y="1616075"/>
          <p14:tracePt t="69764" x="8510588" y="1616075"/>
          <p14:tracePt t="69781" x="8491538" y="1616075"/>
          <p14:tracePt t="69797" x="8483600" y="1616075"/>
          <p14:tracePt t="69814" x="8474075" y="1616075"/>
          <p14:tracePt t="69839" x="8466138" y="1616075"/>
          <p14:tracePt t="70233" x="8474075" y="1616075"/>
          <p14:tracePt t="70245" x="8483600" y="1616075"/>
          <p14:tracePt t="70258" x="8537575" y="1652588"/>
          <p14:tracePt t="70271" x="8616950" y="1731963"/>
          <p14:tracePt t="70283" x="8751888" y="1893888"/>
          <p14:tracePt t="70296" x="8920163" y="2116138"/>
          <p14:tracePt t="70313" x="9134475" y="2401888"/>
          <p14:tracePt t="70330" x="9340850" y="2741613"/>
          <p14:tracePt t="70347" x="9634538" y="3367088"/>
          <p14:tracePt t="70363" x="9698038" y="3517900"/>
          <p14:tracePt t="70380" x="9752013" y="3652838"/>
          <p14:tracePt t="70397" x="9786938" y="3786188"/>
          <p14:tracePt t="70413" x="9796463" y="3795713"/>
          <p14:tracePt t="70430" x="9796463" y="3803650"/>
          <p14:tracePt t="70474" x="9796463" y="3776663"/>
          <p14:tracePt t="70487" x="9786938" y="3697288"/>
          <p14:tracePt t="70499" x="9742488" y="3571875"/>
          <p14:tracePt t="70513" x="9644063" y="3357563"/>
          <p14:tracePt t="70529" x="9582150" y="3259138"/>
          <p14:tracePt t="70546" x="9555163" y="3214688"/>
          <p14:tracePt t="70563" x="9537700" y="3197225"/>
          <p14:tracePt t="70588" x="9528175" y="3187700"/>
          <p14:tracePt t="70601" x="9518650" y="3179763"/>
          <p14:tracePt t="70614" x="9510713" y="3170238"/>
          <p14:tracePt t="70629" x="9501188" y="3160713"/>
          <p14:tracePt t="70646" x="9483725" y="3133725"/>
          <p14:tracePt t="70662" x="9474200" y="3108325"/>
          <p14:tracePt t="70679" x="9439275" y="3017838"/>
          <p14:tracePt t="70696" x="9420225" y="2946400"/>
          <p14:tracePt t="70712" x="9412288" y="2901950"/>
          <p14:tracePt t="70729" x="9385300" y="2822575"/>
          <p14:tracePt t="70746" x="9375775" y="2768600"/>
          <p14:tracePt t="70762" x="9375775" y="2732088"/>
          <p14:tracePt t="70779" x="9367838" y="2652713"/>
          <p14:tracePt t="70796" x="9367838" y="2625725"/>
          <p14:tracePt t="70812" x="9358313" y="2598738"/>
          <p14:tracePt t="70830" x="9358313" y="2589213"/>
          <p14:tracePt t="70855" x="9358313" y="2581275"/>
          <p14:tracePt t="71096" x="9367838" y="2581275"/>
          <p14:tracePt t="71109" x="9402763" y="2589213"/>
          <p14:tracePt t="71121" x="9429750" y="2616200"/>
          <p14:tracePt t="71134" x="9501188" y="2643188"/>
          <p14:tracePt t="71147" x="9555163" y="2670175"/>
          <p14:tracePt t="71161" x="9590088" y="2697163"/>
          <p14:tracePt t="71178" x="9609138" y="2705100"/>
          <p14:tracePt t="71195" x="9617075" y="2705100"/>
          <p14:tracePt t="71211" x="9626600" y="2714625"/>
          <p14:tracePt t="71249" x="9634538" y="2724150"/>
          <p14:tracePt t="71885" x="9634538" y="2714625"/>
          <p14:tracePt t="71897" x="9582150" y="2660650"/>
          <p14:tracePt t="71910" x="9483725" y="2562225"/>
          <p14:tracePt t="71923" x="9331325" y="2384425"/>
          <p14:tracePt t="71935" x="9153525" y="2152650"/>
          <p14:tracePt t="71948" x="9037638" y="2000250"/>
          <p14:tracePt t="71961" x="8966200" y="1919288"/>
          <p14:tracePt t="71977" x="8912225" y="1866900"/>
          <p14:tracePt t="71993" x="8885238" y="1830388"/>
          <p14:tracePt t="72010" x="8875713" y="1822450"/>
          <p14:tracePt t="72026" x="8867775" y="1803400"/>
          <p14:tracePt t="72266" x="8858250" y="1785938"/>
          <p14:tracePt t="72279" x="8831263" y="1776413"/>
          <p14:tracePt t="72291" x="8813800" y="1751013"/>
          <p14:tracePt t="72304" x="8777288" y="1731963"/>
          <p14:tracePt t="72317" x="8742363" y="1704975"/>
          <p14:tracePt t="72330" x="8697913" y="1679575"/>
          <p14:tracePt t="72343" x="8661400" y="1660525"/>
          <p14:tracePt t="72360" x="8653463" y="1652588"/>
          <p14:tracePt t="72376" x="8634413" y="1643063"/>
          <p14:tracePt t="72393" x="8626475" y="1643063"/>
          <p14:tracePt t="72409" x="8626475" y="1633538"/>
          <p14:tracePt t="72426" x="8616950" y="1633538"/>
          <p14:tracePt t="73029" x="8616950" y="1625600"/>
          <p14:tracePt t="73118" x="8616950" y="1660525"/>
          <p14:tracePt t="73131" x="8643938" y="1714500"/>
          <p14:tracePt t="73143" x="8680450" y="1812925"/>
          <p14:tracePt t="73157" x="8705850" y="1911350"/>
          <p14:tracePt t="73169" x="8742363" y="2027238"/>
          <p14:tracePt t="73181" x="8751888" y="2125663"/>
          <p14:tracePt t="73194" x="8759825" y="2205038"/>
          <p14:tracePt t="73208" x="8759825" y="2259013"/>
          <p14:tracePt t="73224" x="8759825" y="2286000"/>
          <p14:tracePt t="73241" x="8759825" y="2303463"/>
          <p14:tracePt t="73257" x="8759825" y="2312988"/>
          <p14:tracePt t="73486" x="8759825" y="2330450"/>
          <p14:tracePt t="73499" x="8759825" y="2339975"/>
          <p14:tracePt t="73512" x="8777288" y="2357438"/>
          <p14:tracePt t="73524" x="8786813" y="2411413"/>
          <p14:tracePt t="73541" x="8804275" y="2446338"/>
          <p14:tracePt t="73557" x="8823325" y="2500313"/>
          <p14:tracePt t="73574" x="8831263" y="2536825"/>
          <p14:tracePt t="73590" x="8848725" y="2581275"/>
          <p14:tracePt t="73607" x="8858250" y="2589213"/>
          <p14:tracePt t="73623" x="8858250" y="2598738"/>
          <p14:tracePt t="73641" x="8858250" y="2608263"/>
          <p14:tracePt t="73677" x="8867775" y="2608263"/>
          <p14:tracePt t="73741" x="8867775" y="2616200"/>
          <p14:tracePt t="73753" x="8875713" y="2616200"/>
          <p14:tracePt t="73791" x="8885238" y="2616200"/>
          <p14:tracePt t="73804" x="8885238" y="2625725"/>
          <p14:tracePt t="73817" x="8885238" y="2633663"/>
          <p14:tracePt t="73842" x="8894763" y="2643188"/>
          <p14:tracePt t="73855" x="8902700" y="2660650"/>
          <p14:tracePt t="73868" x="8920163" y="2670175"/>
          <p14:tracePt t="73880" x="8929688" y="2687638"/>
          <p14:tracePt t="73893" x="8939213" y="2705100"/>
          <p14:tracePt t="73918" x="8947150" y="2714625"/>
          <p14:tracePt t="73931" x="8947150" y="2724150"/>
          <p14:tracePt t="74657" x="8966200" y="2724150"/>
          <p14:tracePt t="74669" x="8974138" y="2724150"/>
          <p14:tracePt t="74682" x="9001125" y="2741613"/>
          <p14:tracePt t="74695" x="9037638" y="2768600"/>
          <p14:tracePt t="74707" x="9072563" y="2795588"/>
          <p14:tracePt t="74721" x="9099550" y="2830513"/>
          <p14:tracePt t="74740" x="9134475" y="2857500"/>
          <p14:tracePt t="74755" x="9153525" y="2874963"/>
          <p14:tracePt t="74772" x="9188450" y="2911475"/>
          <p14:tracePt t="74788" x="9205913" y="2919413"/>
          <p14:tracePt t="74804" x="9215438" y="2919413"/>
          <p14:tracePt t="74821" x="9232900" y="2938463"/>
          <p14:tracePt t="74838" x="9242425" y="2938463"/>
          <p14:tracePt t="74854" x="9251950" y="2946400"/>
          <p14:tracePt t="74873" x="9259888" y="2946400"/>
          <p14:tracePt t="74888" x="9259888" y="2955925"/>
          <p14:tracePt t="74904" x="9269413" y="2955925"/>
          <p14:tracePt t="74921" x="9277350" y="2965450"/>
          <p14:tracePt t="74949" x="9286875" y="2965450"/>
          <p14:tracePt t="76997" x="9286875" y="2955925"/>
          <p14:tracePt t="77009" x="9286875" y="2938463"/>
          <p14:tracePt t="77022" x="9277350" y="2911475"/>
          <p14:tracePt t="77035" x="9277350" y="2847975"/>
          <p14:tracePt t="77050" x="9277350" y="2776538"/>
          <p14:tracePt t="77067" x="9277350" y="2679700"/>
          <p14:tracePt t="77083" x="9277350" y="2608263"/>
          <p14:tracePt t="77100" x="9277350" y="2544763"/>
          <p14:tracePt t="77117" x="9277350" y="2527300"/>
          <p14:tracePt t="77136" x="9277350" y="2517775"/>
          <p14:tracePt t="77162" x="9286875" y="2517775"/>
          <p14:tracePt t="77174" x="9296400" y="2517775"/>
          <p14:tracePt t="77187" x="9313863" y="2517775"/>
          <p14:tracePt t="77201" x="9331325" y="2517775"/>
          <p14:tracePt t="77217" x="9358313" y="2517775"/>
          <p14:tracePt t="77233" x="9385300" y="2517775"/>
          <p14:tracePt t="77250" x="9429750" y="2517775"/>
          <p14:tracePt t="77251" x="9456738" y="2517775"/>
          <p14:tracePt t="77267" x="9474200" y="2527300"/>
          <p14:tracePt t="77283" x="9501188" y="2536825"/>
          <p14:tracePt t="77300" x="9510713" y="2536825"/>
          <p14:tracePt t="77316" x="9518650" y="2544763"/>
          <p14:tracePt t="77333" x="9528175" y="2544763"/>
          <p14:tracePt t="77415" x="9537700" y="2544763"/>
          <p14:tracePt t="77441" x="9555163" y="2544763"/>
          <p14:tracePt t="77454" x="9590088" y="2544763"/>
          <p14:tracePt t="77467" x="9661525" y="2517775"/>
          <p14:tracePt t="77479" x="9759950" y="2490788"/>
          <p14:tracePt t="77492" x="9939338" y="2446338"/>
          <p14:tracePt t="77505" x="10055225" y="2411413"/>
          <p14:tracePt t="77518" x="10126663" y="2393950"/>
          <p14:tracePt t="77532" x="10161588" y="2384425"/>
          <p14:tracePt t="77549" x="10180638" y="2384425"/>
          <p14:tracePt t="77568" x="10198100" y="2384425"/>
          <p14:tracePt t="77594" x="10206038" y="2384425"/>
          <p14:tracePt t="77619" x="10215563" y="2384425"/>
          <p14:tracePt t="78573" x="10206038" y="2374900"/>
          <p14:tracePt t="78586" x="10188575" y="2366963"/>
          <p14:tracePt t="78598" x="10153650" y="2347913"/>
          <p14:tracePt t="78611" x="10063163" y="2303463"/>
          <p14:tracePt t="78624" x="9956800" y="2268538"/>
          <p14:tracePt t="78636" x="9804400" y="2197100"/>
          <p14:tracePt t="78649" x="9715500" y="2170113"/>
          <p14:tracePt t="78664" x="9661525" y="2152650"/>
          <p14:tracePt t="78682" x="9644063" y="2143125"/>
          <p14:tracePt t="78697" x="9634538" y="2133600"/>
          <p14:tracePt t="78714" x="9626600" y="2133600"/>
          <p14:tracePt t="78776" x="9617075" y="2133600"/>
          <p14:tracePt t="78789" x="9609138" y="2133600"/>
          <p14:tracePt t="78802" x="9599613" y="2133600"/>
          <p14:tracePt t="78815" x="9590088" y="2143125"/>
          <p14:tracePt t="78830" x="9572625" y="2170113"/>
          <p14:tracePt t="78847" x="9563100" y="2187575"/>
          <p14:tracePt t="78863" x="9555163" y="2224088"/>
          <p14:tracePt t="78880" x="9528175" y="2286000"/>
          <p14:tracePt t="78897" x="9518650" y="2312988"/>
          <p14:tracePt t="78913" x="9518650" y="2339975"/>
          <p14:tracePt t="78930" x="9510713" y="2384425"/>
          <p14:tracePt t="78946" x="9510713" y="2411413"/>
          <p14:tracePt t="78963" x="9501188" y="2411413"/>
          <p14:tracePt t="78980" x="9501188" y="2438400"/>
          <p14:tracePt t="78998" x="9501188" y="2446338"/>
          <p14:tracePt t="79013" x="9491663" y="2446338"/>
          <p14:tracePt t="79030" x="9483725" y="2473325"/>
          <p14:tracePt t="79046" x="9483725" y="2482850"/>
          <p14:tracePt t="79063" x="9483725" y="2500313"/>
          <p14:tracePt t="79080" x="9474200" y="2509838"/>
          <p14:tracePt t="79096" x="9466263" y="2536825"/>
          <p14:tracePt t="79113" x="9466263" y="2544763"/>
          <p14:tracePt t="79157" x="9466263" y="2554288"/>
          <p14:tracePt t="79348" x="9456738" y="2554288"/>
          <p14:tracePt t="79412" x="9447213" y="2554288"/>
          <p14:tracePt t="79424" x="9439275" y="2554288"/>
          <p14:tracePt t="79437" x="9429750" y="2554288"/>
          <p14:tracePt t="79449" x="9402763" y="2544763"/>
          <p14:tracePt t="79463" x="9367838" y="2536825"/>
          <p14:tracePt t="79479" x="9331325" y="2509838"/>
          <p14:tracePt t="79495" x="9304338" y="2490788"/>
          <p14:tracePt t="79513" x="9277350" y="2473325"/>
          <p14:tracePt t="79529" x="9269413" y="2473325"/>
          <p14:tracePt t="79564" x="9259888" y="2473325"/>
          <p14:tracePt t="79983" x="9277350" y="2473325"/>
          <p14:tracePt t="79996" x="9304338" y="2473325"/>
          <p14:tracePt t="80009" x="9331325" y="2473325"/>
          <p14:tracePt t="80022" x="9375775" y="2473325"/>
          <p14:tracePt t="80035" x="9439275" y="2473325"/>
          <p14:tracePt t="80047" x="9483725" y="2473325"/>
          <p14:tracePt t="80061" x="9518650" y="2473325"/>
          <p14:tracePt t="80078" x="9563100" y="2473325"/>
          <p14:tracePt t="80094" x="9582150" y="2473325"/>
          <p14:tracePt t="80111" x="9626600" y="2473325"/>
          <p14:tracePt t="80128" x="9634538" y="2473325"/>
          <p14:tracePt t="80144" x="9653588" y="2473325"/>
          <p14:tracePt t="80162" x="9661525" y="2473325"/>
          <p14:tracePt t="80212" x="9671050" y="2473325"/>
          <p14:tracePt t="80238" x="9680575" y="2473325"/>
          <p14:tracePt t="80288" x="9688513" y="2473325"/>
          <p14:tracePt t="80352" x="9698038" y="2473325"/>
          <p14:tracePt t="80378" x="9705975" y="2482850"/>
          <p14:tracePt t="80390" x="9705975" y="2490788"/>
          <p14:tracePt t="80403" x="9705975" y="2500313"/>
          <p14:tracePt t="80416" x="9715500" y="2527300"/>
          <p14:tracePt t="80428" x="9715500" y="2554288"/>
          <p14:tracePt t="80444" x="9715500" y="2571750"/>
          <p14:tracePt t="80460" x="9715500" y="2608263"/>
          <p14:tracePt t="80477" x="9715500" y="2643188"/>
          <p14:tracePt t="80495" x="9715500" y="2705100"/>
          <p14:tracePt t="80511" x="9705975" y="2741613"/>
          <p14:tracePt t="80527" x="9698038" y="2768600"/>
          <p14:tracePt t="80543" x="9680575" y="2795588"/>
          <p14:tracePt t="80581" x="9671050" y="2803525"/>
          <p14:tracePt t="80937" x="9661525" y="2803525"/>
          <p14:tracePt t="81916" x="9653588" y="2803525"/>
          <p14:tracePt t="83138" x="9671050" y="2822575"/>
          <p14:tracePt t="83151" x="9705975" y="2857500"/>
          <p14:tracePt t="83163" x="9752013" y="2911475"/>
          <p14:tracePt t="83176" x="9823450" y="3009900"/>
          <p14:tracePt t="83189" x="9912350" y="3125788"/>
          <p14:tracePt t="83205" x="9966325" y="3205163"/>
          <p14:tracePt t="83222" x="10001250" y="3268663"/>
          <p14:tracePt t="83238" x="10028238" y="3303588"/>
          <p14:tracePt t="83255" x="10028238" y="3340100"/>
          <p14:tracePt t="83272" x="10037763" y="3357563"/>
          <p14:tracePt t="83288" x="10045700" y="3357563"/>
          <p14:tracePt t="83305" x="10045700" y="3384550"/>
          <p14:tracePt t="83321" x="10045700" y="3402013"/>
          <p14:tracePt t="83338" x="10045700" y="3419475"/>
          <p14:tracePt t="83355" x="10045700" y="3490913"/>
          <p14:tracePt t="83371" x="10028238" y="3527425"/>
          <p14:tracePt t="83388" x="10010775" y="3562350"/>
          <p14:tracePt t="83405" x="9983788" y="3589338"/>
          <p14:tracePt t="83421" x="9974263" y="3608388"/>
          <p14:tracePt t="83442" x="9966325" y="3608388"/>
          <p14:tracePt t="83468" x="9966325" y="3616325"/>
          <p14:tracePt t="83722" x="9956800" y="3616325"/>
          <p14:tracePt t="83735" x="9939338" y="3598863"/>
          <p14:tracePt t="83747" x="9912350" y="3571875"/>
          <p14:tracePt t="83760" x="9867900" y="3536950"/>
          <p14:tracePt t="83773" x="9786938" y="3482975"/>
          <p14:tracePt t="83787" x="9725025" y="3438525"/>
          <p14:tracePt t="83804" x="9671050" y="3402013"/>
          <p14:tracePt t="83821" x="9626600" y="3384550"/>
          <p14:tracePt t="83838" x="9599613" y="3367088"/>
          <p14:tracePt t="83854" x="9590088" y="3367088"/>
          <p14:tracePt t="84052" x="9582150" y="3367088"/>
          <p14:tracePt t="84065" x="9563100" y="3367088"/>
          <p14:tracePt t="84078" x="9545638" y="3367088"/>
          <p14:tracePt t="84090" x="9501188" y="3357563"/>
          <p14:tracePt t="84104" x="9439275" y="3330575"/>
          <p14:tracePt t="84120" x="9348788" y="3313113"/>
          <p14:tracePt t="84136" x="9251950" y="3276600"/>
          <p14:tracePt t="84154" x="9170988" y="3268663"/>
          <p14:tracePt t="84154" x="9134475" y="3251200"/>
          <p14:tracePt t="84170" x="9099550" y="3251200"/>
          <p14:tracePt t="84186" x="9090025" y="3251200"/>
          <p14:tracePt t="84203" x="9082088" y="3241675"/>
          <p14:tracePt t="84220" x="9072563" y="3232150"/>
          <p14:tracePt t="84370" x="9072563" y="3224213"/>
          <p14:tracePt t="84383" x="9082088" y="3197225"/>
          <p14:tracePt t="84395" x="9109075" y="3170238"/>
          <p14:tracePt t="84408" x="9126538" y="3133725"/>
          <p14:tracePt t="84421" x="9134475" y="3098800"/>
          <p14:tracePt t="84436" x="9161463" y="3062288"/>
          <p14:tracePt t="84453" x="9170988" y="3044825"/>
          <p14:tracePt t="84469" x="9180513" y="3027363"/>
          <p14:tracePt t="84486" x="9188450" y="3000375"/>
          <p14:tracePt t="84503" x="9188450" y="2990850"/>
          <p14:tracePt t="84519" x="9188450" y="2973388"/>
          <p14:tracePt t="84536" x="9188450" y="2946400"/>
          <p14:tracePt t="84552" x="9188450" y="2938463"/>
          <p14:tracePt t="84569" x="9188450" y="2928938"/>
          <p14:tracePt t="84586" x="9188450" y="2911475"/>
          <p14:tracePt t="84611" x="9188450" y="2901950"/>
          <p14:tracePt t="84637" x="9197975" y="2901950"/>
          <p14:tracePt t="84649" x="9197975" y="2894013"/>
          <p14:tracePt t="84674" x="9197975" y="2884488"/>
          <p14:tracePt t="84687" x="9205913" y="2874963"/>
          <p14:tracePt t="84700" x="9205913" y="2867025"/>
          <p14:tracePt t="84713" x="9215438" y="2857500"/>
          <p14:tracePt t="84726" x="9224963" y="2847975"/>
          <p14:tracePt t="84738" x="9232900" y="2830513"/>
          <p14:tracePt t="84752" x="9251950" y="2822575"/>
          <p14:tracePt t="84768" x="9259888" y="2813050"/>
          <p14:tracePt t="84785" x="9269413" y="2803525"/>
          <p14:tracePt t="84803" x="9286875" y="2786063"/>
          <p14:tracePt t="84819" x="9296400" y="2768600"/>
          <p14:tracePt t="84835" x="9313863" y="2751138"/>
          <p14:tracePt t="84852" x="9323388" y="2741613"/>
          <p14:tracePt t="84868" x="9331325" y="2732088"/>
          <p14:tracePt t="84903" x="9331325" y="2724150"/>
          <p14:tracePt t="84942" x="9331325" y="2714625"/>
          <p14:tracePt t="85018" x="9331325" y="2705100"/>
          <p14:tracePt t="85221" x="9331325" y="2714625"/>
          <p14:tracePt t="85234" x="9331325" y="2724150"/>
          <p14:tracePt t="85247" x="9323388" y="2732088"/>
          <p14:tracePt t="85260" x="9313863" y="2759075"/>
          <p14:tracePt t="85272" x="9304338" y="2768600"/>
          <p14:tracePt t="85285" x="9296400" y="2786063"/>
          <p14:tracePt t="85301" x="9286875" y="2813050"/>
          <p14:tracePt t="85318" x="9277350" y="2830513"/>
          <p14:tracePt t="85334" x="9277350" y="2847975"/>
          <p14:tracePt t="85351" x="9269413" y="2884488"/>
          <p14:tracePt t="85368" x="9269413" y="2901950"/>
          <p14:tracePt t="85384" x="9259888" y="2901950"/>
          <p14:tracePt t="85401" x="9251950" y="2919413"/>
          <p14:tracePt t="85417" x="9251950" y="2928938"/>
          <p14:tracePt t="85463" x="9242425" y="2938463"/>
          <p14:tracePt t="85488" x="9242425" y="2946400"/>
          <p14:tracePt t="85615" x="9242425" y="2955925"/>
          <p14:tracePt t="85628" x="9232900" y="2973388"/>
          <p14:tracePt t="85641" x="9215438" y="3009900"/>
          <p14:tracePt t="85653" x="9188450" y="3098800"/>
          <p14:tracePt t="85667" x="9144000" y="3187700"/>
          <p14:tracePt t="85684" x="9109075" y="3268663"/>
          <p14:tracePt t="85700" x="9090025" y="3313113"/>
          <p14:tracePt t="85717" x="9063038" y="3340100"/>
          <p14:tracePt t="85768" x="9055100" y="3340100"/>
          <p14:tracePt t="85780" x="9045575" y="3340100"/>
          <p14:tracePt t="85793" x="9037638" y="3330575"/>
          <p14:tracePt t="85805" x="9028113" y="3313113"/>
          <p14:tracePt t="85819" x="9018588" y="3286125"/>
          <p14:tracePt t="85833" x="9001125" y="3241675"/>
          <p14:tracePt t="85850" x="8991600" y="3224213"/>
          <p14:tracePt t="85867" x="8983663" y="3197225"/>
          <p14:tracePt t="85883" x="8974138" y="3152775"/>
          <p14:tracePt t="85900" x="8966200" y="3143250"/>
          <p14:tracePt t="85916" x="8966200" y="3133725"/>
          <p14:tracePt t="85933" x="8947150" y="3133725"/>
          <p14:tracePt t="85950" x="8929688" y="3133725"/>
          <p14:tracePt t="85971" x="8912225" y="3133725"/>
          <p14:tracePt t="85984" x="8894763" y="3133725"/>
          <p14:tracePt t="86000" x="8867775" y="3133725"/>
          <p14:tracePt t="86016" x="8848725" y="3152775"/>
          <p14:tracePt t="86033" x="8813800" y="3205163"/>
          <p14:tracePt t="86050" x="8769350" y="3313113"/>
          <p14:tracePt t="86066" x="8751888" y="3367088"/>
          <p14:tracePt t="86083" x="8751888" y="3402013"/>
          <p14:tracePt t="86099" x="8759825" y="3482975"/>
          <p14:tracePt t="86116" x="8786813" y="3536950"/>
          <p14:tracePt t="86133" x="8823325" y="3581400"/>
          <p14:tracePt t="86149" x="8875713" y="3643313"/>
          <p14:tracePt t="86166" x="8902700" y="3660775"/>
          <p14:tracePt t="86183" x="8920163" y="3679825"/>
          <p14:tracePt t="86200" x="8947150" y="3687763"/>
          <p14:tracePt t="86216" x="8956675" y="3687763"/>
          <p14:tracePt t="86233" x="8974138" y="3697288"/>
          <p14:tracePt t="86249" x="8991600" y="3697288"/>
          <p14:tracePt t="86266" x="9028113" y="3697288"/>
          <p14:tracePt t="86282" x="9045575" y="3687763"/>
          <p14:tracePt t="86299" x="9072563" y="3652838"/>
          <p14:tracePt t="86316" x="9109075" y="3562350"/>
          <p14:tracePt t="86332" x="9117013" y="3500438"/>
          <p14:tracePt t="86349" x="9126538" y="3419475"/>
          <p14:tracePt t="86366" x="9126538" y="3286125"/>
          <p14:tracePt t="86382" x="9126538" y="3251200"/>
          <p14:tracePt t="86399" x="9126538" y="3232150"/>
          <p14:tracePt t="86416" x="9117013" y="3205163"/>
          <p14:tracePt t="86432" x="9109075" y="3205163"/>
          <p14:tracePt t="86449" x="9109075" y="3197225"/>
          <p14:tracePt t="86465" x="9099550" y="3197225"/>
          <p14:tracePt t="86504" x="9109075" y="3197225"/>
          <p14:tracePt t="86517" x="9188450" y="3197225"/>
          <p14:tracePt t="86529" x="9385300" y="3232150"/>
          <p14:tracePt t="86542" x="9732963" y="3241675"/>
          <p14:tracePt t="86555" x="10037763" y="3276600"/>
          <p14:tracePt t="86567" x="10198100" y="3286125"/>
          <p14:tracePt t="86582" x="10260013" y="3286125"/>
          <p14:tracePt t="86598" x="10296525" y="3286125"/>
          <p14:tracePt t="86615" x="10304463" y="3286125"/>
          <p14:tracePt t="86632" x="10313988" y="3286125"/>
          <p14:tracePt t="86745" x="10313988" y="3268663"/>
          <p14:tracePt t="86758" x="10313988" y="3241675"/>
          <p14:tracePt t="86771" x="10304463" y="3214688"/>
          <p14:tracePt t="86784" x="10277475" y="3170238"/>
          <p14:tracePt t="86798" x="10242550" y="3125788"/>
          <p14:tracePt t="86815" x="10215563" y="3081338"/>
          <p14:tracePt t="86831" x="10171113" y="3044825"/>
          <p14:tracePt t="86848" x="10099675" y="3017838"/>
          <p14:tracePt t="86865" x="10055225" y="3017838"/>
          <p14:tracePt t="86882" x="10010775" y="3017838"/>
          <p14:tracePt t="86898" x="9894888" y="3044825"/>
          <p14:tracePt t="86915" x="9840913" y="3071813"/>
          <p14:tracePt t="86931" x="9804400" y="3098800"/>
          <p14:tracePt t="86948" x="9732963" y="3170238"/>
          <p14:tracePt t="86964" x="9725025" y="3214688"/>
          <p14:tracePt t="86981" x="9698038" y="3251200"/>
          <p14:tracePt t="86998" x="9680575" y="3303588"/>
          <p14:tracePt t="87014" x="9661525" y="3402013"/>
          <p14:tracePt t="87031" x="9661525" y="3438525"/>
          <p14:tracePt t="87048" x="9661525" y="3465513"/>
          <p14:tracePt t="87065" x="9688513" y="3509963"/>
          <p14:tracePt t="87081" x="9705975" y="3517900"/>
          <p14:tracePt t="87098" x="9769475" y="3536950"/>
          <p14:tracePt t="87114" x="9902825" y="3554413"/>
          <p14:tracePt t="87131" x="9947275" y="3562350"/>
          <p14:tracePt t="87147" x="9974263" y="3562350"/>
          <p14:tracePt t="87165" x="10018713" y="3562350"/>
          <p14:tracePt t="87181" x="10045700" y="3554413"/>
          <p14:tracePt t="87197" x="10072688" y="3536950"/>
          <p14:tracePt t="87214" x="10126663" y="3438525"/>
          <p14:tracePt t="87231" x="10126663" y="3402013"/>
          <p14:tracePt t="87247" x="10134600" y="3367088"/>
          <p14:tracePt t="87264" x="10144125" y="3348038"/>
          <p14:tracePt t="87281" x="10144125" y="3313113"/>
          <p14:tracePt t="87297" x="10144125" y="3295650"/>
          <p14:tracePt t="87314" x="10134600" y="3276600"/>
          <p14:tracePt t="87331" x="10117138" y="3251200"/>
          <p14:tracePt t="87347" x="10099675" y="3241675"/>
          <p14:tracePt t="87364" x="10090150" y="3232150"/>
          <p14:tracePt t="87380" x="10055225" y="3232150"/>
          <p14:tracePt t="87397" x="10037763" y="3224213"/>
          <p14:tracePt t="87414" x="10018713" y="3224213"/>
          <p14:tracePt t="87431" x="9991725" y="3224213"/>
          <p14:tracePt t="87456" x="9974263" y="3224213"/>
          <p14:tracePt t="87710" x="9966325" y="3224213"/>
          <p14:tracePt t="87723" x="9929813" y="3224213"/>
          <p14:tracePt t="87736" x="9848850" y="3224213"/>
          <p14:tracePt t="87748" x="9732963" y="3224213"/>
          <p14:tracePt t="87763" x="9510713" y="3224213"/>
          <p14:tracePt t="87780" x="9215438" y="3224213"/>
          <p14:tracePt t="87796" x="8939213" y="3224213"/>
          <p14:tracePt t="87813" x="8562975" y="3259138"/>
          <p14:tracePt t="87829" x="8429625" y="3303588"/>
          <p14:tracePt t="87846" x="8340725" y="3340100"/>
          <p14:tracePt t="87863" x="8259763" y="3375025"/>
          <p14:tracePt t="88053" x="8242300" y="3375025"/>
          <p14:tracePt t="88066" x="8205788" y="3375025"/>
          <p14:tracePt t="88079" x="8134350" y="3375025"/>
          <p14:tracePt t="88091" x="8001000" y="3375025"/>
          <p14:tracePt t="88104" x="7777163" y="3375025"/>
          <p14:tracePt t="88117" x="7554913" y="3375025"/>
          <p14:tracePt t="88130" x="7304088" y="3394075"/>
          <p14:tracePt t="88145" x="7170738" y="3402013"/>
          <p14:tracePt t="88162" x="7081838" y="3411538"/>
          <p14:tracePt t="88179" x="7018338" y="3411538"/>
          <p14:tracePt t="88195" x="6938963" y="3429000"/>
          <p14:tracePt t="88212" x="6919913" y="3429000"/>
          <p14:tracePt t="88229" x="6911975" y="3429000"/>
          <p14:tracePt t="88246" x="6902450" y="3429000"/>
          <p14:tracePt t="88422" x="6884988" y="3429000"/>
          <p14:tracePt t="88435" x="6840538" y="3429000"/>
          <p14:tracePt t="88447" x="6724650" y="3429000"/>
          <p14:tracePt t="88461" x="6545263" y="3429000"/>
          <p14:tracePt t="88478" x="6232525" y="3455988"/>
          <p14:tracePt t="88495" x="6000750" y="3473450"/>
          <p14:tracePt t="88511" x="5830888" y="3482975"/>
          <p14:tracePt t="90787" x="5840413" y="3482975"/>
          <p14:tracePt t="90799" x="5929313" y="3490913"/>
          <p14:tracePt t="90812" x="6251575" y="3571875"/>
          <p14:tracePt t="90825" x="6848475" y="3768725"/>
          <p14:tracePt t="90840" x="7456488" y="4017963"/>
          <p14:tracePt t="90857" x="7742238" y="4197350"/>
          <p14:tracePt t="90874" x="7929563" y="4340225"/>
          <p14:tracePt t="90890" x="8170863" y="4465638"/>
          <p14:tracePt t="90907" x="8215313" y="4491038"/>
          <p14:tracePt t="90924" x="8232775" y="4500563"/>
          <p14:tracePt t="90940" x="8251825" y="4500563"/>
          <p14:tracePt t="91092" x="8286750" y="4500563"/>
          <p14:tracePt t="91104" x="8420100" y="4500563"/>
          <p14:tracePt t="91117" x="8688388" y="4500563"/>
          <p14:tracePt t="91130" x="9259888" y="4500563"/>
          <p14:tracePt t="91142" x="9752013" y="4500563"/>
          <p14:tracePt t="91156" x="10082213" y="4500563"/>
          <p14:tracePt t="91173" x="10233025" y="4500563"/>
          <p14:tracePt t="91371" x="10233025" y="4483100"/>
          <p14:tracePt t="91384" x="10242550" y="4411663"/>
          <p14:tracePt t="91397" x="10296525" y="4286250"/>
          <p14:tracePt t="91409" x="10394950" y="4116388"/>
          <p14:tracePt t="91423" x="10466388" y="3990975"/>
          <p14:tracePt t="91439" x="10510838" y="3929063"/>
          <p14:tracePt t="91456" x="10528300" y="3902075"/>
          <p14:tracePt t="91473" x="10537825" y="3884613"/>
          <p14:tracePt t="91523" x="10545763" y="3884613"/>
          <p14:tracePt t="92224" x="10545763" y="3875088"/>
          <p14:tracePt t="92237" x="10545763" y="3867150"/>
          <p14:tracePt t="92249" x="10545763" y="3848100"/>
          <p14:tracePt t="92262" x="10555288" y="3813175"/>
          <p14:tracePt t="92274" x="10555288" y="3795713"/>
          <p14:tracePt t="92288" x="10563225" y="3776663"/>
          <p14:tracePt t="92304" x="10563225" y="3768725"/>
          <p14:tracePt t="92321" x="10572750" y="3759200"/>
          <p14:tracePt t="92338" x="10572750" y="3751263"/>
          <p14:tracePt t="92376" x="10572750" y="3741738"/>
          <p14:tracePt t="92414" x="10572750" y="3724275"/>
          <p14:tracePt t="92439" x="10572750" y="3714750"/>
          <p14:tracePt t="92453" x="10572750" y="3697288"/>
          <p14:tracePt t="92478" x="10572750" y="3687763"/>
          <p14:tracePt t="92490" x="10572750" y="3679825"/>
          <p14:tracePt t="92504" x="10572750" y="3670300"/>
          <p14:tracePt t="92542" x="10572750" y="3660775"/>
          <p14:tracePt t="92732" x="10555288" y="3660775"/>
          <p14:tracePt t="92745" x="10501313" y="3660775"/>
          <p14:tracePt t="92757" x="10429875" y="3660775"/>
          <p14:tracePt t="92771" x="10296525" y="3660775"/>
          <p14:tracePt t="92787" x="10099675" y="3660775"/>
          <p14:tracePt t="92804" x="9848850" y="3660775"/>
          <p14:tracePt t="92820" x="9582150" y="3660775"/>
          <p14:tracePt t="92836" x="9537700" y="3670300"/>
          <p14:tracePt t="92853" x="9528175" y="3670300"/>
          <p14:tracePt t="92870" x="9518650" y="3670300"/>
          <p14:tracePt t="93635" x="9528175" y="3670300"/>
          <p14:tracePt t="93648" x="9563100" y="3670300"/>
          <p14:tracePt t="93660" x="9644063" y="3670300"/>
          <p14:tracePt t="93673" x="9777413" y="3679825"/>
          <p14:tracePt t="93686" x="9974263" y="3705225"/>
          <p14:tracePt t="93701" x="10126663" y="3705225"/>
          <p14:tracePt t="93718" x="10225088" y="3714750"/>
          <p14:tracePt t="93736" x="10323513" y="3724275"/>
          <p14:tracePt t="93751" x="10340975" y="3724275"/>
          <p14:tracePt t="93768" x="10348913" y="3724275"/>
          <p14:tracePt t="93927" x="10358438" y="3724275"/>
          <p14:tracePt t="94067" x="10348913" y="3724275"/>
          <p14:tracePt t="94079" x="10323513" y="3724275"/>
          <p14:tracePt t="94092" x="10287000" y="3724275"/>
          <p14:tracePt t="94105" x="10198100" y="3724275"/>
          <p14:tracePt t="94118" x="10082213" y="3724275"/>
          <p14:tracePt t="94134" x="9929813" y="3732213"/>
          <p14:tracePt t="94151" x="9796463" y="3751263"/>
          <p14:tracePt t="94167" x="9688513" y="3751263"/>
          <p14:tracePt t="94169" x="9609138" y="3751263"/>
          <p14:tracePt t="94184" x="9572625" y="3751263"/>
          <p14:tracePt t="94201" x="9555163" y="3751263"/>
          <p14:tracePt t="94217" x="9537700" y="3759200"/>
          <p14:tracePt t="94410" x="9528175" y="3759200"/>
          <p14:tracePt t="94423" x="9518650" y="3759200"/>
          <p14:tracePt t="94435" x="9501188" y="3759200"/>
          <p14:tracePt t="94448" x="9483725" y="3759200"/>
          <p14:tracePt t="94460" x="9466263" y="3759200"/>
          <p14:tracePt t="94473" x="9439275" y="3759200"/>
          <p14:tracePt t="94486" x="9420225" y="3759200"/>
          <p14:tracePt t="94500" x="9412288" y="3759200"/>
          <p14:tracePt t="94517" x="9385300" y="3759200"/>
          <p14:tracePt t="94537" x="9375775" y="3759200"/>
          <p14:tracePt t="94575" x="9367838" y="3759200"/>
          <p14:tracePt t="94817" x="9375775" y="3759200"/>
          <p14:tracePt t="94830" x="9402763" y="3759200"/>
          <p14:tracePt t="94842" x="9474200" y="3759200"/>
          <p14:tracePt t="94855" x="9563100" y="3759200"/>
          <p14:tracePt t="94868" x="9680575" y="3759200"/>
          <p14:tracePt t="94882" x="9742488" y="3759200"/>
          <p14:tracePt t="94899" x="9786938" y="3759200"/>
          <p14:tracePt t="94916" x="9804400" y="3759200"/>
          <p14:tracePt t="94932" x="9823450" y="3759200"/>
          <p14:tracePt t="94969" x="9831388" y="3759200"/>
          <p14:tracePt t="95122" x="9831388" y="3751263"/>
          <p14:tracePt t="95389" x="9823450" y="3751263"/>
          <p14:tracePt t="95401" x="9804400" y="3751263"/>
          <p14:tracePt t="95414" x="9786938" y="3751263"/>
          <p14:tracePt t="95427" x="9725025" y="3751263"/>
          <p14:tracePt t="95440" x="9653588" y="3751263"/>
          <p14:tracePt t="95452" x="9555163" y="3751263"/>
          <p14:tracePt t="95465" x="9474200" y="3751263"/>
          <p14:tracePt t="95481" x="9420225" y="3751263"/>
          <p14:tracePt t="95498" x="9394825" y="3751263"/>
          <p14:tracePt t="95515" x="9375775" y="3751263"/>
          <p14:tracePt t="95541" x="9367838" y="3751263"/>
          <p14:tracePt t="95694" x="9358313" y="3741738"/>
          <p14:tracePt t="95757" x="9348788" y="3741738"/>
          <p14:tracePt t="95769" x="9348788" y="3732213"/>
          <p14:tracePt t="95782" x="9340850" y="3732213"/>
          <p14:tracePt t="95808" x="9331325" y="3732213"/>
          <p14:tracePt t="95821" x="9331325" y="3724275"/>
          <p14:tracePt t="95846" x="9331325" y="3714750"/>
          <p14:tracePt t="95859" x="9323388" y="3714750"/>
          <p14:tracePt t="95909" x="9313863" y="3714750"/>
          <p14:tracePt t="95947" x="9313863" y="3705225"/>
          <p14:tracePt t="95973" x="9304338" y="3705225"/>
          <p14:tracePt t="96431" x="9296400" y="3705225"/>
          <p14:tracePt t="96672" x="9313863" y="3705225"/>
          <p14:tracePt t="96685" x="9323388" y="3705225"/>
          <p14:tracePt t="96698" x="9340850" y="3705225"/>
          <p14:tracePt t="96712" x="9367838" y="3705225"/>
          <p14:tracePt t="96729" x="9402763" y="3705225"/>
          <p14:tracePt t="96746" x="9429750" y="3705225"/>
          <p14:tracePt t="96762" x="9447213" y="3705225"/>
          <p14:tracePt t="96779" x="9456738" y="3705225"/>
          <p14:tracePt t="96812" x="9466263" y="3705225"/>
          <p14:tracePt t="96888" x="9474200" y="3705225"/>
          <p14:tracePt t="96914" x="9491663" y="3705225"/>
          <p14:tracePt t="96926" x="9501188" y="3705225"/>
          <p14:tracePt t="96952" x="9510713" y="3705225"/>
          <p14:tracePt t="96964" x="9518650" y="3705225"/>
          <p14:tracePt t="97015" x="9528175" y="3705225"/>
          <p14:tracePt t="97092" x="9528175" y="3697288"/>
          <p14:tracePt t="99050" x="9518650" y="3697288"/>
          <p14:tracePt t="99063" x="9483725" y="3697288"/>
          <p14:tracePt t="99076" x="9394825" y="3697288"/>
          <p14:tracePt t="99088" x="9242425" y="3697288"/>
          <p14:tracePt t="99101" x="8966200" y="3714750"/>
          <p14:tracePt t="99114" x="8661400" y="3732213"/>
          <p14:tracePt t="99127" x="8412163" y="3741738"/>
          <p14:tracePt t="99141" x="8269288" y="3768725"/>
          <p14:tracePt t="99158" x="8161338" y="3776663"/>
          <p14:tracePt t="99174" x="8081963" y="3795713"/>
          <p14:tracePt t="99191" x="7991475" y="3795713"/>
          <p14:tracePt t="99208" x="7983538" y="3803650"/>
          <p14:tracePt t="99224" x="7974013" y="3803650"/>
          <p14:tracePt t="99432" x="7966075" y="3803650"/>
          <p14:tracePt t="99445" x="7956550" y="3803650"/>
          <p14:tracePt t="99457" x="7947025" y="3803650"/>
          <p14:tracePt t="99483" x="7929563" y="3803650"/>
          <p14:tracePt t="99495" x="7894638" y="3803650"/>
          <p14:tracePt t="99508" x="7840663" y="3830638"/>
          <p14:tracePt t="99521" x="7751763" y="3848100"/>
          <p14:tracePt t="99533" x="7643813" y="3884613"/>
          <p14:tracePt t="99546" x="7545388" y="3902075"/>
          <p14:tracePt t="99559" x="7466013" y="3929063"/>
          <p14:tracePt t="99574" x="7402513" y="3946525"/>
          <p14:tracePt t="99590" x="7340600" y="3956050"/>
          <p14:tracePt t="99607" x="7277100" y="3965575"/>
          <p14:tracePt t="99623" x="7215188" y="3973513"/>
          <p14:tracePt t="99788" x="7205663" y="3973513"/>
          <p14:tracePt t="99800" x="7197725" y="3973513"/>
          <p14:tracePt t="99813" x="7153275" y="3983038"/>
          <p14:tracePt t="99826" x="7054850" y="3990975"/>
          <p14:tracePt t="99840" x="6902450" y="4017963"/>
          <p14:tracePt t="99856" x="6616700" y="4044950"/>
          <p14:tracePt t="99873" x="6357938" y="4071938"/>
          <p14:tracePt t="99890" x="6072188" y="4098925"/>
          <p14:tracePt t="99907" x="6010275" y="4108450"/>
          <p14:tracePt t="99923" x="5965825" y="4108450"/>
          <p14:tracePt t="99940" x="5929313" y="4116388"/>
          <p14:tracePt t="99956" x="5919788" y="4116388"/>
          <p14:tracePt t="99978" x="5911850" y="4116388"/>
          <p14:tracePt t="100143" x="5911850" y="4125913"/>
          <p14:tracePt t="100334" x="5929313" y="4125913"/>
          <p14:tracePt t="100347" x="5938838" y="4125913"/>
          <p14:tracePt t="100360" x="5965825" y="4125913"/>
          <p14:tracePt t="100373" x="5983288" y="4125913"/>
          <p14:tracePt t="100389" x="6010275" y="4125913"/>
          <p14:tracePt t="100405" x="6037263" y="4125913"/>
          <p14:tracePt t="100422" x="6062663" y="4125913"/>
          <p14:tracePt t="100439" x="6089650" y="4116388"/>
          <p14:tracePt t="100474" x="6099175" y="4116388"/>
          <p14:tracePt t="100499" x="6108700" y="4116388"/>
          <p14:tracePt t="100525" x="6126163" y="4116388"/>
          <p14:tracePt t="100537" x="6126163" y="4108450"/>
          <p14:tracePt t="100550" x="6134100" y="4108450"/>
          <p14:tracePt t="100563" x="6153150" y="4098925"/>
          <p14:tracePt t="100575" x="6161088" y="4098925"/>
          <p14:tracePt t="100589" x="6180138" y="4098925"/>
          <p14:tracePt t="100605" x="6188075" y="4098925"/>
          <p14:tracePt t="100621" x="6197600" y="4098925"/>
          <p14:tracePt t="100639" x="6224588" y="4098925"/>
          <p14:tracePt t="100665" x="6242050" y="4098925"/>
          <p14:tracePt t="100868" x="6251575" y="4098925"/>
          <p14:tracePt t="100881" x="6259513" y="4098925"/>
          <p14:tracePt t="100893" x="6296025" y="4098925"/>
          <p14:tracePt t="100908" x="6357938" y="4089400"/>
          <p14:tracePt t="100921" x="6483350" y="4062413"/>
          <p14:tracePt t="100938" x="6634163" y="4062413"/>
          <p14:tracePt t="100954" x="6813550" y="4054475"/>
          <p14:tracePt t="100971" x="7027863" y="4054475"/>
          <p14:tracePt t="100987" x="7081838" y="4054475"/>
          <p14:tracePt t="101004" x="7116763" y="4054475"/>
          <p14:tracePt t="101021" x="7161213" y="4054475"/>
          <p14:tracePt t="101037" x="7188200" y="4054475"/>
          <p14:tracePt t="102026" x="7180263" y="4054475"/>
          <p14:tracePt t="102038" x="7170738" y="4054475"/>
          <p14:tracePt t="102064" x="7153275" y="4054475"/>
          <p14:tracePt t="102076" x="7143750" y="4054475"/>
          <p14:tracePt t="102089" x="7134225" y="4054475"/>
          <p14:tracePt t="102115" x="7126288" y="4054475"/>
          <p14:tracePt t="102140" x="7116763" y="4054475"/>
          <p14:tracePt t="102356" x="7108825" y="4054475"/>
          <p14:tracePt t="102432" x="7099300" y="4054475"/>
          <p14:tracePt t="102458" x="7089775" y="4054475"/>
          <p14:tracePt t="102483" x="7081838" y="4054475"/>
          <p14:tracePt t="102953" x="7081838" y="4044950"/>
          <p14:tracePt t="103182" x="7081838" y="4037013"/>
          <p14:tracePt t="103195" x="7116763" y="4027488"/>
          <p14:tracePt t="103207" x="7224713" y="3983038"/>
          <p14:tracePt t="103220" x="7446963" y="3867150"/>
          <p14:tracePt t="103233" x="7858125" y="3670300"/>
          <p14:tracePt t="103250" x="8197850" y="3517900"/>
          <p14:tracePt t="103267" x="8358188" y="3446463"/>
          <p14:tracePt t="103283" x="8510588" y="3384550"/>
          <p14:tracePt t="103300" x="8555038" y="3367088"/>
          <p14:tracePt t="103513" x="8555038" y="3348038"/>
          <p14:tracePt t="103525" x="8537575" y="3322638"/>
          <p14:tracePt t="103538" x="8518525" y="3286125"/>
          <p14:tracePt t="103551" x="8491538" y="3241675"/>
          <p14:tracePt t="103566" x="8456613" y="3187700"/>
          <p14:tracePt t="103583" x="8420100" y="3160713"/>
          <p14:tracePt t="103599" x="8394700" y="3125788"/>
          <p14:tracePt t="103616" x="8358188" y="3089275"/>
          <p14:tracePt t="103632" x="8348663" y="3081338"/>
          <p14:tracePt t="103651" x="8313738" y="3062288"/>
          <p14:tracePt t="103678" x="8296275" y="3054350"/>
          <p14:tracePt t="103690" x="8286750" y="3044825"/>
          <p14:tracePt t="103703" x="8269288" y="3044825"/>
          <p14:tracePt t="103728" x="8251825" y="3036888"/>
          <p14:tracePt t="103754" x="8242300" y="3036888"/>
          <p14:tracePt t="103779" x="8232775" y="3036888"/>
          <p14:tracePt t="103792" x="8224838" y="3027363"/>
          <p14:tracePt t="103971" x="8232775" y="3027363"/>
          <p14:tracePt t="103983" x="8277225" y="3027363"/>
          <p14:tracePt t="103995" x="8412163" y="3036888"/>
          <p14:tracePt t="104008" x="8705850" y="3098800"/>
          <p14:tracePt t="104021" x="9117013" y="3187700"/>
          <p14:tracePt t="104034" x="9375775" y="3276600"/>
          <p14:tracePt t="104048" x="9501188" y="3322638"/>
          <p14:tracePt t="104065" x="9582150" y="3357563"/>
          <p14:tracePt t="104082" x="9644063" y="3384550"/>
          <p14:tracePt t="104098" x="9680575" y="3411538"/>
          <p14:tracePt t="104115" x="9688513" y="3411538"/>
          <p14:tracePt t="104377" x="9688513" y="3419475"/>
          <p14:tracePt t="104402" x="9680575" y="3438525"/>
          <p14:tracePt t="104415" x="9661525" y="3455988"/>
          <p14:tracePt t="104428" x="9661525" y="3473450"/>
          <p14:tracePt t="104441" x="9653588" y="3517900"/>
          <p14:tracePt t="104453" x="9634538" y="3544888"/>
          <p14:tracePt t="104466" x="9634538" y="3571875"/>
          <p14:tracePt t="104481" x="9626600" y="3589338"/>
          <p14:tracePt t="104498" x="9617075" y="3608388"/>
          <p14:tracePt t="104514" x="9617075" y="3625850"/>
          <p14:tracePt t="104532" x="9617075" y="3643313"/>
          <p14:tracePt t="104567" x="9617075" y="3652838"/>
          <p14:tracePt t="104669" x="9609138" y="3652838"/>
          <p14:tracePt t="104681" x="9599613" y="3652838"/>
          <p14:tracePt t="104694" x="9590088" y="3652838"/>
          <p14:tracePt t="104707" x="9563100" y="3652838"/>
          <p14:tracePt t="104720" x="9518650" y="3625850"/>
          <p14:tracePt t="104733" x="9447213" y="3581400"/>
          <p14:tracePt t="104747" x="9385300" y="3527425"/>
          <p14:tracePt t="104764" x="9304338" y="3473450"/>
          <p14:tracePt t="104780" x="9242425" y="3402013"/>
          <p14:tracePt t="104797" x="9170988" y="3295650"/>
          <p14:tracePt t="104814" x="9153525" y="3241675"/>
          <p14:tracePt t="104830" x="9126538" y="3197225"/>
          <p14:tracePt t="104847" x="9117013" y="3108325"/>
          <p14:tracePt t="104863" x="9109075" y="3081338"/>
          <p14:tracePt t="104880" x="9099550" y="3054350"/>
          <p14:tracePt t="104897" x="9099550" y="3027363"/>
          <p14:tracePt t="104923" x="9099550" y="3009900"/>
          <p14:tracePt t="104936" x="9099550" y="3000375"/>
          <p14:tracePt t="104948" x="9099550" y="2990850"/>
          <p14:tracePt t="104963" x="9099550" y="2965450"/>
          <p14:tracePt t="104980" x="9099550" y="2946400"/>
          <p14:tracePt t="104997" x="9109075" y="2938463"/>
          <p14:tracePt t="105013" x="9153525" y="2884488"/>
          <p14:tracePt t="105030" x="9170988" y="2867025"/>
          <p14:tracePt t="105047" x="9205913" y="2840038"/>
          <p14:tracePt t="105063" x="9286875" y="2768600"/>
          <p14:tracePt t="105080" x="9304338" y="2741613"/>
          <p14:tracePt t="105096" x="9323388" y="2732088"/>
          <p14:tracePt t="105113" x="9323388" y="2714625"/>
          <p14:tracePt t="105190" x="9296400" y="2705100"/>
          <p14:tracePt t="105202" x="9224963" y="2705100"/>
          <p14:tracePt t="105215" x="8991600" y="2705100"/>
          <p14:tracePt t="105229" x="8562975" y="2705100"/>
          <p14:tracePt t="105246" x="8116888" y="2714625"/>
          <p14:tracePt t="105262" x="7902575" y="2751138"/>
          <p14:tracePt t="105280" x="7724775" y="2786063"/>
          <p14:tracePt t="105296" x="7688263" y="2795588"/>
          <p14:tracePt t="105313" x="7670800" y="2795588"/>
          <p14:tracePt t="105332" x="7653338" y="2795588"/>
          <p14:tracePt t="105355" x="7643813" y="2795588"/>
          <p14:tracePt t="105698" x="7705725" y="2795588"/>
          <p14:tracePt t="105711" x="7813675" y="2795588"/>
          <p14:tracePt t="105724" x="8072438" y="2795588"/>
          <p14:tracePt t="105736" x="8491538" y="2786063"/>
          <p14:tracePt t="105749" x="8796338" y="2786063"/>
          <p14:tracePt t="105762" x="8929688" y="2776538"/>
          <p14:tracePt t="105778" x="9037638" y="2768600"/>
          <p14:tracePt t="105795" x="9090025" y="2768600"/>
          <p14:tracePt t="105813" x="9170988" y="2768600"/>
          <p14:tracePt t="105828" x="9205913" y="2768600"/>
          <p14:tracePt t="105845" x="9242425" y="2768600"/>
          <p14:tracePt t="105862" x="9286875" y="2768600"/>
          <p14:tracePt t="105878" x="9394825" y="2768600"/>
          <p14:tracePt t="105895" x="9429750" y="2768600"/>
          <p14:tracePt t="105911" x="9466263" y="2768600"/>
          <p14:tracePt t="105928" x="9501188" y="2768600"/>
          <p14:tracePt t="105944" x="9518650" y="2768600"/>
          <p14:tracePt t="105961" x="9528175" y="2768600"/>
          <p14:tracePt t="105978" x="9545638" y="2768600"/>
          <p14:tracePt t="106003" x="9555163" y="2768600"/>
          <p14:tracePt t="106015" x="9563100" y="2768600"/>
          <p14:tracePt t="106053" x="9572625" y="2768600"/>
          <p14:tracePt t="106130" x="9545638" y="2795588"/>
          <p14:tracePt t="106143" x="9402763" y="2911475"/>
          <p14:tracePt t="106155" x="9028113" y="3160713"/>
          <p14:tracePt t="106168" x="8466138" y="3554413"/>
          <p14:tracePt t="106181" x="8037513" y="3848100"/>
          <p14:tracePt t="106194" x="7848600" y="3938588"/>
          <p14:tracePt t="106211" x="7759700" y="4000500"/>
          <p14:tracePt t="106228" x="7705725" y="4027488"/>
          <p14:tracePt t="106244" x="7670800" y="4054475"/>
          <p14:tracePt t="106261" x="7661275" y="4071938"/>
          <p14:tracePt t="106278" x="7643813" y="4081463"/>
          <p14:tracePt t="106294" x="7634288" y="4098925"/>
          <p14:tracePt t="106311" x="7626350" y="4108450"/>
          <p14:tracePt t="106346" x="7626350" y="4116388"/>
          <p14:tracePt t="106371" x="7626350" y="4125913"/>
          <p14:tracePt t="106448" x="7626350" y="4133850"/>
          <p14:tracePt t="106600" x="7616825" y="4133850"/>
          <p14:tracePt t="106613" x="7608888" y="4133850"/>
          <p14:tracePt t="106625" x="7589838" y="4125913"/>
          <p14:tracePt t="106638" x="7572375" y="4116388"/>
          <p14:tracePt t="106651" x="7545388" y="4098925"/>
          <p14:tracePt t="106664" x="7518400" y="4089400"/>
          <p14:tracePt t="106677" x="7500938" y="4071938"/>
          <p14:tracePt t="106702" x="7483475" y="4062413"/>
          <p14:tracePt t="106728" x="7483475" y="4054475"/>
          <p14:tracePt t="107669" x="7483475" y="4044950"/>
          <p14:tracePt t="107834" x="7483475" y="4037013"/>
          <p14:tracePt t="107846" x="7500938" y="4027488"/>
          <p14:tracePt t="107859" x="7562850" y="3956050"/>
          <p14:tracePt t="107872" x="7786688" y="3687763"/>
          <p14:tracePt t="107885" x="8180388" y="3143250"/>
          <p14:tracePt t="107897" x="8599488" y="2517775"/>
          <p14:tracePt t="107910" x="8751888" y="2251075"/>
          <p14:tracePt t="107924" x="8813800" y="2160588"/>
          <p14:tracePt t="107941" x="8823325" y="2152650"/>
          <p14:tracePt t="107957" x="8831263" y="2133600"/>
          <p14:tracePt t="108075" x="8823325" y="2133600"/>
          <p14:tracePt t="108088" x="8804275" y="2133600"/>
          <p14:tracePt t="108101" x="8751888" y="2152650"/>
          <p14:tracePt t="108113" x="8609013" y="2187575"/>
          <p14:tracePt t="108126" x="8375650" y="2276475"/>
          <p14:tracePt t="108140" x="8108950" y="2347913"/>
          <p14:tracePt t="108157" x="7902575" y="2401888"/>
          <p14:tracePt t="108174" x="7813675" y="2428875"/>
          <p14:tracePt t="108190" x="7759700" y="2438400"/>
          <p14:tracePt t="108207" x="7751763" y="2446338"/>
          <p14:tracePt t="108224" x="7732713" y="2455863"/>
          <p14:tracePt t="108241" x="7724775" y="2455863"/>
          <p14:tracePt t="108266" x="7697788" y="2473325"/>
          <p14:tracePt t="108279" x="7680325" y="2473325"/>
          <p14:tracePt t="108292" x="7653338" y="2509838"/>
          <p14:tracePt t="108307" x="7634288" y="2527300"/>
          <p14:tracePt t="108323" x="7608888" y="2544763"/>
          <p14:tracePt t="108340" x="7572375" y="2581275"/>
          <p14:tracePt t="108357" x="7554913" y="2608263"/>
          <p14:tracePt t="108373" x="7537450" y="2625725"/>
          <p14:tracePt t="108390" x="7527925" y="2633663"/>
          <p14:tracePt t="108407" x="7518400" y="2643188"/>
          <p14:tracePt t="108469" x="7518400" y="2652713"/>
          <p14:tracePt t="108494" x="7510463" y="2687638"/>
          <p14:tracePt t="108507" x="7500938" y="2786063"/>
          <p14:tracePt t="108520" x="7456488" y="3000375"/>
          <p14:tracePt t="108532" x="7367588" y="3367088"/>
          <p14:tracePt t="108545" x="7269163" y="3741738"/>
          <p14:tracePt t="108558" x="7215188" y="3911600"/>
          <p14:tracePt t="108573" x="7188200" y="4000500"/>
          <p14:tracePt t="108590" x="7170738" y="4062413"/>
          <p14:tracePt t="108606" x="7153275" y="4098925"/>
          <p14:tracePt t="108623" x="7153275" y="4116388"/>
          <p14:tracePt t="108640" x="7143750" y="4116388"/>
          <p14:tracePt t="108684" x="7143750" y="4125913"/>
          <p14:tracePt t="108736" x="7134225" y="4143375"/>
          <p14:tracePt t="108749" x="7126288" y="4160838"/>
          <p14:tracePt t="108761" x="7116763" y="4179888"/>
          <p14:tracePt t="108774" x="7099300" y="4224338"/>
          <p14:tracePt t="108789" x="7081838" y="4259263"/>
          <p14:tracePt t="108806" x="7072313" y="4295775"/>
          <p14:tracePt t="108823" x="7054850" y="4313238"/>
          <p14:tracePt t="108839" x="7054850" y="4330700"/>
          <p14:tracePt t="108863" x="7045325" y="4330700"/>
          <p14:tracePt t="108875" x="7045325" y="4340225"/>
          <p14:tracePt t="108964" x="7037388" y="4340225"/>
          <p14:tracePt t="108977" x="7027863" y="4330700"/>
          <p14:tracePt t="108990" x="7027863" y="4322763"/>
          <p14:tracePt t="109002" x="7027863" y="4303713"/>
          <p14:tracePt t="109015" x="7027863" y="4295775"/>
          <p14:tracePt t="109028" x="7027863" y="4276725"/>
          <p14:tracePt t="109041" x="7027863" y="4268788"/>
          <p14:tracePt t="109055" x="7027863" y="4259263"/>
          <p14:tracePt t="109072" x="7027863" y="4251325"/>
          <p14:tracePt t="109091" x="7027863" y="4232275"/>
          <p14:tracePt t="109117" x="7027863" y="4224338"/>
          <p14:tracePt t="109168" x="7027863" y="4214813"/>
          <p14:tracePt t="109294" x="7027863" y="4205288"/>
          <p14:tracePt t="109320" x="7045325" y="4205288"/>
          <p14:tracePt t="109333" x="7072313" y="4187825"/>
          <p14:tracePt t="109345" x="7116763" y="4170363"/>
          <p14:tracePt t="109358" x="7170738" y="4133850"/>
          <p14:tracePt t="109373" x="7251700" y="4071938"/>
          <p14:tracePt t="109388" x="7331075" y="4017963"/>
          <p14:tracePt t="109405" x="7419975" y="3938588"/>
          <p14:tracePt t="109422" x="7616825" y="3679825"/>
          <p14:tracePt t="109438" x="7715250" y="3544888"/>
          <p14:tracePt t="109455" x="7786688" y="3419475"/>
          <p14:tracePt t="109471" x="7840663" y="3313113"/>
          <p14:tracePt t="109488" x="7947025" y="3143250"/>
          <p14:tracePt t="109504" x="8010525" y="3081338"/>
          <p14:tracePt t="109521" x="8126413" y="3017838"/>
          <p14:tracePt t="109714" x="8116888" y="3000375"/>
          <p14:tracePt t="109726" x="8099425" y="2982913"/>
          <p14:tracePt t="109739" x="8072438" y="2965450"/>
          <p14:tracePt t="109752" x="8037513" y="2938463"/>
          <p14:tracePt t="109764" x="8018463" y="2901950"/>
          <p14:tracePt t="109777" x="7991475" y="2874963"/>
          <p14:tracePt t="109790" x="7966075" y="2840038"/>
          <p14:tracePt t="109804" x="7956550" y="2822575"/>
          <p14:tracePt t="109821" x="7939088" y="2813050"/>
          <p14:tracePt t="109837" x="7939088" y="2786063"/>
          <p14:tracePt t="109854" x="7912100" y="2759075"/>
          <p14:tracePt t="109870" x="7912100" y="2751138"/>
          <p14:tracePt t="109887" x="7912100" y="2741613"/>
          <p14:tracePt t="109904" x="7902575" y="2732088"/>
          <p14:tracePt t="109930" x="7902575" y="2724150"/>
          <p14:tracePt t="109955" x="7894638" y="2724150"/>
          <p14:tracePt t="109968" x="7894638" y="2714625"/>
          <p14:tracePt t="110171" x="7912100" y="2714625"/>
          <p14:tracePt t="110184" x="7974013" y="2714625"/>
          <p14:tracePt t="110197" x="8215313" y="2705100"/>
          <p14:tracePt t="110209" x="8670925" y="2687638"/>
          <p14:tracePt t="110222" x="9188450" y="2652713"/>
          <p14:tracePt t="110236" x="9447213" y="2633663"/>
          <p14:tracePt t="110253" x="9537700" y="2625725"/>
          <p14:tracePt t="110270" x="9590088" y="2625725"/>
          <p14:tracePt t="110286" x="9653588" y="2625725"/>
          <p14:tracePt t="110303" x="9661525" y="2625725"/>
          <p14:tracePt t="110320" x="9671050" y="2625725"/>
          <p14:tracePt t="110361" x="9680575" y="2625725"/>
          <p14:tracePt t="110603" x="9688513" y="2625725"/>
          <p14:tracePt t="110692" x="9688513" y="2652713"/>
          <p14:tracePt t="110705" x="9688513" y="2687638"/>
          <p14:tracePt t="110718" x="9698038" y="2759075"/>
          <p14:tracePt t="110730" x="9698038" y="2857500"/>
          <p14:tracePt t="110743" x="9698038" y="2965450"/>
          <p14:tracePt t="110755" x="9705975" y="3054350"/>
          <p14:tracePt t="110769" x="9715500" y="3116263"/>
          <p14:tracePt t="110785" x="9725025" y="3170238"/>
          <p14:tracePt t="110802" x="9725025" y="3197225"/>
          <p14:tracePt t="110819" x="9752013" y="3241675"/>
          <p14:tracePt t="110835" x="9759950" y="3259138"/>
          <p14:tracePt t="110857" x="9759950" y="3268663"/>
          <p14:tracePt t="110870" x="9769475" y="3276600"/>
          <p14:tracePt t="110908" x="9769475" y="3286125"/>
          <p14:tracePt t="110933" x="9769475" y="3295650"/>
          <p14:tracePt t="110946" x="9769475" y="3303588"/>
          <p14:tracePt t="110959" x="9769475" y="3313113"/>
          <p14:tracePt t="110971" x="9769475" y="3322638"/>
          <p14:tracePt t="110985" x="9769475" y="3330575"/>
          <p14:tracePt t="111002" x="9769475" y="3348038"/>
          <p14:tracePt t="111018" x="9769475" y="3357563"/>
          <p14:tracePt t="111035" x="9777413" y="3411538"/>
          <p14:tracePt t="111052" x="9823450" y="3473450"/>
          <p14:tracePt t="111068" x="9858375" y="3571875"/>
          <p14:tracePt t="111085" x="9912350" y="3670300"/>
          <p14:tracePt t="111086" x="9956800" y="3759200"/>
          <p14:tracePt t="111101" x="9983788" y="3803650"/>
          <p14:tracePt t="111118" x="9991725" y="3822700"/>
          <p14:tracePt t="111135" x="10001250" y="3840163"/>
          <p14:tracePt t="111188" x="9991725" y="3848100"/>
          <p14:tracePt t="111200" x="9956800" y="3857625"/>
          <p14:tracePt t="111213" x="9867900" y="3857625"/>
          <p14:tracePt t="111226" x="9777413" y="3857625"/>
          <p14:tracePt t="111238" x="9680575" y="3857625"/>
          <p14:tracePt t="111252" x="9582150" y="3857625"/>
          <p14:tracePt t="111268" x="9518650" y="3857625"/>
          <p14:tracePt t="111284" x="9483725" y="3857625"/>
          <p14:tracePt t="111301" x="9439275" y="3840163"/>
          <p14:tracePt t="111318" x="9394825" y="3803650"/>
          <p14:tracePt t="111334" x="9385300" y="3795713"/>
          <p14:tracePt t="111351" x="9367838" y="3776663"/>
          <p14:tracePt t="111367" x="9358313" y="3768725"/>
          <p14:tracePt t="111384" x="9358313" y="3759200"/>
          <p14:tracePt t="111429" x="9358313" y="3751263"/>
          <p14:tracePt t="111493" x="9358313" y="3741738"/>
          <p14:tracePt t="111531" x="9348788" y="3741738"/>
          <p14:tracePt t="111581" x="9348788" y="3732213"/>
          <p14:tracePt t="111594" x="9348788" y="3724275"/>
          <p14:tracePt t="111619" x="9348788" y="3714750"/>
          <p14:tracePt t="111632" x="9348788" y="3705225"/>
          <p14:tracePt t="111645" x="9348788" y="3697288"/>
          <p14:tracePt t="111657" x="9375775" y="3670300"/>
          <p14:tracePt t="111670" x="9420225" y="3652838"/>
          <p14:tracePt t="111684" x="9510713" y="3616325"/>
          <p14:tracePt t="111700" x="9626600" y="3598863"/>
          <p14:tracePt t="111717" x="9742488" y="3571875"/>
          <p14:tracePt t="111734" x="9885363" y="3571875"/>
          <p14:tracePt t="111750" x="9939338" y="3571875"/>
          <p14:tracePt t="111767" x="9991725" y="3581400"/>
          <p14:tracePt t="111784" x="10037763" y="3589338"/>
          <p14:tracePt t="111800" x="10134600" y="3633788"/>
          <p14:tracePt t="111817" x="10188575" y="3643313"/>
          <p14:tracePt t="111833" x="10225088" y="3652838"/>
          <p14:tracePt t="111850" x="10304463" y="3670300"/>
          <p14:tracePt t="111867" x="10331450" y="3679825"/>
          <p14:tracePt t="111883" x="10348913" y="3687763"/>
          <p14:tracePt t="111900" x="10375900" y="3687763"/>
          <p14:tracePt t="111916" x="10385425" y="3687763"/>
          <p14:tracePt t="111934" x="10394950" y="3687763"/>
          <p14:tracePt t="111950" x="10420350" y="3687763"/>
          <p14:tracePt t="111966" x="10429875" y="3687763"/>
          <p14:tracePt t="111988" x="10439400" y="3687763"/>
          <p14:tracePt t="112026" x="10447338" y="3687763"/>
          <p14:tracePt t="112077" x="10456863" y="3687763"/>
          <p14:tracePt t="112102" x="10466388" y="3687763"/>
          <p14:tracePt t="112128" x="10474325" y="3687763"/>
          <p14:tracePt t="112141" x="10483850" y="3687763"/>
          <p14:tracePt t="112191" x="10491788" y="3687763"/>
          <p14:tracePt t="112293" x="10447338" y="3687763"/>
          <p14:tracePt t="112306" x="10340975" y="3687763"/>
          <p14:tracePt t="112318" x="10063163" y="3687763"/>
          <p14:tracePt t="112333" x="9528175" y="3687763"/>
          <p14:tracePt t="112349" x="8894763" y="3732213"/>
          <p14:tracePt t="112366" x="8412163" y="3803650"/>
          <p14:tracePt t="112382" x="7848600" y="3946525"/>
          <p14:tracePt t="112399" x="7732713" y="3983038"/>
          <p14:tracePt t="112416" x="7670800" y="4000500"/>
          <p14:tracePt t="112432" x="7626350" y="4010025"/>
          <p14:tracePt t="112449" x="7616825" y="4010025"/>
          <p14:tracePt t="112471" x="7608888" y="4010025"/>
          <p14:tracePt t="112916" x="7599363" y="4010025"/>
          <p14:tracePt t="113132" x="7599363" y="4000500"/>
          <p14:tracePt t="113145" x="7608888" y="3973513"/>
          <p14:tracePt t="113157" x="7680325" y="3884613"/>
          <p14:tracePt t="113170" x="7777163" y="3741738"/>
          <p14:tracePt t="113183" x="7920038" y="3517900"/>
          <p14:tracePt t="113197" x="8037513" y="3384550"/>
          <p14:tracePt t="113214" x="8081963" y="3330575"/>
          <p14:tracePt t="113231" x="8126413" y="3286125"/>
          <p14:tracePt t="113247" x="8205788" y="3197225"/>
          <p14:tracePt t="113264" x="8251825" y="3152775"/>
          <p14:tracePt t="113281" x="8296275" y="3089275"/>
          <p14:tracePt t="113297" x="8358188" y="3017838"/>
          <p14:tracePt t="113314" x="8385175" y="2990850"/>
          <p14:tracePt t="113331" x="8420100" y="2965450"/>
          <p14:tracePt t="113347" x="8483600" y="2928938"/>
          <p14:tracePt t="113364" x="8518525" y="2894013"/>
          <p14:tracePt t="113380" x="8537575" y="2874963"/>
          <p14:tracePt t="113397" x="8562975" y="2857500"/>
          <p14:tracePt t="113414" x="8609013" y="2830513"/>
          <p14:tracePt t="113430" x="8616950" y="2813050"/>
          <p14:tracePt t="113447" x="8634413" y="2803525"/>
          <p14:tracePt t="113464" x="8653463" y="2786063"/>
          <p14:tracePt t="113480" x="8661400" y="2776538"/>
          <p14:tracePt t="113497" x="8680450" y="2759075"/>
          <p14:tracePt t="113514" x="8688388" y="2741613"/>
          <p14:tracePt t="113530" x="8697913" y="2741613"/>
          <p14:tracePt t="113547" x="8705850" y="2732088"/>
          <p14:tracePt t="113564" x="8724900" y="2724150"/>
          <p14:tracePt t="113580" x="8732838" y="2714625"/>
          <p14:tracePt t="113597" x="8732838" y="2705100"/>
          <p14:tracePt t="113614" x="8751888" y="2705100"/>
          <p14:tracePt t="113818" x="8751888" y="2714625"/>
          <p14:tracePt t="113831" x="8697913" y="2795588"/>
          <p14:tracePt t="113843" x="8537575" y="2990850"/>
          <p14:tracePt t="113856" x="8269288" y="3367088"/>
          <p14:tracePt t="113869" x="8054975" y="3660775"/>
          <p14:tracePt t="113882" x="7991475" y="3751263"/>
          <p14:tracePt t="113896" x="7956550" y="3795713"/>
          <p14:tracePt t="113913" x="7947025" y="3813175"/>
          <p14:tracePt t="113929" x="7947025" y="3830638"/>
          <p14:tracePt t="113946" x="7939088" y="3848100"/>
          <p14:tracePt t="113963" x="7939088" y="3857625"/>
          <p14:tracePt t="113979" x="7929563" y="3875088"/>
          <p14:tracePt t="113996" x="7929563" y="3894138"/>
          <p14:tracePt t="114013" x="7929563" y="3902075"/>
          <p14:tracePt t="114034" x="7929563" y="3911600"/>
          <p14:tracePt t="114047" x="7929563" y="3919538"/>
          <p14:tracePt t="114062" x="7929563" y="3929063"/>
          <p14:tracePt t="114079" x="7929563" y="3938588"/>
          <p14:tracePt t="114096" x="7929563" y="3946525"/>
          <p14:tracePt t="114112" x="7920038" y="3956050"/>
          <p14:tracePt t="114135" x="7920038" y="3965575"/>
          <p14:tracePt t="114148" x="7920038" y="3973513"/>
          <p14:tracePt t="114162" x="7920038" y="3983038"/>
          <p14:tracePt t="114179" x="7912100" y="3983038"/>
          <p14:tracePt t="114195" x="7912100" y="3990975"/>
          <p14:tracePt t="114212" x="7912100" y="4000500"/>
          <p14:tracePt t="114707" x="7920038" y="3990975"/>
          <p14:tracePt t="114720" x="7956550" y="3946525"/>
          <p14:tracePt t="114733" x="8037513" y="3875088"/>
          <p14:tracePt t="114746" x="8180388" y="3751263"/>
          <p14:tracePt t="114761" x="8367713" y="3616325"/>
          <p14:tracePt t="114778" x="8474075" y="3517900"/>
          <p14:tracePt t="114794" x="8518525" y="3446463"/>
          <p14:tracePt t="114811" x="8599488" y="3367088"/>
          <p14:tracePt t="114828" x="8626475" y="3340100"/>
          <p14:tracePt t="114844" x="8661400" y="3303588"/>
          <p14:tracePt t="114861" x="8751888" y="3224213"/>
          <p14:tracePt t="114878" x="8804275" y="3179763"/>
          <p14:tracePt t="114894" x="8858250" y="3133725"/>
          <p14:tracePt t="114911" x="8920163" y="3044825"/>
          <p14:tracePt t="114927" x="8947150" y="3009900"/>
          <p14:tracePt t="114944" x="8974138" y="2982913"/>
          <p14:tracePt t="114961" x="9010650" y="2928938"/>
          <p14:tracePt t="114977" x="9037638" y="2911475"/>
          <p14:tracePt t="114994" x="9055100" y="2894013"/>
          <p14:tracePt t="115011" x="9072563" y="2874963"/>
          <p14:tracePt t="115027" x="9126538" y="2840038"/>
          <p14:tracePt t="115044" x="9134475" y="2830513"/>
          <p14:tracePt t="115061" x="9153525" y="2813050"/>
          <p14:tracePt t="115077" x="9170988" y="2795588"/>
          <p14:tracePt t="115094" x="9180513" y="2776538"/>
          <p14:tracePt t="115114" x="9188450" y="2768600"/>
          <p14:tracePt t="115127" x="9197975" y="2759075"/>
          <p14:tracePt t="115144" x="9215438" y="2741613"/>
          <p14:tracePt t="115164" x="9232900" y="2732088"/>
          <p14:tracePt t="115178" x="9232900" y="2724150"/>
          <p14:tracePt t="115194" x="9242425" y="2724150"/>
          <p14:tracePt t="115210" x="9242425" y="2714625"/>
          <p14:tracePt t="115228" x="9251950" y="2714625"/>
          <p14:tracePt t="115584" x="9259888" y="2705100"/>
          <p14:tracePt t="115610" x="9269413" y="2705100"/>
          <p14:tracePt t="115660" x="9269413" y="2697163"/>
          <p14:tracePt t="115673" x="9277350" y="2697163"/>
          <p14:tracePt t="115711" x="9286875" y="2687638"/>
          <p14:tracePt t="115724" x="9286875" y="2679700"/>
          <p14:tracePt t="115736" x="9296400" y="2679700"/>
          <p14:tracePt t="115762" x="9304338" y="2670175"/>
          <p14:tracePt t="115775" x="9304338" y="2660650"/>
          <p14:tracePt t="115812" x="9313863" y="2652713"/>
          <p14:tracePt t="115838" x="9323388" y="2652713"/>
          <p14:tracePt t="115876" x="9323388" y="2643188"/>
          <p14:tracePt t="115965" x="9323388" y="2633663"/>
          <p14:tracePt t="116220" x="9323388" y="2643188"/>
          <p14:tracePt t="116232" x="9323388" y="2670175"/>
          <p14:tracePt t="116245" x="9313863" y="2697163"/>
          <p14:tracePt t="116258" x="9304338" y="2732088"/>
          <p14:tracePt t="116275" x="9286875" y="2776538"/>
          <p14:tracePt t="116292" x="9286875" y="2795588"/>
          <p14:tracePt t="116308" x="9277350" y="2830513"/>
          <p14:tracePt t="116325" x="9277350" y="2840038"/>
          <p14:tracePt t="116341" x="9269413" y="2847975"/>
          <p14:tracePt t="116358" x="9269413" y="2874963"/>
          <p14:tracePt t="116375" x="9259888" y="2884488"/>
          <p14:tracePt t="116436" x="9259888" y="2894013"/>
          <p14:tracePt t="116601" x="9251950" y="2894013"/>
          <p14:tracePt t="116728" x="9251950" y="2911475"/>
          <p14:tracePt t="116741" x="9242425" y="2919413"/>
          <p14:tracePt t="116754" x="9232900" y="2928938"/>
          <p14:tracePt t="116766" x="9232900" y="2938463"/>
          <p14:tracePt t="116779" x="9215438" y="2946400"/>
          <p14:tracePt t="116792" x="9197975" y="2946400"/>
          <p14:tracePt t="116807" x="9161463" y="2955925"/>
          <p14:tracePt t="116824" x="9117013" y="2955925"/>
          <p14:tracePt t="116840" x="9055100" y="2955925"/>
          <p14:tracePt t="116857" x="8991600" y="2955925"/>
          <p14:tracePt t="116874" x="8983663" y="2955925"/>
          <p14:tracePt t="116890" x="8974138" y="2955925"/>
          <p14:tracePt t="116907" x="8966200" y="2955925"/>
          <p14:tracePt t="116931" x="8956675" y="2955925"/>
          <p14:tracePt t="116956" x="8939213" y="2973388"/>
          <p14:tracePt t="116969" x="8929688" y="3017838"/>
          <p14:tracePt t="116982" x="8912225" y="3081338"/>
          <p14:tracePt t="116994" x="8902700" y="3152775"/>
          <p14:tracePt t="117008" x="8894763" y="3214688"/>
          <p14:tracePt t="117023" x="8894763" y="3259138"/>
          <p14:tracePt t="117040" x="8894763" y="3303588"/>
          <p14:tracePt t="117057" x="8912225" y="3340100"/>
          <p14:tracePt t="117073" x="8956675" y="3402013"/>
          <p14:tracePt t="117090" x="8991600" y="3438525"/>
          <p14:tracePt t="117107" x="9001125" y="3455988"/>
          <p14:tracePt t="117123" x="9028113" y="3490913"/>
          <p14:tracePt t="117140" x="9028113" y="3509963"/>
          <p14:tracePt t="117157" x="9028113" y="3517900"/>
          <p14:tracePt t="117174" x="9028113" y="3554413"/>
          <p14:tracePt t="117190" x="9018588" y="3589338"/>
          <p14:tracePt t="117206" x="8939213" y="3660775"/>
          <p14:tracePt t="117223" x="8680450" y="3822700"/>
          <p14:tracePt t="117240" x="8582025" y="3875088"/>
          <p14:tracePt t="117256" x="8510588" y="3894138"/>
          <p14:tracePt t="117273" x="8483600" y="3911600"/>
          <p14:tracePt t="117289" x="8466138" y="3911600"/>
          <p14:tracePt t="117312" x="8456613" y="3911600"/>
          <p14:tracePt t="117363" x="8439150" y="3911600"/>
          <p14:tracePt t="117375" x="8429625" y="3911600"/>
          <p14:tracePt t="117388" x="8412163" y="3911600"/>
          <p14:tracePt t="117401" x="8394700" y="3911600"/>
          <p14:tracePt t="117413" x="8367713" y="3911600"/>
          <p14:tracePt t="117426" x="8358188" y="3911600"/>
          <p14:tracePt t="117440" x="8340725" y="3911600"/>
          <p14:tracePt t="117456" x="8331200" y="3911600"/>
          <p14:tracePt t="117473" x="8304213" y="3911600"/>
          <p14:tracePt t="117490" x="8286750" y="3929063"/>
          <p14:tracePt t="117506" x="8277225" y="3929063"/>
          <p14:tracePt t="117523" x="8269288" y="3938588"/>
          <p14:tracePt t="117566" x="8269288" y="3946525"/>
          <p14:tracePt t="121522" x="8259763" y="3946525"/>
          <p14:tracePt t="121535" x="8232775" y="3956050"/>
          <p14:tracePt t="121548" x="8197850" y="3965575"/>
          <p14:tracePt t="121560" x="8134350" y="4000500"/>
          <p14:tracePt t="121572" x="8027988" y="4054475"/>
          <p14:tracePt t="121585" x="7875588" y="4152900"/>
          <p14:tracePt t="121599" x="7705725" y="4259263"/>
          <p14:tracePt t="121615" x="7554913" y="4340225"/>
          <p14:tracePt t="121631" x="7491413" y="4394200"/>
          <p14:tracePt t="121648" x="7402513" y="4429125"/>
          <p14:tracePt t="121827" x="7394575" y="4429125"/>
          <p14:tracePt t="121839" x="7348538" y="4429125"/>
          <p14:tracePt t="121852" x="7205663" y="4456113"/>
          <p14:tracePt t="121865" x="6946900" y="4500563"/>
          <p14:tracePt t="121881" x="6562725" y="4527550"/>
          <p14:tracePt t="121897" x="6286500" y="4562475"/>
          <p14:tracePt t="121914" x="6170613" y="4572000"/>
          <p14:tracePt t="121931" x="6081713" y="4572000"/>
          <p14:tracePt t="121947" x="6062663" y="4572000"/>
          <p14:tracePt t="122182" x="6054725" y="4572000"/>
          <p14:tracePt t="122221" x="6045200" y="4572000"/>
          <p14:tracePt t="122259" x="6045200" y="4562475"/>
          <p14:tracePt t="122297" x="6081713" y="4554538"/>
          <p14:tracePt t="122310" x="6161088" y="4545013"/>
          <p14:tracePt t="122322" x="6303963" y="4518025"/>
          <p14:tracePt t="122335" x="6527800" y="4465638"/>
          <p14:tracePt t="122348" x="6670675" y="4438650"/>
          <p14:tracePt t="122363" x="6742113" y="4419600"/>
          <p14:tracePt t="122380" x="6777038" y="4411663"/>
          <p14:tracePt t="122396" x="6796088" y="4402138"/>
          <p14:tracePt t="122413" x="6804025" y="4402138"/>
          <p14:tracePt t="122857" x="6796088" y="4402138"/>
          <p14:tracePt t="122869" x="6777038" y="4402138"/>
          <p14:tracePt t="122882" x="6751638" y="4402138"/>
          <p14:tracePt t="122896" x="6697663" y="4419600"/>
          <p14:tracePt t="122912" x="6626225" y="4446588"/>
          <p14:tracePt t="122929" x="6537325" y="4473575"/>
          <p14:tracePt t="122946" x="6375400" y="4518025"/>
          <p14:tracePt t="122962" x="6330950" y="4527550"/>
          <p14:tracePt t="122979" x="6313488" y="4527550"/>
          <p14:tracePt t="122995" x="6296025" y="4537075"/>
          <p14:tracePt t="123012" x="6286500" y="4545013"/>
          <p14:tracePt t="123029" x="6276975" y="4545013"/>
          <p14:tracePt t="123060" x="6269038" y="4545013"/>
          <p14:tracePt t="123085" x="6259513" y="4545013"/>
          <p14:tracePt t="123098" x="6259513" y="4554538"/>
          <p14:tracePt t="123110" x="6242050" y="4562475"/>
          <p14:tracePt t="123123" x="6215063" y="4572000"/>
          <p14:tracePt t="123136" x="6188075" y="4589463"/>
          <p14:tracePt t="123149" x="6134100" y="4616450"/>
          <p14:tracePt t="123162" x="6081713" y="4643438"/>
          <p14:tracePt t="123178" x="6037263" y="4660900"/>
          <p14:tracePt t="123721" x="6045200" y="4660900"/>
          <p14:tracePt t="123734" x="6062663" y="4660900"/>
          <p14:tracePt t="123746" x="6099175" y="4660900"/>
          <p14:tracePt t="123761" x="6161088" y="4652963"/>
          <p14:tracePt t="123777" x="6242050" y="4633913"/>
          <p14:tracePt t="123794" x="6296025" y="4633913"/>
          <p14:tracePt t="123811" x="6384925" y="4625975"/>
          <p14:tracePt t="123827" x="6446838" y="4625975"/>
          <p14:tracePt t="123844" x="6491288" y="4625975"/>
          <p14:tracePt t="123861" x="6589713" y="4625975"/>
          <p14:tracePt t="123877" x="6634163" y="4625975"/>
          <p14:tracePt t="123894" x="6653213" y="4625975"/>
          <p14:tracePt t="123910" x="6688138" y="4616450"/>
          <p14:tracePt t="123927" x="6724650" y="4616450"/>
          <p14:tracePt t="123943" x="6732588" y="4616450"/>
          <p14:tracePt t="123960" x="6751638" y="4616450"/>
          <p14:tracePt t="123977" x="6786563" y="4608513"/>
          <p14:tracePt t="124408" x="6796088" y="4608513"/>
          <p14:tracePt t="124421" x="6813550" y="4608513"/>
          <p14:tracePt t="124433" x="6867525" y="4598988"/>
          <p14:tracePt t="124446" x="6956425" y="4572000"/>
          <p14:tracePt t="124459" x="7037388" y="4554538"/>
          <p14:tracePt t="124476" x="7143750" y="4537075"/>
          <p14:tracePt t="124493" x="7205663" y="4527550"/>
          <p14:tracePt t="124509" x="7259638" y="4510088"/>
          <p14:tracePt t="124525" x="7277100" y="4510088"/>
          <p14:tracePt t="124547" x="7286625" y="4510088"/>
          <p14:tracePt t="124560" x="7286625" y="4500563"/>
          <p14:tracePt t="124598" x="7296150" y="4500563"/>
          <p14:tracePt t="124675" x="7296150" y="4491038"/>
          <p14:tracePt t="125183" x="7296150" y="4483100"/>
          <p14:tracePt t="125209" x="7296150" y="4465638"/>
          <p14:tracePt t="125222" x="7296150" y="4438650"/>
          <p14:tracePt t="125234" x="7296150" y="4394200"/>
          <p14:tracePt t="125247" x="7304088" y="4357688"/>
          <p14:tracePt t="125260" x="7304088" y="4303713"/>
          <p14:tracePt t="125274" x="7313613" y="4268788"/>
          <p14:tracePt t="125291" x="7323138" y="4224338"/>
          <p14:tracePt t="125308" x="7323138" y="4197350"/>
          <p14:tracePt t="125324" x="7323138" y="4133850"/>
          <p14:tracePt t="125341" x="7323138" y="4108450"/>
          <p14:tracePt t="125358" x="7323138" y="4098925"/>
          <p14:tracePt t="125375" x="7323138" y="4081463"/>
          <p14:tracePt t="125391" x="7323138" y="4062413"/>
          <p14:tracePt t="125425" x="7323138" y="4054475"/>
          <p14:tracePt t="125450" x="7331075" y="4054475"/>
          <p14:tracePt t="125463" x="7340600" y="4062413"/>
          <p14:tracePt t="125475" x="7340600" y="4089400"/>
          <p14:tracePt t="125488" x="7348538" y="4170363"/>
          <p14:tracePt t="125501" x="7375525" y="4276725"/>
          <p14:tracePt t="125514" x="7394575" y="4394200"/>
          <p14:tracePt t="125526" x="7402513" y="4465638"/>
          <p14:tracePt t="125540" x="7412038" y="4527550"/>
          <p14:tracePt t="125557" x="7412038" y="4581525"/>
          <p14:tracePt t="125574" x="7412038" y="4608513"/>
          <p14:tracePt t="125590" x="7419975" y="4670425"/>
          <p14:tracePt t="125607" x="7429500" y="4687888"/>
          <p14:tracePt t="125624" x="7429500" y="4697413"/>
          <p14:tracePt t="125640" x="7429500" y="4714875"/>
          <p14:tracePt t="125657" x="7429500" y="4724400"/>
          <p14:tracePt t="125679" x="7429500" y="4732338"/>
          <p14:tracePt t="125691" x="7419975" y="4732338"/>
          <p14:tracePt t="125707" x="7402513" y="4732338"/>
          <p14:tracePt t="125723" x="7358063" y="4732338"/>
          <p14:tracePt t="125740" x="7259638" y="4714875"/>
          <p14:tracePt t="125757" x="7045325" y="4643438"/>
          <p14:tracePt t="125774" x="6956425" y="4608513"/>
          <p14:tracePt t="125790" x="6894513" y="4581525"/>
          <p14:tracePt t="125807" x="6769100" y="4518025"/>
          <p14:tracePt t="125823" x="6742113" y="4483100"/>
          <p14:tracePt t="125840" x="6715125" y="4446588"/>
          <p14:tracePt t="125857" x="6680200" y="4375150"/>
          <p14:tracePt t="125873" x="6680200" y="4348163"/>
          <p14:tracePt t="125890" x="6670675" y="4322763"/>
          <p14:tracePt t="125907" x="6670675" y="4313238"/>
          <p14:tracePt t="125907" x="6670675" y="4295775"/>
          <p14:tracePt t="125933" x="6670675" y="4286250"/>
          <p14:tracePt t="125958" x="6670675" y="4276725"/>
          <p14:tracePt t="125984" x="6670675" y="4268788"/>
          <p14:tracePt t="126251" x="6680200" y="4268788"/>
          <p14:tracePt t="126263" x="6697663" y="4268788"/>
          <p14:tracePt t="126276" x="6715125" y="4286250"/>
          <p14:tracePt t="126289" x="6759575" y="4322763"/>
          <p14:tracePt t="126306" x="6813550" y="4384675"/>
          <p14:tracePt t="126322" x="6867525" y="4456113"/>
          <p14:tracePt t="126339" x="6956425" y="4608513"/>
          <p14:tracePt t="126355" x="6983413" y="4660900"/>
          <p14:tracePt t="126372" x="7010400" y="4714875"/>
          <p14:tracePt t="126389" x="7018338" y="4759325"/>
          <p14:tracePt t="126405" x="7027863" y="4803775"/>
          <p14:tracePt t="126422" x="7027863" y="4813300"/>
          <p14:tracePt t="126439" x="7037388" y="4822825"/>
          <p14:tracePt t="126682" x="7037388" y="4803775"/>
          <p14:tracePt t="126695" x="7037388" y="4786313"/>
          <p14:tracePt t="126708" x="7037388" y="4768850"/>
          <p14:tracePt t="126722" x="7045325" y="4724400"/>
          <p14:tracePt t="126738" x="7045325" y="4670425"/>
          <p14:tracePt t="126755" x="7045325" y="4625975"/>
          <p14:tracePt t="126772" x="7027863" y="4527550"/>
          <p14:tracePt t="126788" x="7010400" y="4491038"/>
          <p14:tracePt t="126805" x="6991350" y="4465638"/>
          <p14:tracePt t="126821" x="6983413" y="4446588"/>
          <p14:tracePt t="126838" x="6946900" y="4411663"/>
          <p14:tracePt t="126855" x="6929438" y="4402138"/>
          <p14:tracePt t="126871" x="6929438" y="4384675"/>
          <p14:tracePt t="126888" x="6894513" y="4367213"/>
          <p14:tracePt t="126905" x="6894513" y="4357688"/>
          <p14:tracePt t="126921" x="6875463" y="4357688"/>
          <p14:tracePt t="126938" x="6875463" y="4348163"/>
          <p14:tracePt t="127038" x="6894513" y="4348163"/>
          <p14:tracePt t="127051" x="6946900" y="4357688"/>
          <p14:tracePt t="127064" x="7062788" y="4384675"/>
          <p14:tracePt t="127076" x="7205663" y="4438650"/>
          <p14:tracePt t="127090" x="7331075" y="4473575"/>
          <p14:tracePt t="127104" x="7394575" y="4491038"/>
          <p14:tracePt t="127121" x="7439025" y="4500563"/>
          <p14:tracePt t="127138" x="7456488" y="4500563"/>
          <p14:tracePt t="127154" x="7466013" y="4500563"/>
          <p14:tracePt t="127171" x="7473950" y="4500563"/>
          <p14:tracePt t="127254" x="7473950" y="4483100"/>
          <p14:tracePt t="127267" x="7473950" y="4465638"/>
          <p14:tracePt t="127280" x="7473950" y="4438650"/>
          <p14:tracePt t="127292" x="7473950" y="4411663"/>
          <p14:tracePt t="127305" x="7473950" y="4384675"/>
          <p14:tracePt t="127320" x="7473950" y="4357688"/>
          <p14:tracePt t="127337" x="7473950" y="4330700"/>
          <p14:tracePt t="127354" x="7466013" y="4322763"/>
          <p14:tracePt t="127370" x="7456488" y="4295775"/>
          <p14:tracePt t="127387" x="7456488" y="4286250"/>
          <p14:tracePt t="127403" x="7456488" y="4276725"/>
          <p14:tracePt t="127420" x="7456488" y="4268788"/>
          <p14:tracePt t="127521" x="7456488" y="4286250"/>
          <p14:tracePt t="127534" x="7456488" y="4330700"/>
          <p14:tracePt t="127547" x="7466013" y="4394200"/>
          <p14:tracePt t="127559" x="7483475" y="4483100"/>
          <p14:tracePt t="127572" x="7510463" y="4572000"/>
          <p14:tracePt t="127586" x="7518400" y="4652963"/>
          <p14:tracePt t="127604" x="7527925" y="4724400"/>
          <p14:tracePt t="127620" x="7545388" y="4759325"/>
          <p14:tracePt t="127636" x="7562850" y="4813300"/>
          <p14:tracePt t="127653" x="7562850" y="4830763"/>
          <p14:tracePt t="127670" x="7562850" y="4840288"/>
          <p14:tracePt t="127724" x="7562850" y="4848225"/>
          <p14:tracePt t="127775" x="7537450" y="4848225"/>
          <p14:tracePt t="127788" x="7491413" y="4830763"/>
          <p14:tracePt t="127801" x="7419975" y="4786313"/>
          <p14:tracePt t="127813" x="7313613" y="4724400"/>
          <p14:tracePt t="127826" x="7224713" y="4660900"/>
          <p14:tracePt t="127839" x="7143750" y="4616450"/>
          <p14:tracePt t="127853" x="7099300" y="4572000"/>
          <p14:tracePt t="127869" x="7072313" y="4545013"/>
          <p14:tracePt t="127886" x="7045325" y="4527550"/>
          <p14:tracePt t="127903" x="7010400" y="4483100"/>
          <p14:tracePt t="127919" x="7000875" y="4465638"/>
          <p14:tracePt t="127936" x="6983413" y="4446588"/>
          <p14:tracePt t="127953" x="6938963" y="4394200"/>
          <p14:tracePt t="127969" x="6929438" y="4384675"/>
          <p14:tracePt t="127986" x="6911975" y="4367213"/>
          <p14:tracePt t="128002" x="6902450" y="4348163"/>
          <p14:tracePt t="128019" x="6884988" y="4322763"/>
          <p14:tracePt t="128036" x="6875463" y="4313238"/>
          <p14:tracePt t="128052" x="6867525" y="4303713"/>
          <p14:tracePt t="128069" x="6858000" y="4286250"/>
          <p14:tracePt t="128093" x="6848475" y="4286250"/>
          <p14:tracePt t="128119" x="6848475" y="4276725"/>
          <p14:tracePt t="128207" x="6848475" y="4286250"/>
          <p14:tracePt t="128220" x="6858000" y="4330700"/>
          <p14:tracePt t="128233" x="6902450" y="4384675"/>
          <p14:tracePt t="128245" x="6929438" y="4446588"/>
          <p14:tracePt t="128258" x="6983413" y="4537075"/>
          <p14:tracePt t="128271" x="7010400" y="4589463"/>
          <p14:tracePt t="128285" x="7027863" y="4643438"/>
          <p14:tracePt t="128302" x="7045325" y="4679950"/>
          <p14:tracePt t="128318" x="7054850" y="4705350"/>
          <p14:tracePt t="128335" x="7062788" y="4732338"/>
          <p14:tracePt t="128385" x="7062788" y="4741863"/>
          <p14:tracePt t="128550" x="7072313" y="4741863"/>
          <p14:tracePt t="128563" x="7089775" y="4724400"/>
          <p14:tracePt t="128576" x="7108825" y="4697413"/>
          <p14:tracePt t="128588" x="7153275" y="4633913"/>
          <p14:tracePt t="128602" x="7215188" y="4572000"/>
          <p14:tracePt t="128618" x="7259638" y="4500563"/>
          <p14:tracePt t="128635" x="7304088" y="4446588"/>
          <p14:tracePt t="128651" x="7331075" y="4411663"/>
          <p14:tracePt t="128668" x="7348538" y="4394200"/>
          <p14:tracePt t="128685" x="7348538" y="4375150"/>
          <p14:tracePt t="128701" x="7358063" y="4375150"/>
          <p14:tracePt t="128718" x="7358063" y="4367213"/>
          <p14:tracePt t="128843" x="7367588" y="4367213"/>
          <p14:tracePt t="128855" x="7375525" y="4367213"/>
          <p14:tracePt t="128868" x="7375525" y="4384675"/>
          <p14:tracePt t="128881" x="7385050" y="4411663"/>
          <p14:tracePt t="128893" x="7402513" y="4456113"/>
          <p14:tracePt t="128906" x="7429500" y="4510088"/>
          <p14:tracePt t="128919" x="7456488" y="4545013"/>
          <p14:tracePt t="128935" x="7473950" y="4589463"/>
          <p14:tracePt t="128951" x="7500938" y="4633913"/>
          <p14:tracePt t="128967" x="7500938" y="4652963"/>
          <p14:tracePt t="128984" x="7510463" y="4670425"/>
          <p14:tracePt t="129000" x="7518400" y="4679950"/>
          <p14:tracePt t="129020" x="7518400" y="4687888"/>
          <p14:tracePt t="129110" x="7510463" y="4679950"/>
          <p14:tracePt t="129122" x="7483475" y="4660900"/>
          <p14:tracePt t="129135" x="7429500" y="4616450"/>
          <p14:tracePt t="129148" x="7331075" y="4554538"/>
          <p14:tracePt t="129160" x="7205663" y="4465638"/>
          <p14:tracePt t="129173" x="7099300" y="4394200"/>
          <p14:tracePt t="129186" x="7037388" y="4348163"/>
          <p14:tracePt t="129200" x="6983413" y="4295775"/>
          <p14:tracePt t="129217" x="6902450" y="4259263"/>
          <p14:tracePt t="129233" x="6823075" y="4224338"/>
          <p14:tracePt t="129250" x="6742113" y="4170363"/>
          <p14:tracePt t="129267" x="6715125" y="4152900"/>
          <p14:tracePt t="129283" x="6705600" y="4143375"/>
          <p14:tracePt t="129300" x="6688138" y="4133850"/>
          <p14:tracePt t="129316" x="6680200" y="4116388"/>
          <p14:tracePt t="129351" x="6670675" y="4116388"/>
          <p14:tracePt t="129376" x="6670675" y="4108450"/>
          <p14:tracePt t="129491" x="6680200" y="4125913"/>
          <p14:tracePt t="129503" x="6688138" y="4152900"/>
          <p14:tracePt t="129516" x="6715125" y="4197350"/>
          <p14:tracePt t="129529" x="6742113" y="4251325"/>
          <p14:tracePt t="129541" x="6777038" y="4340225"/>
          <p14:tracePt t="129554" x="6813550" y="4429125"/>
          <p14:tracePt t="129567" x="6831013" y="4500563"/>
          <p14:tracePt t="129583" x="6848475" y="4554538"/>
          <p14:tracePt t="129599" x="6867525" y="4598988"/>
          <p14:tracePt t="129616" x="6867525" y="4625975"/>
          <p14:tracePt t="129632" x="6884988" y="4670425"/>
          <p14:tracePt t="129649" x="6894513" y="4697413"/>
          <p14:tracePt t="129666" x="6894513" y="4705350"/>
          <p14:tracePt t="129682" x="6911975" y="4732338"/>
          <p14:tracePt t="129706" x="6911975" y="4741863"/>
          <p14:tracePt t="129719" x="6919913" y="4751388"/>
          <p14:tracePt t="130253" x="6929438" y="4751388"/>
          <p14:tracePt t="130278" x="6938963" y="4751388"/>
          <p14:tracePt t="130317" x="6946900" y="4751388"/>
          <p14:tracePt t="130444" x="6956425" y="4751388"/>
          <p14:tracePt t="130456" x="6983413" y="4759325"/>
          <p14:tracePt t="130469" x="7010400" y="4768850"/>
          <p14:tracePt t="130482" x="7089775" y="4803775"/>
          <p14:tracePt t="130497" x="7197725" y="4857750"/>
          <p14:tracePt t="130514" x="7348538" y="4919663"/>
          <p14:tracePt t="130531" x="7473950" y="5018088"/>
          <p14:tracePt t="130547" x="7661275" y="5116513"/>
          <p14:tracePt t="130564" x="7697788" y="5143500"/>
          <p14:tracePt t="130581" x="7715250" y="5153025"/>
          <p14:tracePt t="130597" x="7732713" y="5160963"/>
          <p14:tracePt t="131105" x="7732713" y="5153025"/>
          <p14:tracePt t="131130" x="7742238" y="5133975"/>
          <p14:tracePt t="131142" x="7742238" y="5108575"/>
          <p14:tracePt t="131155" x="7751763" y="5072063"/>
          <p14:tracePt t="131168" x="7769225" y="5045075"/>
          <p14:tracePt t="131181" x="7786688" y="5000625"/>
          <p14:tracePt t="131196" x="7804150" y="4965700"/>
          <p14:tracePt t="131213" x="7804150" y="4938713"/>
          <p14:tracePt t="131230" x="7813675" y="4884738"/>
          <p14:tracePt t="131246" x="7831138" y="4803775"/>
          <p14:tracePt t="131263" x="7840663" y="4751388"/>
          <p14:tracePt t="131279" x="7848600" y="4714875"/>
          <p14:tracePt t="131296" x="7848600" y="4652963"/>
          <p14:tracePt t="131313" x="7848600" y="4625975"/>
          <p14:tracePt t="131329" x="7848600" y="4598988"/>
          <p14:tracePt t="131346" x="7831138" y="4537075"/>
          <p14:tracePt t="131362" x="7823200" y="4510088"/>
          <p14:tracePt t="131379" x="7813675" y="4491038"/>
          <p14:tracePt t="131396" x="7813675" y="4483100"/>
          <p14:tracePt t="131412" x="7813675" y="4465638"/>
          <p14:tracePt t="131429" x="7813675" y="4456113"/>
          <p14:tracePt t="131473" x="7813675" y="4446588"/>
          <p14:tracePt t="131498" x="7804150" y="4446588"/>
          <p14:tracePt t="131511" x="7804150" y="4438650"/>
          <p14:tracePt t="131523" x="7804150" y="4429125"/>
          <p14:tracePt t="131549" x="7804150" y="4419600"/>
          <p14:tracePt t="131561" x="7804150" y="4402138"/>
          <p14:tracePt t="131587" x="7804150" y="4384675"/>
          <p14:tracePt t="131600" x="7804150" y="4375150"/>
          <p14:tracePt t="131612" x="7804150" y="4367213"/>
          <p14:tracePt t="131626" x="7804150" y="4357688"/>
          <p14:tracePt t="131638" x="7804150" y="4348163"/>
          <p14:tracePt t="131650" x="7804150" y="4340225"/>
          <p14:tracePt t="131688" x="7804150" y="4330700"/>
          <p14:tracePt t="132541" x="7813675" y="4330700"/>
          <p14:tracePt t="132554" x="7823200" y="4330700"/>
          <p14:tracePt t="132566" x="7831138" y="4330700"/>
          <p14:tracePt t="132579" x="7848600" y="4340225"/>
          <p14:tracePt t="132593" x="7858125" y="4340225"/>
          <p14:tracePt t="132610" x="7875588" y="4348163"/>
          <p14:tracePt t="132627" x="7894638" y="4357688"/>
          <p14:tracePt t="132643" x="7920038" y="4357688"/>
          <p14:tracePt t="132660" x="7929563" y="4357688"/>
          <p14:tracePt t="132677" x="7939088" y="4357688"/>
          <p14:tracePt t="132694" x="7956550" y="4357688"/>
          <p14:tracePt t="132710" x="7974013" y="4357688"/>
          <p14:tracePt t="132727" x="8001000" y="4357688"/>
          <p14:tracePt t="132744" x="8037513" y="4357688"/>
          <p14:tracePt t="132760" x="8062913" y="4357688"/>
          <p14:tracePt t="132777" x="8081963" y="4357688"/>
          <p14:tracePt t="132793" x="8089900" y="4357688"/>
          <p14:tracePt t="132810" x="8116888" y="4357688"/>
          <p14:tracePt t="132846" x="8126413" y="4357688"/>
          <p14:tracePt t="133507" x="8134350" y="4357688"/>
          <p14:tracePt t="133519" x="8161338" y="4357688"/>
          <p14:tracePt t="133532" x="8197850" y="4357688"/>
          <p14:tracePt t="133545" x="8259763" y="4357688"/>
          <p14:tracePt t="133558" x="8304213" y="4357688"/>
          <p14:tracePt t="133575" x="8367713" y="4357688"/>
          <p14:tracePt t="133592" x="8385175" y="4357688"/>
          <p14:tracePt t="133609" x="8439150" y="4357688"/>
          <p14:tracePt t="133625" x="8466138" y="4357688"/>
          <p14:tracePt t="133642" x="8483600" y="4357688"/>
          <p14:tracePt t="133659" x="8528050" y="4357688"/>
          <p14:tracePt t="133675" x="8555038" y="4357688"/>
          <p14:tracePt t="133691" x="8582025" y="4357688"/>
          <p14:tracePt t="133708" x="8616950" y="4357688"/>
          <p14:tracePt t="133725" x="8670925" y="4367213"/>
          <p14:tracePt t="133741" x="8688388" y="4367213"/>
          <p14:tracePt t="133758" x="8705850" y="4367213"/>
          <p14:tracePt t="133774" x="8732838" y="4367213"/>
          <p14:tracePt t="133791" x="8742363" y="4367213"/>
          <p14:tracePt t="133811" x="8751888" y="4367213"/>
          <p14:tracePt t="134511" x="8759825" y="4367213"/>
          <p14:tracePt t="134524" x="8777288" y="4367213"/>
          <p14:tracePt t="134537" x="8840788" y="4367213"/>
          <p14:tracePt t="134549" x="8947150" y="4367213"/>
          <p14:tracePt t="134562" x="9099550" y="4367213"/>
          <p14:tracePt t="134574" x="9242425" y="4367213"/>
          <p14:tracePt t="134590" x="9358313" y="4367213"/>
          <p14:tracePt t="134606" x="9429750" y="4367213"/>
          <p14:tracePt t="134623" x="9456738" y="4367213"/>
          <p14:tracePt t="134640" x="9491663" y="4367213"/>
          <p14:tracePt t="134657" x="9501188" y="4367213"/>
          <p14:tracePt t="134702" x="9510713" y="4367213"/>
          <p14:tracePt t="135528" x="9510713" y="4375150"/>
          <p14:tracePt t="135541" x="9483725" y="4402138"/>
          <p14:tracePt t="135554" x="9466263" y="4419600"/>
          <p14:tracePt t="135566" x="9429750" y="4465638"/>
          <p14:tracePt t="135579" x="9375775" y="4537075"/>
          <p14:tracePt t="135592" x="9277350" y="4616450"/>
          <p14:tracePt t="135605" x="9197975" y="4724400"/>
          <p14:tracePt t="135621" x="9117013" y="4813300"/>
          <p14:tracePt t="135638" x="9055100" y="4894263"/>
          <p14:tracePt t="135654" x="9010650" y="4938713"/>
          <p14:tracePt t="135671" x="8966200" y="5018088"/>
          <p14:tracePt t="135688" x="8956675" y="5054600"/>
          <p14:tracePt t="135704" x="8947150" y="5072063"/>
          <p14:tracePt t="135721" x="8929688" y="5108575"/>
          <p14:tracePt t="135744" x="8929688" y="5116513"/>
          <p14:tracePt t="136062" x="8912225" y="5116513"/>
          <p14:tracePt t="136075" x="8894763" y="5108575"/>
          <p14:tracePt t="136088" x="8858250" y="5089525"/>
          <p14:tracePt t="136100" x="8777288" y="5037138"/>
          <p14:tracePt t="136113" x="8688388" y="4973638"/>
          <p14:tracePt t="136126" x="8609013" y="4929188"/>
          <p14:tracePt t="136138" x="8528050" y="4875213"/>
          <p14:tracePt t="136153" x="8474075" y="4848225"/>
          <p14:tracePt t="136170" x="8447088" y="4830763"/>
          <p14:tracePt t="136187" x="8412163" y="4822825"/>
          <p14:tracePt t="136203" x="8375650" y="4803775"/>
          <p14:tracePt t="136222" x="8358188" y="4803775"/>
          <p14:tracePt t="136237" x="8358188" y="4795838"/>
          <p14:tracePt t="136253" x="8348663" y="4795838"/>
          <p14:tracePt t="140271" x="8375650" y="4776788"/>
          <p14:tracePt t="140284" x="8466138" y="4759325"/>
          <p14:tracePt t="140296" x="8589963" y="4741863"/>
          <p14:tracePt t="140309" x="8777288" y="4697413"/>
          <p14:tracePt t="140322" x="8867775" y="4687888"/>
          <p14:tracePt t="140334" x="8920163" y="4679950"/>
          <p14:tracePt t="140347" x="8929688" y="4679950"/>
          <p14:tracePt t="140362" x="8939213" y="4679950"/>
          <p14:tracePt t="140385" x="8947150" y="4679950"/>
          <p14:tracePt t="140423" x="8956675" y="4679950"/>
          <p14:tracePt t="140436" x="8966200" y="4679950"/>
          <p14:tracePt t="140449" x="8974138" y="4687888"/>
          <p14:tracePt t="140462" x="8974138" y="4697413"/>
          <p14:tracePt t="140478" x="8983663" y="4697413"/>
          <p14:tracePt t="140525" x="9001125" y="4714875"/>
          <p14:tracePt t="140538" x="9010650" y="4714875"/>
          <p14:tracePt t="140551" x="9055100" y="4732338"/>
          <p14:tracePt t="140563" x="9090025" y="4741863"/>
          <p14:tracePt t="140578" x="9126538" y="4768850"/>
          <p14:tracePt t="140595" x="9180513" y="4786313"/>
          <p14:tracePt t="140611" x="9197975" y="4803775"/>
          <p14:tracePt t="140628" x="9224963" y="4822825"/>
          <p14:tracePt t="140645" x="9232900" y="4822825"/>
          <p14:tracePt t="140677" x="9242425" y="4830763"/>
          <p14:tracePt t="140703" x="9242425" y="4840288"/>
          <p14:tracePt t="140741" x="9251950" y="4840288"/>
          <p14:tracePt t="140766" x="9259888" y="4840288"/>
          <p14:tracePt t="140843" x="9269413" y="4840288"/>
          <p14:tracePt t="140855" x="9269413" y="4848225"/>
          <p14:tracePt t="140868" x="9277350" y="4848225"/>
          <p14:tracePt t="141389" x="9296400" y="4848225"/>
          <p14:tracePt t="141402" x="9340850" y="4857750"/>
          <p14:tracePt t="141415" x="9385300" y="4857750"/>
          <p14:tracePt t="141428" x="9466263" y="4875213"/>
          <p14:tracePt t="141443" x="9545638" y="4884738"/>
          <p14:tracePt t="141460" x="9599613" y="4902200"/>
          <p14:tracePt t="141476" x="9644063" y="4902200"/>
          <p14:tracePt t="141493" x="9653588" y="4911725"/>
          <p14:tracePt t="141516" x="9661525" y="4911725"/>
          <p14:tracePt t="141554" x="9671050" y="4911725"/>
          <p14:tracePt t="144277" x="9661525" y="4911725"/>
          <p14:tracePt t="144296" x="9617075" y="4911725"/>
          <p14:tracePt t="144302" x="9501188" y="4929188"/>
          <p14:tracePt t="144315" x="9259888" y="4983163"/>
          <p14:tracePt t="144328" x="8813800" y="5072063"/>
          <p14:tracePt t="144340" x="8420100" y="5205413"/>
          <p14:tracePt t="144354" x="8116888" y="5303838"/>
          <p14:tracePt t="144371" x="7929563" y="5384800"/>
          <p14:tracePt t="144387" x="7804150" y="5429250"/>
          <p14:tracePt t="144404" x="7697788" y="5473700"/>
          <p14:tracePt t="144421" x="7680325" y="5473700"/>
          <p14:tracePt t="144437" x="7670800" y="5483225"/>
          <p14:tracePt t="147748" x="7661275" y="5483225"/>
          <p14:tracePt t="147761" x="7643813" y="5483225"/>
          <p14:tracePt t="147773" x="7589838" y="5483225"/>
          <p14:tracePt t="147786" x="7446963" y="5483225"/>
          <p14:tracePt t="147799" x="7045325" y="5483225"/>
          <p14:tracePt t="147816" x="6446838" y="5500688"/>
          <p14:tracePt t="147831" x="5973763" y="5537200"/>
          <p14:tracePt t="147848" x="5670550" y="5554663"/>
          <p14:tracePt t="147864" x="5411788" y="5554663"/>
          <p14:tracePt t="147881" x="5348288" y="5554663"/>
          <p14:tracePt t="147898" x="5313363" y="5554663"/>
          <p14:tracePt t="147915" x="5276850" y="5554663"/>
          <p14:tracePt t="148002" x="5286375" y="5554663"/>
          <p14:tracePt t="148014" x="5303838" y="5554663"/>
          <p14:tracePt t="148040" x="5313363" y="5554663"/>
          <p14:tracePt t="148104" x="5303838" y="5554663"/>
          <p14:tracePt t="148116" x="5295900" y="5545138"/>
          <p14:tracePt t="148129" x="5268913" y="5527675"/>
          <p14:tracePt t="148142" x="5232400" y="5510213"/>
          <p14:tracePt t="148154" x="5205413" y="5500688"/>
          <p14:tracePt t="148167" x="5160963" y="5473700"/>
          <p14:tracePt t="148181" x="5143500" y="5456238"/>
          <p14:tracePt t="148197" x="5126038" y="5438775"/>
          <p14:tracePt t="148214" x="5116513" y="5429250"/>
          <p14:tracePt t="148230" x="5099050" y="5402263"/>
          <p14:tracePt t="148247" x="5089525" y="5402263"/>
          <p14:tracePt t="148268" x="5089525" y="5394325"/>
          <p14:tracePt t="148319" x="5089525" y="5384800"/>
          <p14:tracePt t="148395" x="5089525" y="5375275"/>
          <p14:tracePt t="148408" x="5089525" y="5367338"/>
          <p14:tracePt t="148420" x="5089525" y="5357813"/>
          <p14:tracePt t="148459" x="5089525" y="5348288"/>
          <p14:tracePt t="148472" x="5089525" y="5340350"/>
          <p14:tracePt t="148484" x="5099050" y="5340350"/>
          <p14:tracePt t="148497" x="5099050" y="5330825"/>
          <p14:tracePt t="148561" x="5099050" y="5322888"/>
          <p14:tracePt t="148599" x="5099050" y="5313363"/>
          <p14:tracePt t="148624" x="5108575" y="5313363"/>
          <p14:tracePt t="148675" x="5116513" y="5313363"/>
          <p14:tracePt t="148688" x="5133975" y="5313363"/>
          <p14:tracePt t="148700" x="5187950" y="5303838"/>
          <p14:tracePt t="148713" x="5259388" y="5295900"/>
          <p14:tracePt t="148729" x="5384800" y="5268913"/>
          <p14:tracePt t="148746" x="5510213" y="5259388"/>
          <p14:tracePt t="148762" x="5616575" y="5251450"/>
          <p14:tracePt t="148779" x="5741988" y="5251450"/>
          <p14:tracePt t="148796" x="5759450" y="5251450"/>
          <p14:tracePt t="148812" x="5768975" y="5251450"/>
          <p14:tracePt t="148829" x="5786438" y="5251450"/>
          <p14:tracePt t="148845" x="5795963" y="5251450"/>
          <p14:tracePt t="148878" x="5803900" y="5251450"/>
          <p14:tracePt t="148916" x="5813425" y="5251450"/>
          <p14:tracePt t="148942" x="5822950" y="5251450"/>
          <p14:tracePt t="148967" x="5840413" y="5251450"/>
          <p14:tracePt t="148980" x="5848350" y="5251450"/>
          <p14:tracePt t="148992" x="5867400" y="5251450"/>
          <p14:tracePt t="149005" x="5875338" y="5251450"/>
          <p14:tracePt t="149018" x="5894388" y="5251450"/>
          <p14:tracePt t="149031" x="5911850" y="5251450"/>
          <p14:tracePt t="149056" x="5929313" y="5251450"/>
          <p14:tracePt t="149069" x="5946775" y="5251450"/>
          <p14:tracePt t="149081" x="5973763" y="5251450"/>
          <p14:tracePt t="150507" x="5983288" y="5251450"/>
          <p14:tracePt t="150520" x="6010275" y="5251450"/>
          <p14:tracePt t="150532" x="6054725" y="5251450"/>
          <p14:tracePt t="150545" x="6143625" y="5251450"/>
          <p14:tracePt t="150559" x="6242050" y="5251450"/>
          <p14:tracePt t="150576" x="6323013" y="5251450"/>
          <p14:tracePt t="150592" x="6384925" y="5251450"/>
          <p14:tracePt t="150609" x="6465888" y="5251450"/>
          <p14:tracePt t="150626" x="6483350" y="5251450"/>
          <p14:tracePt t="150642" x="6491288" y="5251450"/>
          <p14:tracePt t="150659" x="6510338" y="5251450"/>
          <p14:tracePt t="150685" x="6518275" y="5241925"/>
          <p14:tracePt t="150913" x="6527800" y="5241925"/>
          <p14:tracePt t="150926" x="6537325" y="5241925"/>
          <p14:tracePt t="150939" x="6562725" y="5241925"/>
          <p14:tracePt t="150952" x="6634163" y="5241925"/>
          <p14:tracePt t="150964" x="6742113" y="5232400"/>
          <p14:tracePt t="150977" x="6911975" y="5224463"/>
          <p14:tracePt t="150991" x="7062788" y="5224463"/>
          <p14:tracePt t="151008" x="7161213" y="5224463"/>
          <p14:tracePt t="151025" x="7224713" y="5224463"/>
          <p14:tracePt t="151042" x="7242175" y="5224463"/>
          <p14:tracePt t="151058" x="7251700" y="5224463"/>
          <p14:tracePt t="151075" x="7259638" y="5224463"/>
          <p14:tracePt t="151499" x="7269163" y="5224463"/>
          <p14:tracePt t="151511" x="7277100" y="5224463"/>
          <p14:tracePt t="151524" x="7296150" y="5224463"/>
          <p14:tracePt t="151537" x="7313613" y="5224463"/>
          <p14:tracePt t="151549" x="7340600" y="5224463"/>
          <p14:tracePt t="151562" x="7367588" y="5224463"/>
          <p14:tracePt t="151575" x="7385050" y="5224463"/>
          <p14:tracePt t="151600" x="7394575" y="5224463"/>
          <p14:tracePt t="151613" x="7402513" y="5224463"/>
          <p14:tracePt t="151651" x="7412038" y="5224463"/>
          <p14:tracePt t="151663" x="7429500" y="5224463"/>
          <p14:tracePt t="151676" x="7439025" y="5224463"/>
          <p14:tracePt t="151690" x="7446963" y="5224463"/>
          <p14:tracePt t="151707" x="7473950" y="5224463"/>
          <p14:tracePt t="151724" x="7483475" y="5224463"/>
          <p14:tracePt t="151740" x="7500938" y="5224463"/>
          <p14:tracePt t="152477" x="7510463" y="5224463"/>
          <p14:tracePt t="152490" x="7518400" y="5224463"/>
          <p14:tracePt t="152502" x="7537450" y="5224463"/>
          <p14:tracePt t="152515" x="7554913" y="5224463"/>
          <p14:tracePt t="152528" x="7581900" y="5224463"/>
          <p14:tracePt t="152540" x="7616825" y="5224463"/>
          <p14:tracePt t="152555" x="7643813" y="5224463"/>
          <p14:tracePt t="152571" x="7661275" y="5224463"/>
          <p14:tracePt t="152588" x="7688263" y="5224463"/>
          <p14:tracePt t="152605" x="7705725" y="5224463"/>
          <p14:tracePt t="152622" x="7715250" y="5224463"/>
          <p14:tracePt t="152638" x="7724775" y="5224463"/>
          <p14:tracePt t="152655" x="7759700" y="5224463"/>
          <p14:tracePt t="153049" x="7777163" y="5224463"/>
          <p14:tracePt t="153062" x="7796213" y="5224463"/>
          <p14:tracePt t="153074" x="7813675" y="5224463"/>
          <p14:tracePt t="153088" x="7840663" y="5224463"/>
          <p14:tracePt t="153104" x="7885113" y="5224463"/>
          <p14:tracePt t="153121" x="7939088" y="5224463"/>
          <p14:tracePt t="153138" x="7991475" y="5224463"/>
          <p14:tracePt t="153154" x="8010525" y="5224463"/>
          <p14:tracePt t="153171" x="8018463" y="5224463"/>
          <p14:tracePt t="153214" x="8027988" y="5224463"/>
          <p14:tracePt t="153227" x="8037513" y="5224463"/>
          <p14:tracePt t="153239" x="8054975" y="5224463"/>
          <p14:tracePt t="153254" x="8062913" y="5224463"/>
          <p14:tracePt t="153270" x="8072438" y="5224463"/>
          <p14:tracePt t="153287" x="8089900" y="5224463"/>
          <p14:tracePt t="153304" x="8099425" y="5224463"/>
          <p14:tracePt t="153341" x="8099425" y="5214938"/>
          <p14:tracePt t="153354" x="8108950" y="5205413"/>
          <p14:tracePt t="153367" x="8126413" y="5180013"/>
          <p14:tracePt t="153379" x="8134350" y="5133975"/>
          <p14:tracePt t="153392" x="8143875" y="5089525"/>
          <p14:tracePt t="153405" x="8153400" y="5037138"/>
          <p14:tracePt t="153420" x="8161338" y="4991100"/>
          <p14:tracePt t="153437" x="8161338" y="4956175"/>
          <p14:tracePt t="153454" x="8170863" y="4929188"/>
          <p14:tracePt t="153470" x="8170863" y="4884738"/>
          <p14:tracePt t="153487" x="8170863" y="4867275"/>
          <p14:tracePt t="153504" x="8161338" y="4857750"/>
          <p14:tracePt t="153521" x="8108950" y="4840288"/>
          <p14:tracePt t="153537" x="8054975" y="4830763"/>
          <p14:tracePt t="153553" x="7974013" y="4830763"/>
          <p14:tracePt t="153570" x="7786688" y="4875213"/>
          <p14:tracePt t="153586" x="7705725" y="4902200"/>
          <p14:tracePt t="153603" x="7670800" y="4938713"/>
          <p14:tracePt t="153620" x="7634288" y="4983163"/>
          <p14:tracePt t="153636" x="7626350" y="5000625"/>
          <p14:tracePt t="153653" x="7626350" y="5027613"/>
          <p14:tracePt t="153670" x="7626350" y="5045075"/>
          <p14:tracePt t="153686" x="7634288" y="5081588"/>
          <p14:tracePt t="153703" x="7661275" y="5099050"/>
          <p14:tracePt t="153720" x="7688263" y="5116513"/>
          <p14:tracePt t="153736" x="7769225" y="5143500"/>
          <p14:tracePt t="153753" x="7796213" y="5160963"/>
          <p14:tracePt t="153769" x="7823200" y="5160963"/>
          <p14:tracePt t="153787" x="7867650" y="5170488"/>
          <p14:tracePt t="153803" x="7875588" y="5170488"/>
          <p14:tracePt t="153836" x="7885113" y="5170488"/>
          <p14:tracePt t="153874" x="7894638" y="5170488"/>
          <p14:tracePt t="153887" x="7902575" y="5143500"/>
          <p14:tracePt t="153899" x="7902575" y="5126038"/>
          <p14:tracePt t="153912" x="7912100" y="5108575"/>
          <p14:tracePt t="153925" x="7912100" y="5099050"/>
          <p14:tracePt t="153938" x="7920038" y="5089525"/>
          <p14:tracePt t="153976" x="7920038" y="5081588"/>
          <p14:tracePt t="154001" x="7929563" y="5081588"/>
          <p14:tracePt t="154014" x="7956550" y="5081588"/>
          <p14:tracePt t="154026" x="8001000" y="5081588"/>
          <p14:tracePt t="154039" x="8072438" y="5081588"/>
          <p14:tracePt t="154053" x="8170863" y="5081588"/>
          <p14:tracePt t="154069" x="8286750" y="5081588"/>
          <p14:tracePt t="154086" x="8375650" y="5081588"/>
          <p14:tracePt t="154102" x="8456613" y="5081588"/>
          <p14:tracePt t="154119" x="8474075" y="5081588"/>
          <p14:tracePt t="154135" x="8483600" y="5081588"/>
          <p14:tracePt t="154152" x="8491538" y="5081588"/>
          <p14:tracePt t="154169" x="8510588" y="5081588"/>
          <p14:tracePt t="154186" x="8518525" y="5081588"/>
          <p14:tracePt t="154204" x="8528050" y="5081588"/>
          <p14:tracePt t="154219" x="8537575" y="5081588"/>
          <p14:tracePt t="154242" x="8545513" y="5081588"/>
          <p14:tracePt t="154254" x="8562975" y="5081588"/>
          <p14:tracePt t="154929" x="8555038" y="5081588"/>
          <p14:tracePt t="154941" x="8545513" y="5081588"/>
          <p14:tracePt t="154954" x="8528050" y="5081588"/>
          <p14:tracePt t="154967" x="8518525" y="5081588"/>
          <p14:tracePt t="154984" x="8510588" y="5081588"/>
          <p14:tracePt t="155000" x="8501063" y="5081588"/>
          <p14:tracePt t="155018" x="8491538" y="5081588"/>
          <p14:tracePt t="155043" x="8491538" y="5072063"/>
          <p14:tracePt t="155055" x="8491538" y="5062538"/>
          <p14:tracePt t="155081" x="8518525" y="5045075"/>
          <p14:tracePt t="155094" x="8555038" y="5010150"/>
          <p14:tracePt t="155106" x="8589963" y="4965700"/>
          <p14:tracePt t="155119" x="8634413" y="4929188"/>
          <p14:tracePt t="155134" x="8653463" y="4894263"/>
          <p14:tracePt t="155150" x="8670925" y="4875213"/>
          <p14:tracePt t="155169" x="8670925" y="4867275"/>
          <p14:tracePt t="155195" x="8670925" y="4857750"/>
          <p14:tracePt t="155221" x="8653463" y="4857750"/>
          <p14:tracePt t="155234" x="8634413" y="4857750"/>
          <p14:tracePt t="155246" x="8609013" y="4857750"/>
          <p14:tracePt t="155259" x="8589963" y="4857750"/>
          <p14:tracePt t="155272" x="8582025" y="4857750"/>
          <p14:tracePt t="155284" x="8562975" y="4857750"/>
          <p14:tracePt t="155300" x="8555038" y="4857750"/>
          <p14:tracePt t="155317" x="8545513" y="4857750"/>
          <p14:tracePt t="155333" x="8537575" y="4857750"/>
          <p14:tracePt t="155350" x="8501063" y="4875213"/>
          <p14:tracePt t="155366" x="8474075" y="4894263"/>
          <p14:tracePt t="155383" x="8456613" y="4911725"/>
          <p14:tracePt t="155400" x="8439150" y="4946650"/>
          <p14:tracePt t="155416" x="8429625" y="4956175"/>
          <p14:tracePt t="155433" x="8429625" y="4965700"/>
          <p14:tracePt t="155450" x="8412163" y="4991100"/>
          <p14:tracePt t="155466" x="8412163" y="5010150"/>
          <p14:tracePt t="155483" x="8402638" y="5027613"/>
          <p14:tracePt t="155500" x="8402638" y="5072063"/>
          <p14:tracePt t="155516" x="8402638" y="5099050"/>
          <p14:tracePt t="155533" x="8412163" y="5133975"/>
          <p14:tracePt t="155549" x="8439150" y="5153025"/>
          <p14:tracePt t="155566" x="8501063" y="5197475"/>
          <p14:tracePt t="155583" x="8537575" y="5197475"/>
          <p14:tracePt t="155599" x="8582025" y="5205413"/>
          <p14:tracePt t="155616" x="8634413" y="5214938"/>
          <p14:tracePt t="155633" x="8661400" y="5214938"/>
          <p14:tracePt t="155649" x="8697913" y="5214938"/>
          <p14:tracePt t="155666" x="8796338" y="5153025"/>
          <p14:tracePt t="155683" x="8840788" y="5099050"/>
          <p14:tracePt t="155699" x="8875713" y="5054600"/>
          <p14:tracePt t="155716" x="8902700" y="4991100"/>
          <p14:tracePt t="155732" x="8902700" y="4973638"/>
          <p14:tracePt t="155749" x="8902700" y="4956175"/>
          <p14:tracePt t="155766" x="8902700" y="4938713"/>
          <p14:tracePt t="155782" x="8831263" y="4875213"/>
          <p14:tracePt t="155799" x="8751888" y="4840288"/>
          <p14:tracePt t="155816" x="8661400" y="4803775"/>
          <p14:tracePt t="155832" x="8501063" y="4776788"/>
          <p14:tracePt t="155849" x="8447088" y="4768850"/>
          <p14:tracePt t="155866" x="8420100" y="4768850"/>
          <p14:tracePt t="155882" x="8367713" y="4768850"/>
          <p14:tracePt t="155899" x="8358188" y="4768850"/>
          <p14:tracePt t="155915" x="8323263" y="4786313"/>
          <p14:tracePt t="155932" x="8286750" y="4813300"/>
          <p14:tracePt t="155949" x="8286750" y="4830763"/>
          <p14:tracePt t="155966" x="8269288" y="4848225"/>
          <p14:tracePt t="155982" x="8259763" y="4902200"/>
          <p14:tracePt t="155999" x="8259763" y="4929188"/>
          <p14:tracePt t="156015" x="8259763" y="4965700"/>
          <p14:tracePt t="156032" x="8277225" y="5027613"/>
          <p14:tracePt t="156048" x="8348663" y="5099050"/>
          <p14:tracePt t="156065" x="8385175" y="5133975"/>
          <p14:tracePt t="156082" x="8412163" y="5153025"/>
          <p14:tracePt t="156098" x="8456613" y="5170488"/>
          <p14:tracePt t="156115" x="8466138" y="5170488"/>
          <p14:tracePt t="156132" x="8483600" y="5180013"/>
          <p14:tracePt t="156148" x="8491538" y="5180013"/>
          <p14:tracePt t="156173" x="8510588" y="5170488"/>
          <p14:tracePt t="156185" x="8528050" y="5153025"/>
          <p14:tracePt t="156198" x="8562975" y="5108575"/>
          <p14:tracePt t="156215" x="8599488" y="5054600"/>
          <p14:tracePt t="156231" x="8616950" y="5027613"/>
          <p14:tracePt t="156248" x="8626475" y="5010150"/>
          <p14:tracePt t="156249" x="8634413" y="4991100"/>
          <p14:tracePt t="156274" x="8634413" y="4983163"/>
          <p14:tracePt t="156287" x="8634413" y="4973638"/>
          <p14:tracePt t="156312" x="8616950" y="4965700"/>
          <p14:tracePt t="156325" x="8616950" y="4956175"/>
          <p14:tracePt t="156338" x="8609013" y="4956175"/>
          <p14:tracePt t="156351" x="8599488" y="4956175"/>
          <p14:tracePt t="156388" x="8589963" y="4956175"/>
          <p14:tracePt t="158551" x="8582025" y="4956175"/>
          <p14:tracePt t="158563" x="8555038" y="4983163"/>
          <p14:tracePt t="158577" x="8466138" y="5081588"/>
          <p14:tracePt t="158589" x="8242300" y="5340350"/>
          <p14:tracePt t="158602" x="7894638" y="5724525"/>
          <p14:tracePt t="158614" x="7545388" y="6108700"/>
          <p14:tracePt t="158628" x="7367588" y="6269038"/>
          <p14:tracePt t="158643" x="7232650" y="6375400"/>
          <p14:tracePt t="158660" x="7134225" y="6438900"/>
          <p14:tracePt t="158677" x="7081838" y="6473825"/>
          <p14:tracePt t="158693" x="7045325" y="6483350"/>
          <p14:tracePt t="158710" x="7037388" y="6491288"/>
          <p14:tracePt t="159288" x="7027863" y="6483350"/>
          <p14:tracePt t="159301" x="7027863" y="6465888"/>
          <p14:tracePt t="159314" x="7010400" y="6419850"/>
          <p14:tracePt t="159326" x="6965950" y="6313488"/>
          <p14:tracePt t="159342" x="6902450" y="6116638"/>
          <p14:tracePt t="159359" x="6823075" y="5741988"/>
          <p14:tracePt t="159375" x="6777038" y="5411788"/>
          <p14:tracePt t="159392" x="6759575" y="5081588"/>
          <p14:tracePt t="159409" x="6759575" y="5018088"/>
          <p14:tracePt t="159425" x="6759575" y="4991100"/>
          <p14:tracePt t="159669" x="6759575" y="4983163"/>
          <p14:tracePt t="159682" x="6759575" y="4973638"/>
          <p14:tracePt t="159695" x="6759575" y="4965700"/>
          <p14:tracePt t="159708" x="6786563" y="4938713"/>
          <p14:tracePt t="159725" x="6884988" y="4884738"/>
          <p14:tracePt t="159741" x="7072313" y="4813300"/>
          <p14:tracePt t="159758" x="7653338" y="4589463"/>
          <p14:tracePt t="159775" x="7823200" y="4572000"/>
          <p14:tracePt t="159791" x="7902575" y="4562475"/>
          <p14:tracePt t="159808" x="7966075" y="4554538"/>
          <p14:tracePt t="159825" x="8001000" y="4554538"/>
          <p14:tracePt t="160025" x="8018463" y="4554538"/>
          <p14:tracePt t="160038" x="8037513" y="4554538"/>
          <p14:tracePt t="160051" x="8072438" y="4562475"/>
          <p14:tracePt t="160063" x="8143875" y="4598988"/>
          <p14:tracePt t="160077" x="8224838" y="4652963"/>
          <p14:tracePt t="160091" x="8304213" y="4724400"/>
          <p14:tracePt t="160108" x="8375650" y="4759325"/>
          <p14:tracePt t="160124" x="8412163" y="4795838"/>
          <p14:tracePt t="160141" x="8474075" y="4840288"/>
          <p14:tracePt t="160157" x="8491538" y="4857750"/>
          <p14:tracePt t="160174" x="8518525" y="4857750"/>
          <p14:tracePt t="160191" x="8528050" y="4867275"/>
          <p14:tracePt t="162987" x="8518525" y="4867275"/>
          <p14:tracePt t="163000" x="8474075" y="4875213"/>
          <p14:tracePt t="163013" x="8304213" y="4929188"/>
          <p14:tracePt t="163025" x="7858125" y="5072063"/>
          <p14:tracePt t="163038" x="7197725" y="5232400"/>
          <p14:tracePt t="163052" x="6608763" y="5384800"/>
          <p14:tracePt t="163068" x="6340475" y="5446713"/>
          <p14:tracePt t="163085" x="6161088" y="5491163"/>
          <p14:tracePt t="163102" x="5965825" y="5545138"/>
          <p14:tracePt t="163118" x="5929313" y="5562600"/>
          <p14:tracePt t="163135" x="5919788" y="5562600"/>
          <p14:tracePt t="163152" x="5911850" y="5562600"/>
          <p14:tracePt t="163406" x="5911850" y="5572125"/>
          <p14:tracePt t="163419" x="5929313" y="5581650"/>
          <p14:tracePt t="163432" x="5965825" y="5581650"/>
          <p14:tracePt t="163444" x="6018213" y="5599113"/>
          <p14:tracePt t="163457" x="6081713" y="5599113"/>
          <p14:tracePt t="163470" x="6143625" y="5608638"/>
          <p14:tracePt t="163484" x="6188075" y="5616575"/>
          <p14:tracePt t="163501" x="6205538" y="5616575"/>
          <p14:tracePt t="163517" x="6215063" y="5616575"/>
          <p14:tracePt t="163534" x="6224588" y="5616575"/>
          <p14:tracePt t="163551" x="6232525" y="5616575"/>
          <p14:tracePt t="163567" x="6242050" y="5616575"/>
          <p14:tracePt t="163635" x="6251575" y="5616575"/>
          <p14:tracePt t="164398" x="6269038" y="5616575"/>
          <p14:tracePt t="164411" x="6296025" y="5581650"/>
          <p14:tracePt t="164424" x="6375400" y="5537200"/>
          <p14:tracePt t="164436" x="6465888" y="5456238"/>
          <p14:tracePt t="164449" x="6608763" y="5357813"/>
          <p14:tracePt t="164466" x="6697663" y="5295900"/>
          <p14:tracePt t="164482" x="6759575" y="5251450"/>
          <p14:tracePt t="164499" x="6786563" y="5241925"/>
          <p14:tracePt t="164500" x="6796088" y="5224463"/>
          <p14:tracePt t="164515" x="6804025" y="5224463"/>
          <p14:tracePt t="164538" x="6804025" y="5205413"/>
          <p14:tracePt t="164551" x="6823075" y="5197475"/>
          <p14:tracePt t="164565" x="6823075" y="5160963"/>
          <p14:tracePt t="164582" x="6840538" y="5099050"/>
          <p14:tracePt t="164599" x="6848475" y="5037138"/>
          <p14:tracePt t="164615" x="6858000" y="4919663"/>
          <p14:tracePt t="164632" x="6867525" y="4857750"/>
          <p14:tracePt t="164649" x="6867525" y="4795838"/>
          <p14:tracePt t="164666" x="6867525" y="4687888"/>
          <p14:tracePt t="164682" x="6867525" y="4643438"/>
          <p14:tracePt t="164698" x="6867525" y="4625975"/>
          <p14:tracePt t="164715" x="6848475" y="4598988"/>
          <p14:tracePt t="164732" x="6848475" y="4589463"/>
          <p14:tracePt t="164748" x="6840538" y="4581525"/>
          <p14:tracePt t="164983" x="6840538" y="4572000"/>
          <p14:tracePt t="164995" x="6831013" y="4572000"/>
          <p14:tracePt t="165020" x="6831013" y="4554538"/>
          <p14:tracePt t="165033" x="6813550" y="4518025"/>
          <p14:tracePt t="165046" x="6804025" y="4465638"/>
          <p14:tracePt t="165059" x="6796088" y="4394200"/>
          <p14:tracePt t="165071" x="6786563" y="4295775"/>
          <p14:tracePt t="165084" x="6777038" y="4205288"/>
          <p14:tracePt t="165098" x="6777038" y="4143375"/>
          <p14:tracePt t="165114" x="6777038" y="4108450"/>
          <p14:tracePt t="165131" x="6769100" y="4089400"/>
          <p14:tracePt t="165427" x="6786563" y="4089400"/>
          <p14:tracePt t="165453" x="6804025" y="4089400"/>
          <p14:tracePt t="165465" x="6823075" y="4089400"/>
          <p14:tracePt t="165478" x="6831013" y="4089400"/>
          <p14:tracePt t="165491" x="6840538" y="4089400"/>
          <p14:tracePt t="165504" x="6848475" y="4089400"/>
          <p14:tracePt t="165542" x="6858000" y="4089400"/>
          <p14:tracePt t="165567" x="6867525" y="4089400"/>
          <p14:tracePt t="165605" x="6875463" y="4089400"/>
          <p14:tracePt t="165618" x="6894513" y="4089400"/>
          <p14:tracePt t="165630" x="6902450" y="4089400"/>
          <p14:tracePt t="165644" x="6919913" y="4089400"/>
          <p14:tracePt t="165656" x="6929438" y="4089400"/>
          <p14:tracePt t="165669" x="6956425" y="4089400"/>
          <p14:tracePt t="165694" x="6973888" y="4089400"/>
          <p14:tracePt t="165706" x="6983413" y="4089400"/>
          <p14:tracePt t="165732" x="6991350" y="4089400"/>
          <p14:tracePt t="165746" x="7000875" y="4089400"/>
          <p14:tracePt t="165796" x="7010400" y="4089400"/>
          <p14:tracePt t="166674" x="7010400" y="4081463"/>
          <p14:tracePt t="168365" x="7018338" y="4081463"/>
          <p14:tracePt t="168378" x="7027863" y="4081463"/>
          <p14:tracePt t="168391" x="7045325" y="4081463"/>
          <p14:tracePt t="168403" x="7054850" y="4081463"/>
          <p14:tracePt t="168416" x="7072313" y="4081463"/>
          <p14:tracePt t="168429" x="7081838" y="4081463"/>
          <p14:tracePt t="168480" x="7089775" y="4081463"/>
          <p14:tracePt t="169116" x="7081838" y="4089400"/>
          <p14:tracePt t="169128" x="7081838" y="4108450"/>
          <p14:tracePt t="169141" x="7072313" y="4133850"/>
          <p14:tracePt t="169154" x="7072313" y="4160838"/>
          <p14:tracePt t="169166" x="7072313" y="4179888"/>
          <p14:tracePt t="169179" x="7072313" y="4197350"/>
          <p14:tracePt t="169192" x="7072313" y="4205288"/>
          <p14:tracePt t="169206" x="7072313" y="4214813"/>
          <p14:tracePt t="169433" x="7072313" y="4205288"/>
          <p14:tracePt t="169446" x="7072313" y="4197350"/>
          <p14:tracePt t="169471" x="7072313" y="4179888"/>
          <p14:tracePt t="169484" x="7072313" y="4170363"/>
          <p14:tracePt t="169497" x="7081838" y="4152900"/>
          <p14:tracePt t="169509" x="7089775" y="4133850"/>
          <p14:tracePt t="169523" x="7099300" y="4133850"/>
          <p14:tracePt t="169539" x="7099300" y="4125913"/>
          <p14:tracePt t="169556" x="7108825" y="4116388"/>
          <p14:tracePt t="169852" x="7126288" y="4116388"/>
          <p14:tracePt t="169865" x="7180263" y="4116388"/>
          <p14:tracePt t="169878" x="7269163" y="4133850"/>
          <p14:tracePt t="169891" x="7367588" y="4160838"/>
          <p14:tracePt t="169905" x="7466013" y="4179888"/>
          <p14:tracePt t="169922" x="7537450" y="4214813"/>
          <p14:tracePt t="169938" x="7581900" y="4224338"/>
          <p14:tracePt t="169955" x="7626350" y="4232275"/>
          <p14:tracePt t="169972" x="7643813" y="4241800"/>
          <p14:tracePt t="169992" x="7653338" y="4241800"/>
          <p14:tracePt t="170017" x="7661275" y="4241800"/>
          <p14:tracePt t="170081" x="7670800" y="4241800"/>
          <p14:tracePt t="170145" x="7670800" y="4251325"/>
          <p14:tracePt t="170157" x="7670800" y="4268788"/>
          <p14:tracePt t="170170" x="7670800" y="4322763"/>
          <p14:tracePt t="170183" x="7634288" y="4465638"/>
          <p14:tracePt t="170196" x="7527925" y="4724400"/>
          <p14:tracePt t="170208" x="7385050" y="5054600"/>
          <p14:tracePt t="170222" x="7242175" y="5322888"/>
          <p14:tracePt t="170238" x="7072313" y="5554663"/>
          <p14:tracePt t="170254" x="6991350" y="5643563"/>
          <p14:tracePt t="170272" x="6858000" y="5751513"/>
          <p14:tracePt t="170288" x="6813550" y="5768975"/>
          <p14:tracePt t="170305" x="6786563" y="5776913"/>
          <p14:tracePt t="170321" x="6732588" y="5776913"/>
          <p14:tracePt t="170338" x="6643688" y="5795963"/>
          <p14:tracePt t="170354" x="6599238" y="5795963"/>
          <p14:tracePt t="170371" x="6562725" y="5795963"/>
          <p14:tracePt t="170388" x="6518275" y="5795963"/>
          <p14:tracePt t="170404" x="6500813" y="5786438"/>
          <p14:tracePt t="170421" x="6491288" y="5776913"/>
          <p14:tracePt t="170438" x="6473825" y="5776913"/>
          <p14:tracePt t="170454" x="6456363" y="5759450"/>
          <p14:tracePt t="170471" x="6438900" y="5751513"/>
          <p14:tracePt t="170488" x="6394450" y="5741988"/>
          <p14:tracePt t="170504" x="6357938" y="5732463"/>
          <p14:tracePt t="170521" x="6330950" y="5724525"/>
          <p14:tracePt t="170537" x="6313488" y="5715000"/>
          <p14:tracePt t="170554" x="6269038" y="5697538"/>
          <p14:tracePt t="170571" x="6242050" y="5688013"/>
          <p14:tracePt t="170587" x="6224588" y="5680075"/>
          <p14:tracePt t="170604" x="6180138" y="5661025"/>
          <p14:tracePt t="170621" x="6170613" y="5643563"/>
          <p14:tracePt t="170637" x="6143625" y="5626100"/>
          <p14:tracePt t="170654" x="6099175" y="5608638"/>
          <p14:tracePt t="170670" x="6072188" y="5599113"/>
          <p14:tracePt t="170869" x="6054725" y="5599113"/>
          <p14:tracePt t="170882" x="6027738" y="5589588"/>
          <p14:tracePt t="170894" x="6000750" y="5572125"/>
          <p14:tracePt t="170907" x="5946775" y="5537200"/>
          <p14:tracePt t="170920" x="5848350" y="5500688"/>
          <p14:tracePt t="170936" x="5715000" y="5429250"/>
          <p14:tracePt t="170953" x="5599113" y="5375275"/>
          <p14:tracePt t="170970" x="5419725" y="5295900"/>
          <p14:tracePt t="170986" x="5340350" y="5268913"/>
          <p14:tracePt t="171003" x="5303838" y="5251450"/>
          <p14:tracePt t="171020" x="5259388" y="5251450"/>
          <p14:tracePt t="171036" x="5197475" y="5224463"/>
          <p14:tracePt t="171053" x="5170488" y="5214938"/>
          <p14:tracePt t="171070" x="5153025" y="5205413"/>
          <p14:tracePt t="171086" x="5133975" y="5205413"/>
          <p14:tracePt t="171103" x="5126038" y="5205413"/>
          <p14:tracePt t="171120" x="5116513" y="5205413"/>
          <p14:tracePt t="171136" x="5116513" y="5197475"/>
          <p14:tracePt t="171174" x="5108575" y="5197475"/>
          <p14:tracePt t="171644" x="5108575" y="5187950"/>
          <p14:tracePt t="173412" x="5133975" y="5187950"/>
          <p14:tracePt t="173425" x="5205413" y="5187950"/>
          <p14:tracePt t="173437" x="5357813" y="5187950"/>
          <p14:tracePt t="173450" x="5599113" y="5187950"/>
          <p14:tracePt t="173465" x="5848350" y="5187950"/>
          <p14:tracePt t="173482" x="5983288" y="5187950"/>
          <p14:tracePt t="173498" x="6045200" y="5187950"/>
          <p14:tracePt t="173515" x="6099175" y="5187950"/>
          <p14:tracePt t="173532" x="6116638" y="5187950"/>
          <p14:tracePt t="173806" x="6108700" y="5187950"/>
          <p14:tracePt t="173819" x="6108700" y="5180013"/>
          <p14:tracePt t="173832" x="6099175" y="5180013"/>
          <p14:tracePt t="173845" x="6089650" y="5170488"/>
          <p14:tracePt t="173857" x="6081713" y="5170488"/>
          <p14:tracePt t="173870" x="6062663" y="5160963"/>
          <p14:tracePt t="173883" x="6054725" y="5153025"/>
          <p14:tracePt t="173897" x="6037263" y="5143500"/>
          <p14:tracePt t="173914" x="6037263" y="5133975"/>
          <p14:tracePt t="173931" x="6027738" y="5133975"/>
          <p14:tracePt t="173948" x="6018213" y="5116513"/>
          <p14:tracePt t="173964" x="6010275" y="5116513"/>
          <p14:tracePt t="173981" x="6010275" y="5108575"/>
          <p14:tracePt t="173997" x="6010275" y="5099050"/>
          <p14:tracePt t="174014" x="6010275" y="5089525"/>
          <p14:tracePt t="174031" x="6010275" y="5081588"/>
          <p14:tracePt t="174047" x="6018213" y="5054600"/>
          <p14:tracePt t="174064" x="6027738" y="5027613"/>
          <p14:tracePt t="174080" x="6037263" y="4991100"/>
          <p14:tracePt t="174097" x="6045200" y="4965700"/>
          <p14:tracePt t="174114" x="6045200" y="4911725"/>
          <p14:tracePt t="174130" x="6045200" y="4894263"/>
          <p14:tracePt t="174147" x="6018213" y="4875213"/>
          <p14:tracePt t="174163" x="5902325" y="4840288"/>
          <p14:tracePt t="174180" x="5830888" y="4840288"/>
          <p14:tracePt t="174197" x="5724525" y="4875213"/>
          <p14:tracePt t="174214" x="5545138" y="4983163"/>
          <p14:tracePt t="174230" x="5491163" y="5037138"/>
          <p14:tracePt t="174247" x="5465763" y="5081588"/>
          <p14:tracePt t="174264" x="5429250" y="5153025"/>
          <p14:tracePt t="174280" x="5419725" y="5197475"/>
          <p14:tracePt t="174297" x="5419725" y="5224463"/>
          <p14:tracePt t="174314" x="5446713" y="5313363"/>
          <p14:tracePt t="174330" x="5518150" y="5357813"/>
          <p14:tracePt t="174347" x="5581650" y="5411788"/>
          <p14:tracePt t="174363" x="5661025" y="5438775"/>
          <p14:tracePt t="174380" x="5848350" y="5465763"/>
          <p14:tracePt t="174397" x="5929313" y="5473700"/>
          <p14:tracePt t="174413" x="6010275" y="5473700"/>
          <p14:tracePt t="174430" x="6072188" y="5473700"/>
          <p14:tracePt t="174447" x="6089650" y="5473700"/>
          <p14:tracePt t="174463" x="6108700" y="5456238"/>
          <p14:tracePt t="174480" x="6126163" y="5419725"/>
          <p14:tracePt t="174497" x="6143625" y="5375275"/>
          <p14:tracePt t="174513" x="6143625" y="5330825"/>
          <p14:tracePt t="174530" x="6153150" y="5251450"/>
          <p14:tracePt t="174547" x="6153150" y="5224463"/>
          <p14:tracePt t="174563" x="6134100" y="5187950"/>
          <p14:tracePt t="174580" x="6089650" y="5160963"/>
          <p14:tracePt t="174596" x="6072188" y="5153025"/>
          <p14:tracePt t="174613" x="6062663" y="5153025"/>
          <p14:tracePt t="174629" x="6054725" y="5143500"/>
          <p14:tracePt t="174646" x="6045200" y="5143500"/>
          <p14:tracePt t="174695" x="6062663" y="5143500"/>
          <p14:tracePt t="174707" x="6108700" y="5143500"/>
          <p14:tracePt t="174720" x="6170613" y="5143500"/>
          <p14:tracePt t="174733" x="6232525" y="5143500"/>
          <p14:tracePt t="174746" x="6286500" y="5143500"/>
          <p14:tracePt t="174763" x="6303963" y="5143500"/>
          <p14:tracePt t="174779" x="6323013" y="5143500"/>
          <p14:tracePt t="174796" x="6330950" y="5143500"/>
          <p14:tracePt t="174812" x="6340475" y="5143500"/>
          <p14:tracePt t="174829" x="6348413" y="5143500"/>
          <p14:tracePt t="174846" x="6357938" y="5143500"/>
          <p14:tracePt t="174862" x="6367463" y="5143500"/>
          <p14:tracePt t="174879" x="6367463" y="5133975"/>
          <p14:tracePt t="174896" x="6384925" y="5133975"/>
          <p14:tracePt t="174912" x="6394450" y="5133975"/>
          <p14:tracePt t="174961" x="6402388" y="5133975"/>
          <p14:tracePt t="174987" x="6402388" y="5126038"/>
          <p14:tracePt t="175292" x="6411913" y="5126038"/>
          <p14:tracePt t="175304" x="6429375" y="5126038"/>
          <p14:tracePt t="175317" x="6510338" y="5126038"/>
          <p14:tracePt t="175331" x="6634163" y="5143500"/>
          <p14:tracePt t="175345" x="6840538" y="5180013"/>
          <p14:tracePt t="175361" x="7081838" y="5224463"/>
          <p14:tracePt t="175378" x="7251700" y="5259388"/>
          <p14:tracePt t="175395" x="7402513" y="5303838"/>
          <p14:tracePt t="175411" x="7456488" y="5313363"/>
          <p14:tracePt t="175428" x="7491413" y="5330825"/>
          <p14:tracePt t="175445" x="7518400" y="5340350"/>
          <p14:tracePt t="175461" x="7537450" y="5340350"/>
          <p14:tracePt t="175724" x="7545388" y="5340350"/>
          <p14:tracePt t="175737" x="7572375" y="5340350"/>
          <p14:tracePt t="175749" x="7626350" y="5348288"/>
          <p14:tracePt t="175762" x="7715250" y="5375275"/>
          <p14:tracePt t="175778" x="7840663" y="5402263"/>
          <p14:tracePt t="175794" x="7947025" y="5446713"/>
          <p14:tracePt t="175811" x="8027988" y="5473700"/>
          <p14:tracePt t="175827" x="8108950" y="5500688"/>
          <p14:tracePt t="175844" x="8134350" y="5518150"/>
          <p14:tracePt t="175861" x="8161338" y="5518150"/>
          <p14:tracePt t="176042" x="8170863" y="5518150"/>
          <p14:tracePt t="176055" x="8215313" y="5518150"/>
          <p14:tracePt t="176067" x="8439150" y="5518150"/>
          <p14:tracePt t="176080" x="8991600" y="5483225"/>
          <p14:tracePt t="176093" x="9777413" y="5456238"/>
          <p14:tracePt t="176110" x="10331450" y="5419725"/>
          <p14:tracePt t="176127" x="10528300" y="5419725"/>
          <p14:tracePt t="176144" x="10752138" y="5419725"/>
          <p14:tracePt t="176160" x="10848975" y="5419725"/>
          <p14:tracePt t="176177" x="10895013" y="5419725"/>
          <p14:tracePt t="176436" x="10902950" y="5419725"/>
          <p14:tracePt t="176512" x="10912475" y="5419725"/>
          <p14:tracePt t="176576" x="10902950" y="5419725"/>
          <p14:tracePt t="176589" x="10868025" y="5411788"/>
          <p14:tracePt t="176601" x="10804525" y="5402263"/>
          <p14:tracePt t="176614" x="10688638" y="5357813"/>
          <p14:tracePt t="176627" x="10545763" y="5313363"/>
          <p14:tracePt t="176642" x="10402888" y="5241925"/>
          <p14:tracePt t="176659" x="10313988" y="5197475"/>
          <p14:tracePt t="176676" x="10260013" y="5170488"/>
          <p14:tracePt t="176692" x="10242550" y="5153025"/>
          <p14:tracePt t="176868" x="10233025" y="5153025"/>
          <p14:tracePt t="176881" x="10198100" y="5126038"/>
          <p14:tracePt t="176894" x="10117138" y="5054600"/>
          <p14:tracePt t="176906" x="9974263" y="4946650"/>
          <p14:tracePt t="176919" x="9680575" y="4732338"/>
          <p14:tracePt t="176932" x="9358313" y="4510088"/>
          <p14:tracePt t="176944" x="9126538" y="4348163"/>
          <p14:tracePt t="176958" x="9001125" y="4251325"/>
          <p14:tracePt t="176975" x="8929688" y="4187825"/>
          <p14:tracePt t="176992" x="8875713" y="4133850"/>
          <p14:tracePt t="177186" x="8858250" y="4116388"/>
          <p14:tracePt t="177199" x="8848725" y="4081463"/>
          <p14:tracePt t="177211" x="8796338" y="4000500"/>
          <p14:tracePt t="177225" x="8759825" y="3902075"/>
          <p14:tracePt t="177241" x="8715375" y="3813175"/>
          <p14:tracePt t="177258" x="8688388" y="3741738"/>
          <p14:tracePt t="177275" x="8670925" y="3652838"/>
          <p14:tracePt t="177291" x="8670925" y="3625850"/>
          <p14:tracePt t="177308" x="8670925" y="3589338"/>
          <p14:tracePt t="177324" x="8670925" y="3562350"/>
          <p14:tracePt t="177341" x="8670925" y="3509963"/>
          <p14:tracePt t="177358" x="8661400" y="3490913"/>
          <p14:tracePt t="177374" x="8661400" y="3473450"/>
          <p14:tracePt t="177392" x="8661400" y="3455988"/>
          <p14:tracePt t="177408" x="8653463" y="3446463"/>
          <p14:tracePt t="177424" x="8643938" y="3438525"/>
          <p14:tracePt t="177441" x="8634413" y="3429000"/>
          <p14:tracePt t="177478" x="8626475" y="3429000"/>
          <p14:tracePt t="177529" x="8616950" y="3429000"/>
          <p14:tracePt t="177554" x="8609013" y="3429000"/>
          <p14:tracePt t="177567" x="8599488" y="3465513"/>
          <p14:tracePt t="177580" x="8562975" y="3517900"/>
          <p14:tracePt t="177593" x="8528050" y="3581400"/>
          <p14:tracePt t="177607" x="8491538" y="3633788"/>
          <p14:tracePt t="177624" x="8466138" y="3687763"/>
          <p14:tracePt t="177641" x="8456613" y="3724275"/>
          <p14:tracePt t="177657" x="8429625" y="3768725"/>
          <p14:tracePt t="177674" x="8420100" y="3786188"/>
          <p14:tracePt t="177690" x="8412163" y="3803650"/>
          <p14:tracePt t="177707" x="8367713" y="3867150"/>
          <p14:tracePt t="177723" x="8340725" y="3884613"/>
          <p14:tracePt t="177740" x="8313738" y="3911600"/>
          <p14:tracePt t="177757" x="8259763" y="3946525"/>
          <p14:tracePt t="177773" x="8232775" y="3965575"/>
          <p14:tracePt t="177790" x="8197850" y="3973513"/>
          <p14:tracePt t="177807" x="8170863" y="3983038"/>
          <p14:tracePt t="177823" x="8045450" y="4017963"/>
          <p14:tracePt t="177840" x="7966075" y="4037013"/>
          <p14:tracePt t="177857" x="7858125" y="4054475"/>
          <p14:tracePt t="177873" x="7661275" y="4071938"/>
          <p14:tracePt t="177890" x="7562850" y="4081463"/>
          <p14:tracePt t="177907" x="7473950" y="4089400"/>
          <p14:tracePt t="177923" x="7367588" y="4089400"/>
          <p14:tracePt t="177940" x="7340600" y="4089400"/>
          <p14:tracePt t="177957" x="7323138" y="4089400"/>
          <p14:tracePt t="177973" x="7304088" y="4089400"/>
          <p14:tracePt t="177990" x="7296150" y="4089400"/>
          <p14:tracePt t="178380" x="7313613" y="4081463"/>
          <p14:tracePt t="178392" x="7402513" y="4071938"/>
          <p14:tracePt t="178405" x="7599363" y="4071938"/>
          <p14:tracePt t="178418" x="8018463" y="4071938"/>
          <p14:tracePt t="178430" x="8518525" y="4071938"/>
          <p14:tracePt t="178443" x="8939213" y="4081463"/>
          <p14:tracePt t="178456" x="9232900" y="4125913"/>
          <p14:tracePt t="178472" x="9609138" y="4251325"/>
          <p14:tracePt t="178489" x="9991725" y="4438650"/>
          <p14:tracePt t="178505" x="10402888" y="4697413"/>
          <p14:tracePt t="178522" x="11215688" y="5330825"/>
          <p14:tracePt t="178539" x="11563350" y="5634038"/>
          <p14:tracePt t="178555" x="11849100" y="5902325"/>
          <p14:tracePt t="178572" x="12188825" y="6269038"/>
          <p14:tracePt t="178588" x="12188825" y="6357938"/>
          <p14:tracePt t="178605" x="12188825" y="6384925"/>
          <p14:tracePt t="178634" x="12161838" y="6357938"/>
          <p14:tracePt t="178647" x="12001500" y="6126163"/>
          <p14:tracePt t="178659" x="11733213" y="5751513"/>
          <p14:tracePt t="178672" x="11491913" y="5402263"/>
          <p14:tracePt t="178688" x="11412538" y="5322888"/>
          <p14:tracePt t="178705" x="11368088" y="5286375"/>
          <p14:tracePt t="178722" x="11349038" y="5276850"/>
          <p14:tracePt t="178738" x="11277600" y="5205413"/>
          <p14:tracePt t="178755" x="11242675" y="5153025"/>
          <p14:tracePt t="178772" x="11206163" y="5081588"/>
          <p14:tracePt t="178788" x="11153775" y="4983163"/>
          <p14:tracePt t="178805" x="11134725" y="4956175"/>
          <p14:tracePt t="178821" x="11117263" y="4938713"/>
          <p14:tracePt t="178838" x="11072813" y="4902200"/>
          <p14:tracePt t="178855" x="11055350" y="4875213"/>
          <p14:tracePt t="178871" x="11028363" y="4840288"/>
          <p14:tracePt t="178888" x="10956925" y="4741863"/>
          <p14:tracePt t="178905" x="10902950" y="4705350"/>
          <p14:tracePt t="178921" x="10848975" y="4679950"/>
          <p14:tracePt t="178938" x="10752138" y="4633913"/>
          <p14:tracePt t="178954" x="10715625" y="4625975"/>
          <p14:tracePt t="178971" x="10688638" y="4625975"/>
          <p14:tracePt t="178988" x="10661650" y="4625975"/>
          <p14:tracePt t="178989" x="10634663" y="4625975"/>
          <p14:tracePt t="179004" x="10617200" y="4625975"/>
          <p14:tracePt t="179021" x="10599738" y="4625975"/>
          <p14:tracePt t="179037" x="10590213" y="4625975"/>
          <p14:tracePt t="179054" x="10537825" y="4705350"/>
          <p14:tracePt t="179071" x="10510838" y="4776788"/>
          <p14:tracePt t="179088" x="10483850" y="4857750"/>
          <p14:tracePt t="179104" x="10439400" y="5027613"/>
          <p14:tracePt t="179121" x="10429875" y="5099050"/>
          <p14:tracePt t="179138" x="10412413" y="5153025"/>
          <p14:tracePt t="179154" x="10412413" y="5224463"/>
          <p14:tracePt t="179171" x="10412413" y="5268913"/>
          <p14:tracePt t="179187" x="10412413" y="5303838"/>
          <p14:tracePt t="179204" x="10420350" y="5357813"/>
          <p14:tracePt t="179205" x="10456863" y="5402263"/>
          <p14:tracePt t="179221" x="10510838" y="5456238"/>
          <p14:tracePt t="179237" x="10582275" y="5500688"/>
          <p14:tracePt t="179254" x="10661650" y="5562600"/>
          <p14:tracePt t="179271" x="10804525" y="5634038"/>
          <p14:tracePt t="179287" x="10875963" y="5661025"/>
          <p14:tracePt t="179304" x="10902950" y="5670550"/>
          <p14:tracePt t="179320" x="10956925" y="5688013"/>
          <p14:tracePt t="179337" x="10956925" y="5697538"/>
          <p14:tracePt t="179357" x="10966450" y="5697538"/>
          <p14:tracePt t="179421" x="10966450" y="5661025"/>
          <p14:tracePt t="179434" x="10939463" y="5581650"/>
          <p14:tracePt t="179447" x="10895013" y="5483225"/>
          <p14:tracePt t="179459" x="10858500" y="5384800"/>
          <p14:tracePt t="179472" x="10823575" y="5286375"/>
          <p14:tracePt t="179487" x="10804525" y="5197475"/>
          <p14:tracePt t="179503" x="10796588" y="5133975"/>
          <p14:tracePt t="179520" x="10787063" y="5072063"/>
          <p14:tracePt t="179537" x="10760075" y="5037138"/>
          <p14:tracePt t="179553" x="10752138" y="5018088"/>
          <p14:tracePt t="179570" x="10742613" y="5018088"/>
          <p14:tracePt t="179587" x="10706100" y="5018088"/>
          <p14:tracePt t="179603" x="10680700" y="5018088"/>
          <p14:tracePt t="179620" x="10653713" y="5018088"/>
          <p14:tracePt t="179637" x="10572750" y="5089525"/>
          <p14:tracePt t="179653" x="10528300" y="5160963"/>
          <p14:tracePt t="179671" x="10491788" y="5251450"/>
          <p14:tracePt t="179687" x="10447338" y="5411788"/>
          <p14:tracePt t="179703" x="10439400" y="5483225"/>
          <p14:tracePt t="179720" x="10429875" y="5527675"/>
          <p14:tracePt t="179736" x="10429875" y="5554663"/>
          <p14:tracePt t="179753" x="10429875" y="5608638"/>
          <p14:tracePt t="179770" x="10429875" y="5626100"/>
          <p14:tracePt t="179786" x="10466388" y="5661025"/>
          <p14:tracePt t="179803" x="10528300" y="5724525"/>
          <p14:tracePt t="179820" x="10590213" y="5759450"/>
          <p14:tracePt t="179836" x="10634663" y="5795963"/>
          <p14:tracePt t="179853" x="10742613" y="5848350"/>
          <p14:tracePt t="179869" x="10787063" y="5857875"/>
          <p14:tracePt t="179886" x="10814050" y="5867400"/>
          <p14:tracePt t="179903" x="10831513" y="5867400"/>
          <p14:tracePt t="179929" x="10841038" y="5867400"/>
          <p14:tracePt t="179954" x="10848975" y="5813425"/>
          <p14:tracePt t="179967" x="10868025" y="5732463"/>
          <p14:tracePt t="179980" x="10875963" y="5616575"/>
          <p14:tracePt t="179992" x="10885488" y="5510213"/>
          <p14:tracePt t="180005" x="10902950" y="5419725"/>
          <p14:tracePt t="180019" x="10912475" y="5357813"/>
          <p14:tracePt t="180036" x="10912475" y="5322888"/>
          <p14:tracePt t="180055" x="10912475" y="5276850"/>
          <p14:tracePt t="180069" x="10912475" y="5241925"/>
          <p14:tracePt t="180086" x="10895013" y="5214938"/>
          <p14:tracePt t="180102" x="10885488" y="5197475"/>
          <p14:tracePt t="180119" x="10848975" y="5180013"/>
          <p14:tracePt t="180136" x="10831513" y="5160963"/>
          <p14:tracePt t="180152" x="10804525" y="5160963"/>
          <p14:tracePt t="180169" x="10777538" y="5160963"/>
          <p14:tracePt t="180170" x="10733088" y="5160963"/>
          <p14:tracePt t="180185" x="10688638" y="5160963"/>
          <p14:tracePt t="180202" x="10644188" y="5160963"/>
          <p14:tracePt t="180219" x="10590213" y="5187950"/>
          <p14:tracePt t="180235" x="10545763" y="5232400"/>
          <p14:tracePt t="180252" x="10537825" y="5259388"/>
          <p14:tracePt t="180269" x="10518775" y="5295900"/>
          <p14:tracePt t="180285" x="10510838" y="5375275"/>
          <p14:tracePt t="180302" x="10510838" y="5411788"/>
          <p14:tracePt t="180319" x="10510838" y="5456238"/>
          <p14:tracePt t="180335" x="10510838" y="5518150"/>
          <p14:tracePt t="180352" x="10510838" y="5545138"/>
          <p14:tracePt t="180369" x="10528300" y="5572125"/>
          <p14:tracePt t="180385" x="10563225" y="5608638"/>
          <p14:tracePt t="180402" x="10590213" y="5634038"/>
          <p14:tracePt t="180418" x="10617200" y="5643563"/>
          <p14:tracePt t="180435" x="10653713" y="5653088"/>
          <p14:tracePt t="180452" x="10777538" y="5661025"/>
          <p14:tracePt t="180469" x="10875963" y="5661025"/>
          <p14:tracePt t="180485" x="10983913" y="5661025"/>
          <p14:tracePt t="180502" x="11206163" y="5589588"/>
          <p14:tracePt t="180518" x="11287125" y="5537200"/>
          <p14:tracePt t="180535" x="11341100" y="5491163"/>
          <p14:tracePt t="180552" x="11376025" y="5429250"/>
          <p14:tracePt t="180568" x="11376025" y="5384800"/>
          <p14:tracePt t="180585" x="11376025" y="5340350"/>
          <p14:tracePt t="180601" x="11349038" y="5276850"/>
          <p14:tracePt t="180618" x="11314113" y="5259388"/>
          <p14:tracePt t="180635" x="11252200" y="5241925"/>
          <p14:tracePt t="180651" x="11090275" y="5197475"/>
          <p14:tracePt t="180668" x="10983913" y="5180013"/>
          <p14:tracePt t="180685" x="10848975" y="5170488"/>
          <p14:tracePt t="180701" x="10725150" y="5170488"/>
          <p14:tracePt t="180718" x="10518775" y="5170488"/>
          <p14:tracePt t="180735" x="10456863" y="5170488"/>
          <p14:tracePt t="180751" x="10439400" y="5180013"/>
          <p14:tracePt t="180768" x="10402888" y="5214938"/>
          <p14:tracePt t="180784" x="10385425" y="5224463"/>
          <p14:tracePt t="180801" x="10375900" y="5241925"/>
          <p14:tracePt t="180818" x="10375900" y="5295900"/>
          <p14:tracePt t="180834" x="10375900" y="5322888"/>
          <p14:tracePt t="180851" x="10375900" y="5340350"/>
          <p14:tracePt t="180868" x="10375900" y="5384800"/>
          <p14:tracePt t="180884" x="10394950" y="5411788"/>
          <p14:tracePt t="180901" x="10412413" y="5419725"/>
          <p14:tracePt t="180917" x="10439400" y="5456238"/>
          <p14:tracePt t="180934" x="10501313" y="5500688"/>
          <p14:tracePt t="180951" x="10528300" y="5510213"/>
          <p14:tracePt t="180967" x="10545763" y="5518150"/>
          <p14:tracePt t="180984" x="10563225" y="5537200"/>
          <p14:tracePt t="181001" x="10572750" y="5537200"/>
          <p14:tracePt t="181020" x="10582275" y="5537200"/>
          <p14:tracePt t="182115" x="10563225" y="5537200"/>
          <p14:tracePt t="182127" x="10510838" y="5537200"/>
          <p14:tracePt t="182140" x="10313988" y="5537200"/>
          <p14:tracePt t="182153" x="9813925" y="5527675"/>
          <p14:tracePt t="182165" x="9037638" y="5473700"/>
          <p14:tracePt t="182182" x="8323263" y="5446713"/>
          <p14:tracePt t="182198" x="7902575" y="5446713"/>
          <p14:tracePt t="182215" x="7527925" y="5446713"/>
          <p14:tracePt t="182232" x="7180263" y="5456238"/>
          <p14:tracePt t="182248" x="7116763" y="5465763"/>
          <p14:tracePt t="182265" x="7099300" y="5465763"/>
          <p14:tracePt t="182432" x="7089775" y="5465763"/>
          <p14:tracePt t="182445" x="7072313" y="5465763"/>
          <p14:tracePt t="182458" x="7045325" y="5465763"/>
          <p14:tracePt t="182470" x="7018338" y="5465763"/>
          <p14:tracePt t="182484" x="6965950" y="5465763"/>
          <p14:tracePt t="182498" x="6911975" y="5465763"/>
          <p14:tracePt t="182514" x="6840538" y="5465763"/>
          <p14:tracePt t="182531" x="6769100" y="5465763"/>
          <p14:tracePt t="182548" x="6661150" y="5483225"/>
          <p14:tracePt t="182564" x="6643688" y="5483225"/>
          <p14:tracePt t="182581" x="6634163" y="5483225"/>
          <p14:tracePt t="182598" x="6616700" y="5491163"/>
          <p14:tracePt t="182623" x="6608763" y="5491163"/>
          <p14:tracePt t="182877" x="6626225" y="5491163"/>
          <p14:tracePt t="182889" x="6688138" y="5491163"/>
          <p14:tracePt t="182902" x="6804025" y="5491163"/>
          <p14:tracePt t="182915" x="7045325" y="5491163"/>
          <p14:tracePt t="182930" x="7456488" y="5456238"/>
          <p14:tracePt t="182947" x="7813675" y="5402263"/>
          <p14:tracePt t="182964" x="8054975" y="5348288"/>
          <p14:tracePt t="182980" x="8323263" y="5286375"/>
          <p14:tracePt t="182997" x="8402638" y="5268913"/>
          <p14:tracePt t="183013" x="8466138" y="5251450"/>
          <p14:tracePt t="183030" x="8528050" y="5241925"/>
          <p14:tracePt t="183047" x="8555038" y="5241925"/>
          <p14:tracePt t="183092" x="8562975" y="5241925"/>
          <p14:tracePt t="183106" x="8562975" y="5232400"/>
          <p14:tracePt t="183118" x="8562975" y="5224463"/>
          <p14:tracePt t="183131" x="8572500" y="5205413"/>
          <p14:tracePt t="183146" x="8582025" y="5153025"/>
          <p14:tracePt t="183163" x="8609013" y="5027613"/>
          <p14:tracePt t="183180" x="8643938" y="4867275"/>
          <p14:tracePt t="183196" x="8732838" y="4483100"/>
          <p14:tracePt t="183213" x="8751888" y="4340225"/>
          <p14:tracePt t="183230" x="8769350" y="4251325"/>
          <p14:tracePt t="183246" x="8769350" y="4160838"/>
          <p14:tracePt t="183263" x="8769350" y="4133850"/>
          <p14:tracePt t="183280" x="8769350" y="4116388"/>
          <p14:tracePt t="183296" x="8715375" y="4089400"/>
          <p14:tracePt t="183313" x="8643938" y="4062413"/>
          <p14:tracePt t="183330" x="8555038" y="4037013"/>
          <p14:tracePt t="183346" x="8402638" y="4010025"/>
          <p14:tracePt t="183363" x="8340725" y="4010025"/>
          <p14:tracePt t="183379" x="8277225" y="4000500"/>
          <p14:tracePt t="183396" x="8224838" y="3990975"/>
          <p14:tracePt t="183413" x="8134350" y="3956050"/>
          <p14:tracePt t="183429" x="8108950" y="3956050"/>
          <p14:tracePt t="183446" x="8072438" y="3938588"/>
          <p14:tracePt t="183463" x="8037513" y="3919538"/>
          <p14:tracePt t="183479" x="8018463" y="3911600"/>
          <p14:tracePt t="183496" x="8001000" y="3902075"/>
          <p14:tracePt t="183514" x="7956550" y="3894138"/>
          <p14:tracePt t="183529" x="7939088" y="3894138"/>
          <p14:tracePt t="183546" x="7929563" y="3894138"/>
          <p14:tracePt t="183563" x="7902575" y="3875088"/>
          <p14:tracePt t="183588" x="7885113" y="3875088"/>
          <p14:tracePt t="183600" x="7885113" y="3867150"/>
          <p14:tracePt t="183639" x="7885113" y="3857625"/>
          <p14:tracePt t="183651" x="7885113" y="3848100"/>
          <p14:tracePt t="183677" x="7885113" y="3840163"/>
          <p14:tracePt t="183689" x="7894638" y="3813175"/>
          <p14:tracePt t="183702" x="7974013" y="3768725"/>
          <p14:tracePt t="183714" x="8081963" y="3670300"/>
          <p14:tracePt t="183729" x="8331200" y="3517900"/>
          <p14:tracePt t="183745" x="8555038" y="3367088"/>
          <p14:tracePt t="183762" x="8705850" y="3268663"/>
          <p14:tracePt t="183779" x="8813800" y="3197225"/>
          <p14:tracePt t="183795" x="8831263" y="3179763"/>
          <p14:tracePt t="183812" x="8840788" y="3179763"/>
          <p14:tracePt t="183828" x="8840788" y="3170238"/>
          <p14:tracePt t="183845" x="8848725" y="3170238"/>
          <p14:tracePt t="183930" x="8858250" y="3170238"/>
          <p14:tracePt t="183956" x="8867775" y="3170238"/>
          <p14:tracePt t="183969" x="8875713" y="3170238"/>
          <p14:tracePt t="183981" x="8885238" y="3170238"/>
          <p14:tracePt t="183995" x="8912225" y="3170238"/>
          <p14:tracePt t="184012" x="8939213" y="3187700"/>
          <p14:tracePt t="184028" x="8966200" y="3197225"/>
          <p14:tracePt t="184045" x="9001125" y="3224213"/>
          <p14:tracePt t="184061" x="9001125" y="3251200"/>
          <p14:tracePt t="184078" x="9001125" y="3276600"/>
          <p14:tracePt t="184095" x="9010650" y="3322638"/>
          <p14:tracePt t="184111" x="9018588" y="3554413"/>
          <p14:tracePt t="184128" x="8974138" y="3714750"/>
          <p14:tracePt t="184145" x="8885238" y="3946525"/>
          <p14:tracePt t="184161" x="8742363" y="4179888"/>
          <p14:tracePt t="184178" x="8680450" y="4259263"/>
          <p14:tracePt t="184194" x="8626475" y="4322763"/>
          <p14:tracePt t="184211" x="8537575" y="4402138"/>
          <p14:tracePt t="184228" x="8491538" y="4419600"/>
          <p14:tracePt t="184244" x="8456613" y="4446588"/>
          <p14:tracePt t="184261" x="8340725" y="4473575"/>
          <p14:tracePt t="184278" x="8286750" y="4483100"/>
          <p14:tracePt t="184294" x="8232775" y="4491038"/>
          <p14:tracePt t="184311" x="8116888" y="4527550"/>
          <p14:tracePt t="184328" x="8045450" y="4537075"/>
          <p14:tracePt t="184344" x="7991475" y="4554538"/>
          <p14:tracePt t="184361" x="7956550" y="4554538"/>
          <p14:tracePt t="184377" x="7894638" y="4562475"/>
          <p14:tracePt t="184394" x="7875588" y="4562475"/>
          <p14:tracePt t="184411" x="7858125" y="4562475"/>
          <p14:tracePt t="184427" x="7840663" y="4562475"/>
          <p14:tracePt t="184444" x="7831138" y="4562475"/>
          <p14:tracePt t="184461" x="7813675" y="4554538"/>
          <p14:tracePt t="184478" x="7786688" y="4518025"/>
          <p14:tracePt t="184494" x="7777163" y="4500563"/>
          <p14:tracePt t="184511" x="7759700" y="4491038"/>
          <p14:tracePt t="184527" x="7732713" y="4456113"/>
          <p14:tracePt t="184544" x="7732713" y="4438650"/>
          <p14:tracePt t="184560" x="7715250" y="4419600"/>
          <p14:tracePt t="184577" x="7705725" y="4411663"/>
          <p14:tracePt t="184594" x="7688263" y="4384675"/>
          <p14:tracePt t="184610" x="7680325" y="4367213"/>
          <p14:tracePt t="184627" x="7661275" y="4367213"/>
          <p14:tracePt t="184644" x="7643813" y="4340225"/>
          <p14:tracePt t="184660" x="7634288" y="4322763"/>
          <p14:tracePt t="184677" x="7616825" y="4303713"/>
          <p14:tracePt t="184693" x="7599363" y="4268788"/>
          <p14:tracePt t="184710" x="7589838" y="4259263"/>
          <p14:tracePt t="184727" x="7581900" y="4241800"/>
          <p14:tracePt t="184744" x="7545388" y="4224338"/>
          <p14:tracePt t="184760" x="7527925" y="4205288"/>
          <p14:tracePt t="184777" x="7518400" y="4197350"/>
          <p14:tracePt t="184793" x="7500938" y="4179888"/>
          <p14:tracePt t="184810" x="7500938" y="4170363"/>
          <p14:tracePt t="184827" x="7491413" y="4170363"/>
          <p14:tracePt t="184843" x="7483475" y="4160838"/>
          <p14:tracePt t="184860" x="7483475" y="4152900"/>
          <p14:tracePt t="184876" x="7473950" y="4152900"/>
          <p14:tracePt t="185175" x="7456488" y="4152900"/>
          <p14:tracePt t="185188" x="7439025" y="4152900"/>
          <p14:tracePt t="185201" x="7412038" y="4133850"/>
          <p14:tracePt t="185213" x="7394575" y="4125913"/>
          <p14:tracePt t="185226" x="7348538" y="4116388"/>
          <p14:tracePt t="185242" x="7296150" y="4098925"/>
          <p14:tracePt t="185259" x="7259638" y="4089400"/>
          <p14:tracePt t="185276" x="7205663" y="4071938"/>
          <p14:tracePt t="185292" x="7153275" y="4054475"/>
          <p14:tracePt t="185309" x="7134225" y="4044950"/>
          <p14:tracePt t="185328" x="7126288" y="4044950"/>
          <p14:tracePt t="185353" x="7116763" y="4044950"/>
          <p14:tracePt t="185556" x="7116763" y="4089400"/>
          <p14:tracePt t="185570" x="7072313" y="4214813"/>
          <p14:tracePt t="185582" x="6991350" y="4581525"/>
          <p14:tracePt t="185594" x="6840538" y="5143500"/>
          <p14:tracePt t="185609" x="6769100" y="5581650"/>
          <p14:tracePt t="185625" x="6705600" y="5830888"/>
          <p14:tracePt t="185642" x="6697663" y="5902325"/>
          <p14:tracePt t="185658" x="6688138" y="5965825"/>
          <p14:tracePt t="185675" x="6688138" y="5973763"/>
          <p14:tracePt t="185951" x="6688138" y="5965825"/>
          <p14:tracePt t="185963" x="6688138" y="5946775"/>
          <p14:tracePt t="185976" x="6688138" y="5938838"/>
          <p14:tracePt t="185989" x="6688138" y="5911850"/>
          <p14:tracePt t="186001" x="6680200" y="5867400"/>
          <p14:tracePt t="186014" x="6670675" y="5840413"/>
          <p14:tracePt t="186027" x="6653213" y="5803900"/>
          <p14:tracePt t="186041" x="6643688" y="5759450"/>
          <p14:tracePt t="186058" x="6634163" y="5705475"/>
          <p14:tracePt t="186074" x="6626225" y="5680075"/>
          <p14:tracePt t="186091" x="6616700" y="5634038"/>
          <p14:tracePt t="186107" x="6608763" y="5616575"/>
          <p14:tracePt t="186124" x="6599238" y="5608638"/>
          <p14:tracePt t="186141" x="6599238" y="5599113"/>
          <p14:tracePt t="186157" x="6599238" y="5589588"/>
          <p14:tracePt t="186179" x="6599238" y="5581650"/>
          <p14:tracePt t="186192" x="6599238" y="5572125"/>
          <p14:tracePt t="186217" x="6599238" y="5562600"/>
          <p14:tracePt t="186230" x="6599238" y="5554663"/>
          <p14:tracePt t="186243" x="6599238" y="5545138"/>
          <p14:tracePt t="186293" x="6599238" y="5537200"/>
          <p14:tracePt t="186395" x="6599238" y="5527675"/>
          <p14:tracePt t="186560" x="6626225" y="5527675"/>
          <p14:tracePt t="186573" x="6670675" y="5527675"/>
          <p14:tracePt t="186586" x="6759575" y="5527675"/>
          <p14:tracePt t="186598" x="6867525" y="5527675"/>
          <p14:tracePt t="186611" x="6946900" y="5545138"/>
          <p14:tracePt t="186624" x="6991350" y="5545138"/>
          <p14:tracePt t="186640" x="7018338" y="5554663"/>
          <p14:tracePt t="186656" x="7037388" y="5562600"/>
          <p14:tracePt t="186673" x="7045325" y="5562600"/>
          <p14:tracePt t="186690" x="7054850" y="5562600"/>
          <p14:tracePt t="186706" x="7062788" y="5562600"/>
          <p14:tracePt t="186723" x="7072313" y="5572125"/>
          <p14:tracePt t="186740" x="7081838" y="5581650"/>
          <p14:tracePt t="186756" x="7089775" y="5581650"/>
          <p14:tracePt t="186776" x="7108825" y="5581650"/>
          <p14:tracePt t="186790" x="7116763" y="5581650"/>
          <p14:tracePt t="186806" x="7126288" y="5581650"/>
          <p14:tracePt t="186823" x="7134225" y="5589588"/>
          <p14:tracePt t="186840" x="7161213" y="5599113"/>
          <p14:tracePt t="186865" x="7170738" y="5599113"/>
          <p14:tracePt t="186916" x="7180263" y="5599113"/>
          <p14:tracePt t="186941" x="7188200" y="5599113"/>
          <p14:tracePt t="187641" x="7197725" y="5589588"/>
          <p14:tracePt t="187653" x="7215188" y="5562600"/>
          <p14:tracePt t="187666" x="7232650" y="5518150"/>
          <p14:tracePt t="187679" x="7259638" y="5473700"/>
          <p14:tracePt t="187691" x="7304088" y="5394325"/>
          <p14:tracePt t="187705" x="7331075" y="5340350"/>
          <p14:tracePt t="187721" x="7367588" y="5286375"/>
          <p14:tracePt t="187738" x="7394575" y="5241925"/>
          <p14:tracePt t="187754" x="7439025" y="5153025"/>
          <p14:tracePt t="187771" x="7456488" y="5126038"/>
          <p14:tracePt t="187788" x="7466013" y="5099050"/>
          <p14:tracePt t="187804" x="7473950" y="5072063"/>
          <p14:tracePt t="187821" x="7483475" y="5062538"/>
          <p14:tracePt t="187837" x="7483475" y="5054600"/>
          <p14:tracePt t="187882" x="7483475" y="5045075"/>
          <p14:tracePt t="187894" x="7491413" y="5037138"/>
          <p14:tracePt t="187908" x="7491413" y="5027613"/>
          <p14:tracePt t="187921" x="7500938" y="5018088"/>
          <p14:tracePt t="187937" x="7518400" y="4991100"/>
          <p14:tracePt t="187954" x="7518400" y="4973638"/>
          <p14:tracePt t="187971" x="7545388" y="4919663"/>
          <p14:tracePt t="187987" x="7572375" y="4867275"/>
          <p14:tracePt t="188004" x="7589838" y="4813300"/>
          <p14:tracePt t="188021" x="7608888" y="4759325"/>
          <p14:tracePt t="188037" x="7653338" y="4660900"/>
          <p14:tracePt t="188054" x="7661275" y="4616450"/>
          <p14:tracePt t="188070" x="7670800" y="4581525"/>
          <p14:tracePt t="188087" x="7688263" y="4554538"/>
          <p14:tracePt t="188104" x="7688263" y="4545013"/>
          <p14:tracePt t="188120" x="7688263" y="4537075"/>
          <p14:tracePt t="188137" x="7697788" y="4537075"/>
          <p14:tracePt t="188174" x="7697788" y="4527550"/>
          <p14:tracePt t="188212" x="7697788" y="4518025"/>
          <p14:tracePt t="188224" x="7705725" y="4518025"/>
          <p14:tracePt t="188237" x="7705725" y="4510088"/>
          <p14:tracePt t="188250" x="7715250" y="4510088"/>
          <p14:tracePt t="188275" x="7724775" y="4510088"/>
          <p14:tracePt t="188288" x="7724775" y="4500563"/>
          <p14:tracePt t="188364" x="7715250" y="4500563"/>
          <p14:tracePt t="188377" x="7616825" y="4554538"/>
          <p14:tracePt t="188389" x="7429500" y="4660900"/>
          <p14:tracePt t="188403" x="7116763" y="4830763"/>
          <p14:tracePt t="188420" x="6823075" y="5010150"/>
          <p14:tracePt t="188437" x="6705600" y="5062538"/>
          <p14:tracePt t="188453" x="6589713" y="5108575"/>
          <p14:tracePt t="188470" x="6562725" y="5126038"/>
          <p14:tracePt t="188486" x="6537325" y="5126038"/>
          <p14:tracePt t="188503" x="6518275" y="5133975"/>
          <p14:tracePt t="188519" x="6510338" y="5133975"/>
          <p14:tracePt t="188567" x="6500813" y="5133975"/>
          <p14:tracePt t="188580" x="6491288" y="5133975"/>
          <p14:tracePt t="188593" x="6473825" y="5143500"/>
          <p14:tracePt t="188605" x="6438900" y="5153025"/>
          <p14:tracePt t="188619" x="6394450" y="5160963"/>
          <p14:tracePt t="188636" x="6348413" y="5180013"/>
          <p14:tracePt t="188653" x="6296025" y="5197475"/>
          <p14:tracePt t="188669" x="6232525" y="5232400"/>
          <p14:tracePt t="188686" x="6215063" y="5232400"/>
          <p14:tracePt t="188704" x="6197600" y="5232400"/>
          <p14:tracePt t="188720" x="6188075" y="5241925"/>
          <p14:tracePt t="188736" x="6180138" y="5251450"/>
          <p14:tracePt t="188752" x="6170613" y="5251450"/>
          <p14:tracePt t="188770" x="6161088" y="5251450"/>
          <p14:tracePt t="188834" x="6153150" y="5251450"/>
          <p14:tracePt t="189126" x="6170613" y="5251450"/>
          <p14:tracePt t="189139" x="6197600" y="5251450"/>
          <p14:tracePt t="189152" x="6276975" y="5251450"/>
          <p14:tracePt t="189165" x="6419850" y="5251450"/>
          <p14:tracePt t="189177" x="6670675" y="5251450"/>
          <p14:tracePt t="189190" x="6894513" y="5251450"/>
          <p14:tracePt t="189203" x="7045325" y="5251450"/>
          <p14:tracePt t="189218" x="7170738" y="5251450"/>
          <p14:tracePt t="189235" x="7251700" y="5251450"/>
          <p14:tracePt t="189251" x="7313613" y="5251450"/>
          <p14:tracePt t="189268" x="7375525" y="5251450"/>
          <p14:tracePt t="189285" x="7412038" y="5251450"/>
          <p14:tracePt t="189301" x="7439025" y="5251450"/>
          <p14:tracePt t="189558" x="7439025" y="5241925"/>
          <p14:tracePt t="189571" x="7446963" y="5232400"/>
          <p14:tracePt t="189584" x="7456488" y="5205413"/>
          <p14:tracePt t="189596" x="7473950" y="5197475"/>
          <p14:tracePt t="189609" x="7500938" y="5170488"/>
          <p14:tracePt t="189622" x="7554913" y="5143500"/>
          <p14:tracePt t="189636" x="7643813" y="5116513"/>
          <p14:tracePt t="189651" x="7742238" y="5089525"/>
          <p14:tracePt t="189667" x="7831138" y="5072063"/>
          <p14:tracePt t="189684" x="7920038" y="5045075"/>
          <p14:tracePt t="189700" x="8054975" y="5018088"/>
          <p14:tracePt t="189717" x="8099425" y="5018088"/>
          <p14:tracePt t="189734" x="8126413" y="5018088"/>
          <p14:tracePt t="189750" x="8143875" y="5018088"/>
          <p14:tracePt t="189774" x="8153400" y="5018088"/>
          <p14:tracePt t="189825" x="8161338" y="5018088"/>
          <p14:tracePt t="190105" x="8153400" y="5018088"/>
          <p14:tracePt t="190118" x="8126413" y="5018088"/>
          <p14:tracePt t="190130" x="8062913" y="5018088"/>
          <p14:tracePt t="190143" x="7947025" y="5018088"/>
          <p14:tracePt t="190156" x="7804150" y="5018088"/>
          <p14:tracePt t="190168" x="7626350" y="5018088"/>
          <p14:tracePt t="190183" x="7527925" y="5018088"/>
          <p14:tracePt t="190200" x="7491413" y="5018088"/>
          <p14:tracePt t="190216" x="7466013" y="5018088"/>
          <p14:tracePt t="190233" x="7456488" y="5018088"/>
          <p14:tracePt t="190249" x="7446963" y="5018088"/>
          <p14:tracePt t="190270" x="7446963" y="5010150"/>
          <p14:tracePt t="190524" x="7439025" y="5010150"/>
          <p14:tracePt t="190562" x="7412038" y="5045075"/>
          <p14:tracePt t="190575" x="7367588" y="5133975"/>
          <p14:tracePt t="190588" x="7286625" y="5268913"/>
          <p14:tracePt t="190601" x="7170738" y="5465763"/>
          <p14:tracePt t="190615" x="7116763" y="5572125"/>
          <p14:tracePt t="190632" x="7081838" y="5634038"/>
          <p14:tracePt t="190649" x="7072313" y="5661025"/>
          <p14:tracePt t="190665" x="7062788" y="5670550"/>
          <p14:tracePt t="190931" x="7081838" y="5670550"/>
          <p14:tracePt t="190944" x="7108825" y="5670550"/>
          <p14:tracePt t="190957" x="7126288" y="5670550"/>
          <p14:tracePt t="190969" x="7153275" y="5680075"/>
          <p14:tracePt t="190982" x="7180263" y="5688013"/>
          <p14:tracePt t="190998" x="7205663" y="5697538"/>
          <p14:tracePt t="191015" x="7224713" y="5697538"/>
          <p14:tracePt t="191033" x="7232650" y="5697538"/>
          <p14:tracePt t="191083" x="7242175" y="5697538"/>
          <p14:tracePt t="191541" x="7242175" y="5688013"/>
          <p14:tracePt t="191554" x="7242175" y="5626100"/>
          <p14:tracePt t="191567" x="7242175" y="5510213"/>
          <p14:tracePt t="191580" x="7242175" y="5251450"/>
          <p14:tracePt t="191597" x="7296150" y="4840288"/>
          <p14:tracePt t="191614" x="7304088" y="4518025"/>
          <p14:tracePt t="191631" x="7331075" y="4295775"/>
          <p14:tracePt t="191647" x="7331075" y="4276725"/>
          <p14:tracePt t="191663" x="7331075" y="4268788"/>
          <p14:tracePt t="191872" x="7331075" y="4259263"/>
          <p14:tracePt t="191885" x="7340600" y="4251325"/>
          <p14:tracePt t="191897" x="7367588" y="4241800"/>
          <p14:tracePt t="191910" x="7412038" y="4214813"/>
          <p14:tracePt t="191923" x="7473950" y="4187825"/>
          <p14:tracePt t="191936" x="7581900" y="4152900"/>
          <p14:tracePt t="191948" x="7661275" y="4125913"/>
          <p14:tracePt t="191963" x="7769225" y="4108450"/>
          <p14:tracePt t="191979" x="7840663" y="4081463"/>
          <p14:tracePt t="191996" x="7885113" y="4071938"/>
          <p14:tracePt t="192013" x="7912100" y="4054475"/>
          <p14:tracePt t="192037" x="7920038" y="4054475"/>
          <p14:tracePt t="192253" x="7920038" y="4044950"/>
          <p14:tracePt t="192406" x="7902575" y="4044950"/>
          <p14:tracePt t="192418" x="7823200" y="4071938"/>
          <p14:tracePt t="192431" x="7661275" y="4152900"/>
          <p14:tracePt t="192445" x="7269163" y="4384675"/>
          <p14:tracePt t="192462" x="6823075" y="4643438"/>
          <p14:tracePt t="192479" x="6527800" y="4840288"/>
          <p14:tracePt t="192495" x="6269038" y="5027613"/>
          <p14:tracePt t="192512" x="6215063" y="5081588"/>
          <p14:tracePt t="192528" x="6180138" y="5099050"/>
          <p14:tracePt t="192545" x="6161088" y="5108575"/>
          <p14:tracePt t="192787" x="6153150" y="5108575"/>
          <p14:tracePt t="192800" x="6126163" y="5108575"/>
          <p14:tracePt t="192813" x="6062663" y="5108575"/>
          <p14:tracePt t="192825" x="5894388" y="5108575"/>
          <p14:tracePt t="192837" x="5616575" y="5126038"/>
          <p14:tracePt t="192850" x="5340350" y="5143500"/>
          <p14:tracePt t="192864" x="5108575" y="5153025"/>
          <p14:tracePt t="192878" x="5037138" y="5153025"/>
          <p14:tracePt t="192894" x="5000625" y="5153025"/>
          <p14:tracePt t="192911" x="4983163" y="5153025"/>
          <p14:tracePt t="192928" x="4973638" y="5153025"/>
          <p14:tracePt t="193689" x="4983163" y="5153025"/>
          <p14:tracePt t="193702" x="5018088" y="5153025"/>
          <p14:tracePt t="193714" x="5072063" y="5153025"/>
          <p14:tracePt t="193728" x="5153025" y="5153025"/>
          <p14:tracePt t="193743" x="5276850" y="5153025"/>
          <p14:tracePt t="193759" x="5357813" y="5153025"/>
          <p14:tracePt t="193776" x="5438775" y="5153025"/>
          <p14:tracePt t="193793" x="5518150" y="5153025"/>
          <p14:tracePt t="193809" x="5554663" y="5153025"/>
          <p14:tracePt t="193826" x="5572125" y="5153025"/>
          <p14:tracePt t="193844" x="5589588" y="5153025"/>
          <p14:tracePt t="193880" x="5599113" y="5153025"/>
          <p14:tracePt t="193918" x="5608638" y="5153025"/>
          <p14:tracePt t="193931" x="5626100" y="5153025"/>
          <p14:tracePt t="193943" x="5661025" y="5153025"/>
          <p14:tracePt t="193956" x="5724525" y="5153025"/>
          <p14:tracePt t="193969" x="5786438" y="5153025"/>
          <p14:tracePt t="193981" x="5848350" y="5153025"/>
          <p14:tracePt t="193994" x="5875338" y="5153025"/>
          <p14:tracePt t="194009" x="5894388" y="5153025"/>
          <p14:tracePt t="194026" x="5911850" y="5153025"/>
          <p14:tracePt t="194042" x="5929313" y="5153025"/>
          <p14:tracePt t="194059" x="5983288" y="5153025"/>
          <p14:tracePt t="194076" x="6000750" y="5153025"/>
          <p14:tracePt t="194092" x="6027738" y="5153025"/>
          <p14:tracePt t="194109" x="6089650" y="5153025"/>
          <p14:tracePt t="194125" x="6108700" y="5153025"/>
          <p14:tracePt t="194142" x="6126163" y="5153025"/>
          <p14:tracePt t="194159" x="6143625" y="5153025"/>
          <p14:tracePt t="194175" x="6153150" y="5153025"/>
          <p14:tracePt t="196563" x="6180138" y="5153025"/>
          <p14:tracePt t="196575" x="6303963" y="5153025"/>
          <p14:tracePt t="196589" x="6759575" y="5180013"/>
          <p14:tracePt t="196601" x="7412038" y="5259388"/>
          <p14:tracePt t="196613" x="8018463" y="5357813"/>
          <p14:tracePt t="196626" x="8215313" y="5419725"/>
          <p14:tracePt t="196639" x="8367713" y="5465763"/>
          <p14:tracePt t="196654" x="8447088" y="5500688"/>
          <p14:tracePt t="196670" x="8491538" y="5518150"/>
          <p14:tracePt t="196687" x="8518525" y="5518150"/>
          <p14:tracePt t="196880" x="8528050" y="5518150"/>
          <p14:tracePt t="196893" x="8537575" y="5518150"/>
          <p14:tracePt t="196907" x="8562975" y="5518150"/>
          <p14:tracePt t="196920" x="8634413" y="5527675"/>
          <p14:tracePt t="196937" x="8705850" y="5537200"/>
          <p14:tracePt t="196953" x="8796338" y="5572125"/>
          <p14:tracePt t="196970" x="8858250" y="5589588"/>
          <p14:tracePt t="196987" x="8867775" y="5599113"/>
          <p14:tracePt t="197007" x="8867775" y="5608638"/>
          <p14:tracePt t="197020" x="8875713" y="5608638"/>
          <p14:tracePt t="197046" x="8885238" y="5608638"/>
          <p14:tracePt t="197096" x="8875713" y="5608638"/>
          <p14:tracePt t="197109" x="8875713" y="5599113"/>
          <p14:tracePt t="197135" x="8875713" y="5589588"/>
          <p14:tracePt t="197147" x="8858250" y="5589588"/>
          <p14:tracePt t="197160" x="8858250" y="5572125"/>
          <p14:tracePt t="197173" x="8840788" y="5562600"/>
          <p14:tracePt t="197186" x="8840788" y="5545138"/>
          <p14:tracePt t="197203" x="8831263" y="5545138"/>
          <p14:tracePt t="197219" x="8823325" y="5537200"/>
          <p14:tracePt t="197236" x="8813800" y="5527675"/>
          <p14:tracePt t="197261" x="8813800" y="5518150"/>
          <p14:tracePt t="200060" x="8831263" y="5518150"/>
          <p14:tracePt t="200072" x="8885238" y="5518150"/>
          <p14:tracePt t="200085" x="8983663" y="5554663"/>
          <p14:tracePt t="200098" x="9126538" y="5599113"/>
          <p14:tracePt t="200114" x="9286875" y="5653088"/>
          <p14:tracePt t="200131" x="9447213" y="5715000"/>
          <p14:tracePt t="200147" x="9626600" y="5795963"/>
          <p14:tracePt t="200164" x="10109200" y="5938838"/>
          <p14:tracePt t="200180" x="10260013" y="5991225"/>
          <p14:tracePt t="200197" x="10358438" y="6018213"/>
          <p14:tracePt t="200214" x="10483850" y="6037263"/>
          <p14:tracePt t="200403" x="10491788" y="6037263"/>
          <p14:tracePt t="200416" x="10501313" y="6037263"/>
          <p14:tracePt t="200428" x="10545763" y="6037263"/>
          <p14:tracePt t="200441" x="10661650" y="6010275"/>
          <p14:tracePt t="200454" x="10858500" y="5956300"/>
          <p14:tracePt t="200466" x="11099800" y="5902325"/>
          <p14:tracePt t="200481" x="11233150" y="5840413"/>
          <p14:tracePt t="200497" x="11287125" y="5803900"/>
          <p14:tracePt t="200513" x="11314113" y="5795963"/>
          <p14:tracePt t="200530" x="11323638" y="5768975"/>
          <p14:tracePt t="200546" x="11331575" y="5751513"/>
          <p14:tracePt t="200563" x="11341100" y="5705475"/>
          <p14:tracePt t="200580" x="11349038" y="5599113"/>
          <p14:tracePt t="200596" x="11358563" y="5537200"/>
          <p14:tracePt t="200613" x="11358563" y="5473700"/>
          <p14:tracePt t="200630" x="11358563" y="5419725"/>
          <p14:tracePt t="200646" x="11349038" y="5330825"/>
          <p14:tracePt t="200663" x="11341100" y="5303838"/>
          <p14:tracePt t="200679" x="11323638" y="5259388"/>
          <p14:tracePt t="200696" x="11252200" y="5170488"/>
          <p14:tracePt t="200713" x="11188700" y="5126038"/>
          <p14:tracePt t="200729" x="11109325" y="5099050"/>
          <p14:tracePt t="200746" x="10875963" y="5062538"/>
          <p14:tracePt t="200763" x="10725150" y="5062538"/>
          <p14:tracePt t="200779" x="10617200" y="5089525"/>
          <p14:tracePt t="200796" x="10510838" y="5143500"/>
          <p14:tracePt t="200812" x="10491788" y="5153025"/>
          <p14:tracePt t="200829" x="10474325" y="5170488"/>
          <p14:tracePt t="200846" x="10456863" y="5224463"/>
          <p14:tracePt t="200863" x="10447338" y="5268913"/>
          <p14:tracePt t="200879" x="10439400" y="5330825"/>
          <p14:tracePt t="200896" x="10439400" y="5384800"/>
          <p14:tracePt t="200912" x="10474325" y="5510213"/>
          <p14:tracePt t="200929" x="10518775" y="5581650"/>
          <p14:tracePt t="200946" x="10599738" y="5643563"/>
          <p14:tracePt t="200962" x="10823575" y="5776913"/>
          <p14:tracePt t="200979" x="10912475" y="5822950"/>
          <p14:tracePt t="200996" x="10983913" y="5830888"/>
          <p14:tracePt t="201012" x="11063288" y="5848350"/>
          <p14:tracePt t="201029" x="11090275" y="5848350"/>
          <p14:tracePt t="201046" x="11109325" y="5848350"/>
          <p14:tracePt t="201062" x="11153775" y="5830888"/>
          <p14:tracePt t="201079" x="11180763" y="5786438"/>
          <p14:tracePt t="201095" x="11233150" y="5715000"/>
          <p14:tracePt t="201112" x="11277600" y="5608638"/>
          <p14:tracePt t="201129" x="11358563" y="5348288"/>
          <p14:tracePt t="201145" x="11368088" y="5251450"/>
          <p14:tracePt t="201162" x="11368088" y="5187950"/>
          <p14:tracePt t="201178" x="11341100" y="5081588"/>
          <p14:tracePt t="201195" x="11287125" y="5037138"/>
          <p14:tracePt t="201212" x="11206163" y="5000625"/>
          <p14:tracePt t="201228" x="10974388" y="4956175"/>
          <p14:tracePt t="201245" x="10848975" y="4956175"/>
          <p14:tracePt t="201262" x="10733088" y="4956175"/>
          <p14:tracePt t="201279" x="10555288" y="5018088"/>
          <p14:tracePt t="201295" x="10501313" y="5054600"/>
          <p14:tracePt t="201312" x="10466388" y="5072063"/>
          <p14:tracePt t="201328" x="10439400" y="5108575"/>
          <p14:tracePt t="201345" x="10402888" y="5180013"/>
          <p14:tracePt t="201361" x="10385425" y="5232400"/>
          <p14:tracePt t="201378" x="10385425" y="5295900"/>
          <p14:tracePt t="201395" x="10394950" y="5419725"/>
          <p14:tracePt t="201411" x="10439400" y="5491163"/>
          <p14:tracePt t="201428" x="10518775" y="5545138"/>
          <p14:tracePt t="201445" x="10796588" y="5670550"/>
          <p14:tracePt t="201461" x="10895013" y="5705475"/>
          <p14:tracePt t="201478" x="10991850" y="5732463"/>
          <p14:tracePt t="201495" x="11117263" y="5759450"/>
          <p14:tracePt t="201511" x="11171238" y="5759450"/>
          <p14:tracePt t="201528" x="11180763" y="5768975"/>
          <p14:tracePt t="201544" x="11188700" y="5768975"/>
          <p14:tracePt t="201561" x="11198225" y="5768975"/>
          <p14:tracePt t="201578" x="11206163" y="5759450"/>
          <p14:tracePt t="201594" x="11215688" y="5732463"/>
          <p14:tracePt t="201611" x="11233150" y="5554663"/>
          <p14:tracePt t="201628" x="11233150" y="5438775"/>
          <p14:tracePt t="201644" x="11233150" y="5348288"/>
          <p14:tracePt t="201661" x="11082338" y="5241925"/>
          <p14:tracePt t="201678" x="10974388" y="5205413"/>
          <p14:tracePt t="201694" x="10823575" y="5197475"/>
          <p14:tracePt t="201711" x="10563225" y="5214938"/>
          <p14:tracePt t="201727" x="10483850" y="5241925"/>
          <p14:tracePt t="201744" x="10412413" y="5286375"/>
          <p14:tracePt t="201761" x="10348913" y="5340350"/>
          <p14:tracePt t="201777" x="10340975" y="5367338"/>
          <p14:tracePt t="201794" x="10323513" y="5384800"/>
          <p14:tracePt t="201811" x="10323513" y="5402263"/>
          <p14:tracePt t="201812" x="10323513" y="5429250"/>
          <p14:tracePt t="201827" x="10323513" y="5446713"/>
          <p14:tracePt t="201844" x="10323513" y="5473700"/>
          <p14:tracePt t="201861" x="10323513" y="5500688"/>
          <p14:tracePt t="201877" x="10385425" y="5562600"/>
          <p14:tracePt t="201894" x="10420350" y="5608638"/>
          <p14:tracePt t="201911" x="10466388" y="5643563"/>
          <p14:tracePt t="201927" x="10501313" y="5680075"/>
          <p14:tracePt t="201944" x="10528300" y="5688013"/>
          <p14:tracePt t="201977" x="10537825" y="5697538"/>
          <p14:tracePt t="202027" x="10537825" y="5705475"/>
          <p14:tracePt t="202040" x="10545763" y="5705475"/>
          <p14:tracePt t="202129" x="10555288" y="5705475"/>
          <p14:tracePt t="202230" x="10563225" y="5705475"/>
          <p14:tracePt t="202243" x="10572750" y="5705475"/>
          <p14:tracePt t="202255" x="10582275" y="5715000"/>
          <p14:tracePt t="202306" x="10590213" y="5715000"/>
          <p14:tracePt t="204812" x="10582275" y="5715000"/>
          <p14:tracePt t="204825" x="10545763" y="5697538"/>
          <p14:tracePt t="204838" x="10439400" y="5680075"/>
          <p14:tracePt t="204850" x="10323513" y="5661025"/>
          <p14:tracePt t="204863" x="10090150" y="5634038"/>
          <p14:tracePt t="204876" x="9885363" y="5608638"/>
          <p14:tracePt t="204888" x="9698038" y="5599113"/>
          <p14:tracePt t="204905" x="9590088" y="5599113"/>
          <p14:tracePt t="204922" x="9510713" y="5599113"/>
          <p14:tracePt t="204938" x="9456738" y="5599113"/>
          <p14:tracePt t="205104" x="9447213" y="5599113"/>
          <p14:tracePt t="205117" x="9429750" y="5599113"/>
          <p14:tracePt t="205130" x="9340850" y="5599113"/>
          <p14:tracePt t="205142" x="9099550" y="5599113"/>
          <p14:tracePt t="205155" x="8609013" y="5599113"/>
          <p14:tracePt t="205171" x="8054975" y="5634038"/>
          <p14:tracePt t="205188" x="7626350" y="5670550"/>
          <p14:tracePt t="205204" x="7313613" y="5732463"/>
          <p14:tracePt t="205221" x="6965950" y="5813425"/>
          <p14:tracePt t="205238" x="6911975" y="5848350"/>
          <p14:tracePt t="205410" x="6902450" y="5848350"/>
          <p14:tracePt t="205422" x="6875463" y="5848350"/>
          <p14:tracePt t="205435" x="6796088" y="5848350"/>
          <p14:tracePt t="205448" x="6661150" y="5867400"/>
          <p14:tracePt t="205460" x="6419850" y="5884863"/>
          <p14:tracePt t="205473" x="6143625" y="5965825"/>
          <p14:tracePt t="205487" x="5946775" y="6027738"/>
          <p14:tracePt t="205504" x="5830888" y="6072188"/>
          <p14:tracePt t="205520" x="5732463" y="6126163"/>
          <p14:tracePt t="205537" x="5616575" y="6161088"/>
          <p14:tracePt t="205553" x="5599113" y="6170613"/>
          <p14:tracePt t="206032" x="5616575" y="6170613"/>
          <p14:tracePt t="206045" x="5643563" y="6170613"/>
          <p14:tracePt t="206058" x="5670550" y="6170613"/>
          <p14:tracePt t="206071" x="5697538" y="6170613"/>
          <p14:tracePt t="206086" x="5724525" y="6170613"/>
          <p14:tracePt t="206102" x="5732463" y="6170613"/>
          <p14:tracePt t="206119" x="5741988" y="6170613"/>
          <p14:tracePt t="206136" x="5751513" y="6170613"/>
          <p14:tracePt t="206152" x="5759450" y="6170613"/>
          <p14:tracePt t="206184" x="5776913" y="6170613"/>
          <p14:tracePt t="206197" x="5786438" y="6170613"/>
          <p14:tracePt t="206210" x="5803900" y="6161088"/>
          <p14:tracePt t="206223" x="5830888" y="6153150"/>
          <p14:tracePt t="206236" x="5857875" y="6143625"/>
          <p14:tracePt t="206252" x="5884863" y="6134100"/>
          <p14:tracePt t="206269" x="5911850" y="6116638"/>
          <p14:tracePt t="206285" x="5938838" y="6108700"/>
          <p14:tracePt t="206302" x="5965825" y="6089650"/>
          <p14:tracePt t="206319" x="5973763" y="6089650"/>
          <p14:tracePt t="208677" x="5983288" y="6089650"/>
          <p14:tracePt t="208690" x="5991225" y="6089650"/>
          <p14:tracePt t="208703" x="6010275" y="6089650"/>
          <p14:tracePt t="208716" x="6081713" y="6099175"/>
          <p14:tracePt t="208731" x="6224588" y="6126163"/>
          <p14:tracePt t="208747" x="6491288" y="6205538"/>
          <p14:tracePt t="208764" x="6697663" y="6259513"/>
          <p14:tracePt t="208781" x="6858000" y="6296025"/>
          <p14:tracePt t="208797" x="6884988" y="6303963"/>
          <p14:tracePt t="208814" x="6902450" y="6303963"/>
          <p14:tracePt t="208830" x="6911975" y="6303963"/>
          <p14:tracePt t="208847" x="6919913" y="6303963"/>
          <p14:tracePt t="208868" x="6938963" y="6303963"/>
          <p14:tracePt t="208881" x="6965950" y="6296025"/>
          <p14:tracePt t="208897" x="7037388" y="6224588"/>
          <p14:tracePt t="208914" x="7126288" y="6108700"/>
          <p14:tracePt t="208930" x="7323138" y="5768975"/>
          <p14:tracePt t="208947" x="7348538" y="5670550"/>
          <p14:tracePt t="208964" x="7375525" y="5599113"/>
          <p14:tracePt t="208980" x="7375525" y="5572125"/>
          <p14:tracePt t="208997" x="7375525" y="5537200"/>
          <p14:tracePt t="209013" x="7375525" y="5518150"/>
          <p14:tracePt t="209030" x="7348538" y="5510213"/>
          <p14:tracePt t="209047" x="7232650" y="5483225"/>
          <p14:tracePt t="209063" x="7116763" y="5473700"/>
          <p14:tracePt t="209080" x="6956425" y="5473700"/>
          <p14:tracePt t="209097" x="6554788" y="5527675"/>
          <p14:tracePt t="209113" x="6438900" y="5572125"/>
          <p14:tracePt t="209130" x="6357938" y="5608638"/>
          <p14:tracePt t="209147" x="6303963" y="5670550"/>
          <p14:tracePt t="209163" x="6286500" y="5688013"/>
          <p14:tracePt t="209180" x="6276975" y="5724525"/>
          <p14:tracePt t="209196" x="6276975" y="5776913"/>
          <p14:tracePt t="209213" x="6269038" y="5884863"/>
          <p14:tracePt t="209230" x="6269038" y="5938838"/>
          <p14:tracePt t="209246" x="6286500" y="5991225"/>
          <p14:tracePt t="209263" x="6375400" y="6054725"/>
          <p14:tracePt t="209280" x="6456363" y="6081713"/>
          <p14:tracePt t="209296" x="6562725" y="6108700"/>
          <p14:tracePt t="209313" x="6732588" y="6126163"/>
          <p14:tracePt t="209330" x="6769100" y="6134100"/>
          <p14:tracePt t="209346" x="6804025" y="6143625"/>
          <p14:tracePt t="209363" x="6831013" y="6143625"/>
          <p14:tracePt t="209379" x="6848475" y="6143625"/>
          <p14:tracePt t="209396" x="6858000" y="6108700"/>
          <p14:tracePt t="209413" x="6894513" y="6045200"/>
          <p14:tracePt t="209429" x="6938963" y="5902325"/>
          <p14:tracePt t="209446" x="6938963" y="5840413"/>
          <p14:tracePt t="209463" x="6938963" y="5803900"/>
          <p14:tracePt t="209479" x="6884988" y="5741988"/>
          <p14:tracePt t="209496" x="6840538" y="5715000"/>
          <p14:tracePt t="209512" x="6796088" y="5697538"/>
          <p14:tracePt t="209530" x="6705600" y="5670550"/>
          <p14:tracePt t="209546" x="6670675" y="5670550"/>
          <p14:tracePt t="209562" x="6661150" y="5670550"/>
          <p14:tracePt t="209579" x="6653213" y="5670550"/>
          <p14:tracePt t="209596" x="6634163" y="5670550"/>
          <p14:tracePt t="209612" x="6634163" y="5680075"/>
          <p14:tracePt t="209629" x="6616700" y="5697538"/>
          <p14:tracePt t="209655" x="6616700" y="5705475"/>
          <p14:tracePt t="209667" x="6608763" y="5705475"/>
          <p14:tracePt t="209719" x="6599238" y="5715000"/>
          <p14:tracePt t="209769" x="6599238" y="5724525"/>
          <p14:tracePt t="209782" x="6599238" y="5732463"/>
          <p14:tracePt t="209807" x="6599238" y="5741988"/>
          <p14:tracePt t="209820" x="6599238" y="5751513"/>
          <p14:tracePt t="209845" x="6599238" y="5759450"/>
          <p14:tracePt t="209858" x="6599238" y="5768975"/>
          <p14:tracePt t="209871" x="6599238" y="5776913"/>
          <p14:tracePt t="209896" x="6599238" y="5786438"/>
          <p14:tracePt t="209921" x="6599238" y="5795963"/>
          <p14:tracePt t="210048" x="6599238" y="5803900"/>
          <p14:tracePt t="210405" x="6608763" y="5803900"/>
          <p14:tracePt t="210430" x="6634163" y="5803900"/>
          <p14:tracePt t="210443" x="6680200" y="5803900"/>
          <p14:tracePt t="210455" x="6759575" y="5813425"/>
          <p14:tracePt t="210468" x="6840538" y="5813425"/>
          <p14:tracePt t="210481" x="6894513" y="5813425"/>
          <p14:tracePt t="210494" x="6919913" y="5813425"/>
          <p14:tracePt t="210511" x="6929438" y="5813425"/>
          <p14:tracePt t="210527" x="6938963" y="5813425"/>
          <p14:tracePt t="210544" x="6956425" y="5813425"/>
          <p14:tracePt t="210634" x="6965950" y="5813425"/>
          <p14:tracePt t="210684" x="6973888" y="5813425"/>
          <p14:tracePt t="210710" x="6983413" y="5813425"/>
          <p14:tracePt t="210939" x="6983413" y="5795963"/>
          <p14:tracePt t="210951" x="6983413" y="5768975"/>
          <p14:tracePt t="210964" x="6983413" y="5732463"/>
          <p14:tracePt t="210977" x="6965950" y="5680075"/>
          <p14:tracePt t="210993" x="6911975" y="5626100"/>
          <p14:tracePt t="211010" x="6858000" y="5572125"/>
          <p14:tracePt t="211027" x="6742113" y="5518150"/>
          <p14:tracePt t="211043" x="6653213" y="5500688"/>
          <p14:tracePt t="211060" x="6537325" y="5500688"/>
          <p14:tracePt t="211076" x="6411913" y="5500688"/>
          <p14:tracePt t="211093" x="6188075" y="5545138"/>
          <p14:tracePt t="211109" x="6089650" y="5572125"/>
          <p14:tracePt t="211126" x="6000750" y="5589588"/>
          <p14:tracePt t="211143" x="5911850" y="5616575"/>
          <p14:tracePt t="211159" x="5884863" y="5616575"/>
          <p14:tracePt t="211176" x="5840413" y="5626100"/>
          <p14:tracePt t="211193" x="5786438" y="5626100"/>
          <p14:tracePt t="211209" x="5751513" y="5634038"/>
          <p14:tracePt t="211226" x="5697538" y="5643563"/>
          <p14:tracePt t="211243" x="5608638" y="5653088"/>
          <p14:tracePt t="211259" x="5581650" y="5653088"/>
          <p14:tracePt t="211276" x="5562600" y="5653088"/>
          <p14:tracePt t="211292" x="5545138" y="5661025"/>
          <p14:tracePt t="211309" x="5518150" y="5661025"/>
          <p14:tracePt t="211326" x="5518150" y="5670550"/>
          <p14:tracePt t="211342" x="5500688" y="5670550"/>
          <p14:tracePt t="211359" x="5491163" y="5670550"/>
          <p14:tracePt t="211376" x="5491163" y="5680075"/>
          <p14:tracePt t="211408" x="5483225" y="5680075"/>
          <p14:tracePt t="211434" x="5473700" y="5680075"/>
          <p14:tracePt t="211535" x="5473700" y="5688013"/>
          <p14:tracePt t="211560" x="5483225" y="5697538"/>
          <p14:tracePt t="211574" x="5500688" y="5705475"/>
          <p14:tracePt t="211586" x="5518150" y="5724525"/>
          <p14:tracePt t="211599" x="5545138" y="5741988"/>
          <p14:tracePt t="211612" x="5589588" y="5768975"/>
          <p14:tracePt t="211625" x="5643563" y="5795963"/>
          <p14:tracePt t="211642" x="5697538" y="5822950"/>
          <p14:tracePt t="211658" x="5751513" y="5840413"/>
          <p14:tracePt t="211675" x="5857875" y="5884863"/>
          <p14:tracePt t="211692" x="5911850" y="5894388"/>
          <p14:tracePt t="211708" x="5946775" y="5902325"/>
          <p14:tracePt t="211725" x="6072188" y="5911850"/>
          <p14:tracePt t="211742" x="6134100" y="5919788"/>
          <p14:tracePt t="211758" x="6215063" y="5919788"/>
          <p14:tracePt t="211775" x="6296025" y="5919788"/>
          <p14:tracePt t="211792" x="6465888" y="5919788"/>
          <p14:tracePt t="211808" x="6554788" y="5919788"/>
          <p14:tracePt t="211825" x="6616700" y="5919788"/>
          <p14:tracePt t="211841" x="6715125" y="5902325"/>
          <p14:tracePt t="211858" x="6777038" y="5884863"/>
          <p14:tracePt t="211875" x="6823075" y="5875338"/>
          <p14:tracePt t="211891" x="6902450" y="5840413"/>
          <p14:tracePt t="211908" x="6929438" y="5840413"/>
          <p14:tracePt t="211924" x="6956425" y="5830888"/>
          <p14:tracePt t="211941" x="6983413" y="5822950"/>
          <p14:tracePt t="211958" x="7000875" y="5813425"/>
          <p14:tracePt t="211979" x="7010400" y="5813425"/>
          <p14:tracePt t="211992" x="7018338" y="5803900"/>
          <p14:tracePt t="212008" x="7037388" y="5795963"/>
          <p14:tracePt t="212024" x="7054850" y="5795963"/>
          <p14:tracePt t="212041" x="7072313" y="5786438"/>
          <p14:tracePt t="212058" x="7116763" y="5776913"/>
          <p14:tracePt t="212074" x="7143750" y="5776913"/>
          <p14:tracePt t="212091" x="7161213" y="5768975"/>
          <p14:tracePt t="212107" x="7180263" y="5759450"/>
          <p14:tracePt t="212124" x="7197725" y="5751513"/>
          <p14:tracePt t="212141" x="7205663" y="5751513"/>
          <p14:tracePt t="212158" x="7224713" y="5741988"/>
          <p14:tracePt t="212174" x="7232650" y="5741988"/>
          <p14:tracePt t="212195" x="7242175" y="5741988"/>
          <p14:tracePt t="212234" x="7242175" y="5732463"/>
          <p14:tracePt t="212246" x="7242175" y="5724525"/>
          <p14:tracePt t="212272" x="7242175" y="5705475"/>
          <p14:tracePt t="212284" x="7242175" y="5688013"/>
          <p14:tracePt t="212297" x="7242175" y="5661025"/>
          <p14:tracePt t="212310" x="7242175" y="5634038"/>
          <p14:tracePt t="212324" x="7232650" y="5608638"/>
          <p14:tracePt t="212340" x="7232650" y="5599113"/>
          <p14:tracePt t="212357" x="7205663" y="5589588"/>
          <p14:tracePt t="212374" x="7161213" y="5581650"/>
          <p14:tracePt t="212390" x="7126288" y="5572125"/>
          <p14:tracePt t="212407" x="7072313" y="5562600"/>
          <p14:tracePt t="212424" x="6938963" y="5562600"/>
          <p14:tracePt t="212440" x="6840538" y="5572125"/>
          <p14:tracePt t="212457" x="6751638" y="5599113"/>
          <p14:tracePt t="212473" x="6680200" y="5616575"/>
          <p14:tracePt t="212490" x="6554788" y="5670550"/>
          <p14:tracePt t="212507" x="6483350" y="5688013"/>
          <p14:tracePt t="212523" x="6402388" y="5705475"/>
          <p14:tracePt t="212540" x="6197600" y="5724525"/>
          <p14:tracePt t="212557" x="6126163" y="5732463"/>
          <p14:tracePt t="212573" x="6062663" y="5741988"/>
          <p14:tracePt t="212590" x="5929313" y="5741988"/>
          <p14:tracePt t="212606" x="5867400" y="5741988"/>
          <p14:tracePt t="212623" x="5822950" y="5741988"/>
          <p14:tracePt t="212640" x="5776913" y="5741988"/>
          <p14:tracePt t="212656" x="5759450" y="5741988"/>
          <p14:tracePt t="212673" x="5751513" y="5741988"/>
          <p14:tracePt t="212690" x="5715000" y="5741988"/>
          <p14:tracePt t="212706" x="5705475" y="5741988"/>
          <p14:tracePt t="212727" x="5688013" y="5741988"/>
          <p14:tracePt t="212740" x="5661025" y="5741988"/>
          <p14:tracePt t="212756" x="5626100" y="5741988"/>
          <p14:tracePt t="212773" x="5608638" y="5741988"/>
          <p14:tracePt t="212790" x="5589588" y="5741988"/>
          <p14:tracePt t="212806" x="5545138" y="5741988"/>
          <p14:tracePt t="212823" x="5527675" y="5741988"/>
          <p14:tracePt t="212840" x="5510213" y="5741988"/>
          <p14:tracePt t="212856" x="5500688" y="5741988"/>
          <p14:tracePt t="212873" x="5491163" y="5741988"/>
          <p14:tracePt t="212957" x="5491163" y="5751513"/>
          <p14:tracePt t="212970" x="5491163" y="5759450"/>
          <p14:tracePt t="212982" x="5491163" y="5768975"/>
          <p14:tracePt t="212995" x="5491163" y="5776913"/>
          <p14:tracePt t="213021" x="5518150" y="5795963"/>
          <p14:tracePt t="213033" x="5537200" y="5803900"/>
          <p14:tracePt t="213045" x="5562600" y="5813425"/>
          <p14:tracePt t="213058" x="5653088" y="5840413"/>
          <p14:tracePt t="213072" x="5759450" y="5857875"/>
          <p14:tracePt t="213089" x="5902325" y="5875338"/>
          <p14:tracePt t="213106" x="6072188" y="5875338"/>
          <p14:tracePt t="213123" x="6375400" y="5884863"/>
          <p14:tracePt t="213139" x="6510338" y="5884863"/>
          <p14:tracePt t="213155" x="6608763" y="5884863"/>
          <p14:tracePt t="213172" x="6697663" y="5875338"/>
          <p14:tracePt t="213173" x="6786563" y="5867400"/>
          <p14:tracePt t="213189" x="6858000" y="5848350"/>
          <p14:tracePt t="213205" x="6929438" y="5840413"/>
          <p14:tracePt t="213222" x="7010400" y="5830888"/>
          <p14:tracePt t="213239" x="7134225" y="5822950"/>
          <p14:tracePt t="213255" x="7161213" y="5822950"/>
          <p14:tracePt t="213272" x="7180263" y="5822950"/>
          <p14:tracePt t="213289" x="7197725" y="5822950"/>
          <p14:tracePt t="213312" x="7205663" y="5822950"/>
          <p14:tracePt t="213325" x="7215188" y="5822950"/>
          <p14:tracePt t="213363" x="7215188" y="5813425"/>
          <p14:tracePt t="213376" x="7224713" y="5813425"/>
          <p14:tracePt t="213440" x="7224713" y="5803900"/>
          <p14:tracePt t="213452" x="7224713" y="5795963"/>
          <p14:tracePt t="213465" x="7215188" y="5776913"/>
          <p14:tracePt t="213478" x="7205663" y="5751513"/>
          <p14:tracePt t="213491" x="7170738" y="5724525"/>
          <p14:tracePt t="213505" x="7108825" y="5688013"/>
          <p14:tracePt t="213521" x="7027863" y="5643563"/>
          <p14:tracePt t="213538" x="6938963" y="5616575"/>
          <p14:tracePt t="213555" x="6769100" y="5589588"/>
          <p14:tracePt t="213571" x="6661150" y="5589588"/>
          <p14:tracePt t="213588" x="6537325" y="5589588"/>
          <p14:tracePt t="213605" x="6303963" y="5626100"/>
          <p14:tracePt t="213621" x="6205538" y="5661025"/>
          <p14:tracePt t="213638" x="6116638" y="5688013"/>
          <p14:tracePt t="213655" x="6010275" y="5732463"/>
          <p14:tracePt t="213671" x="5965825" y="5751513"/>
          <p14:tracePt t="213688" x="5946775" y="5759450"/>
          <p14:tracePt t="213704" x="5938838" y="5759450"/>
          <p14:tracePt t="213721" x="5919788" y="5768975"/>
          <p14:tracePt t="213738" x="5911850" y="5768975"/>
          <p14:tracePt t="213795" x="5902325" y="5768975"/>
          <p14:tracePt t="213821" x="5894388" y="5776913"/>
          <p14:tracePt t="213833" x="5894388" y="5786438"/>
          <p14:tracePt t="213859" x="5884863" y="5786438"/>
          <p14:tracePt t="213872" x="5884863" y="5795963"/>
          <p14:tracePt t="213884" x="5875338" y="5803900"/>
          <p14:tracePt t="213897" x="5867400" y="5813425"/>
          <p14:tracePt t="213922" x="5857875" y="5813425"/>
          <p14:tracePt t="213935" x="5857875" y="5822950"/>
          <p14:tracePt t="213948" x="5848350" y="5822950"/>
          <p14:tracePt t="213973" x="5840413" y="5822950"/>
          <p14:tracePt t="214368" x="5848350" y="5822950"/>
          <p14:tracePt t="214380" x="5867400" y="5822950"/>
          <p14:tracePt t="214393" x="5919788" y="5822950"/>
          <p14:tracePt t="214405" x="6018213" y="5830888"/>
          <p14:tracePt t="214420" x="6170613" y="5848350"/>
          <p14:tracePt t="214436" x="6303963" y="5857875"/>
          <p14:tracePt t="214453" x="6394450" y="5857875"/>
          <p14:tracePt t="214470" x="6465888" y="5857875"/>
          <p14:tracePt t="214486" x="6483350" y="5857875"/>
          <p14:tracePt t="214503" x="6510338" y="5857875"/>
          <p14:tracePt t="214520" x="6527800" y="5857875"/>
          <p14:tracePt t="214536" x="6545263" y="5857875"/>
          <p14:tracePt t="214553" x="6562725" y="5857875"/>
          <p14:tracePt t="214570" x="6589713" y="5857875"/>
          <p14:tracePt t="214586" x="6616700" y="5857875"/>
          <p14:tracePt t="214603" x="6643688" y="5857875"/>
          <p14:tracePt t="214619" x="6680200" y="5857875"/>
          <p14:tracePt t="214636" x="6742113" y="5867400"/>
          <p14:tracePt t="214653" x="6777038" y="5867400"/>
          <p14:tracePt t="214669" x="6831013" y="5867400"/>
          <p14:tracePt t="214686" x="6911975" y="5867400"/>
          <p14:tracePt t="214703" x="6938963" y="5867400"/>
          <p14:tracePt t="214719" x="6956425" y="5857875"/>
          <p14:tracePt t="214736" x="6983413" y="5857875"/>
          <p14:tracePt t="214799" x="6991350" y="5857875"/>
          <p14:tracePt t="218423" x="6991350" y="5848350"/>
          <p14:tracePt t="218436" x="6991350" y="5840413"/>
          <p14:tracePt t="218448" x="7010400" y="5813425"/>
          <p14:tracePt t="218462" x="7018338" y="5786438"/>
          <p14:tracePt t="218479" x="7045325" y="5732463"/>
          <p14:tracePt t="218495" x="7062788" y="5697538"/>
          <p14:tracePt t="218513" x="7072313" y="5608638"/>
          <p14:tracePt t="218528" x="7072313" y="5581650"/>
          <p14:tracePt t="218546" x="7037388" y="5572125"/>
          <p14:tracePt t="218563" x="6848475" y="5562600"/>
          <p14:tracePt t="218579" x="6751638" y="5572125"/>
          <p14:tracePt t="218595" x="6670675" y="5643563"/>
          <p14:tracePt t="218612" x="6616700" y="5697538"/>
          <p14:tracePt t="218628" x="6572250" y="5795963"/>
          <p14:tracePt t="218648" x="6562725" y="5813425"/>
          <p14:tracePt t="218662" x="6554788" y="5840413"/>
          <p14:tracePt t="218678" x="6554788" y="5902325"/>
          <p14:tracePt t="218695" x="6554788" y="5929313"/>
          <p14:tracePt t="218711" x="6581775" y="5965825"/>
          <p14:tracePt t="218728" x="6697663" y="6018213"/>
          <p14:tracePt t="218745" x="6796088" y="6037263"/>
          <p14:tracePt t="218761" x="6894513" y="6045200"/>
          <p14:tracePt t="218779" x="7062788" y="6062663"/>
          <p14:tracePt t="218794" x="7126288" y="6062663"/>
          <p14:tracePt t="218811" x="7161213" y="6045200"/>
          <p14:tracePt t="218828" x="7188200" y="6018213"/>
          <p14:tracePt t="218844" x="7242175" y="5938838"/>
          <p14:tracePt t="218861" x="7259638" y="5867400"/>
          <p14:tracePt t="218878" x="7277100" y="5803900"/>
          <p14:tracePt t="218894" x="7269163" y="5670550"/>
          <p14:tracePt t="218911" x="7224713" y="5599113"/>
          <p14:tracePt t="218929" x="7170738" y="5562600"/>
          <p14:tracePt t="218945" x="7037388" y="5537200"/>
          <p14:tracePt t="218961" x="6973888" y="5537200"/>
          <p14:tracePt t="218978" x="6902450" y="5554663"/>
          <p14:tracePt t="218995" x="6796088" y="5670550"/>
          <p14:tracePt t="219012" x="6777038" y="5751513"/>
          <p14:tracePt t="219028" x="6769100" y="5813425"/>
          <p14:tracePt t="219044" x="6759575" y="5919788"/>
          <p14:tracePt t="219061" x="6777038" y="5965825"/>
          <p14:tracePt t="219077" x="6823075" y="6000750"/>
          <p14:tracePt t="219094" x="6867525" y="6037263"/>
          <p14:tracePt t="219111" x="7010400" y="6089650"/>
          <p14:tracePt t="219127" x="7072313" y="6116638"/>
          <p14:tracePt t="219144" x="7143750" y="6143625"/>
          <p14:tracePt t="219161" x="7205663" y="6143625"/>
          <p14:tracePt t="219413" x="7197725" y="6143625"/>
          <p14:tracePt t="219426" x="7062788" y="6081713"/>
          <p14:tracePt t="219439" x="6491288" y="5875338"/>
          <p14:tracePt t="219451" x="5500688" y="5581650"/>
          <p14:tracePt t="219464" x="4295775" y="5214938"/>
          <p14:tracePt t="219477" x="3527425" y="4991100"/>
          <p14:tracePt t="219493" x="2982913" y="4776788"/>
          <p14:tracePt t="219510" x="2670175" y="4616450"/>
          <p14:tracePt t="219526" x="2500313" y="4527550"/>
          <p14:tracePt t="219706" x="2490788" y="4527550"/>
          <p14:tracePt t="219718" x="2438400" y="4491038"/>
          <p14:tracePt t="219731" x="2251075" y="4313238"/>
          <p14:tracePt t="219744" x="1776413" y="3714750"/>
          <p14:tracePt t="219759" x="1187450" y="2919413"/>
          <p14:tracePt t="219776" x="741363" y="2160588"/>
          <p14:tracePt t="219793" x="615950" y="1893888"/>
          <p14:tracePt t="219809" x="554038" y="1714500"/>
          <p14:tracePt t="219985" x="544513" y="1704975"/>
          <p14:tracePt t="219998" x="527050" y="1670050"/>
          <p14:tracePt t="220011" x="455613" y="1527175"/>
          <p14:tracePt t="220023" x="339725" y="1169988"/>
          <p14:tracePt t="220036" x="187325" y="581025"/>
          <p14:tracePt t="221029" x="107950" y="88900"/>
          <p14:tracePt t="221232" x="152400" y="88900"/>
          <p14:tracePt t="221244" x="465138" y="88900"/>
          <p14:tracePt t="221257" x="1330325" y="61913"/>
          <p14:tracePt t="221270" x="2786063" y="17463"/>
          <p14:tracePt t="221282" x="4313238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269630"/>
            <a:ext cx="7930107" cy="609600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86"/>
    </mc:Choice>
    <mc:Fallback xmlns="">
      <p:transition spd="slow" advTm="17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982" x="11082338" y="5133975"/>
          <p14:tracePt t="45161" x="11082338" y="5126038"/>
          <p14:tracePt t="45174" x="11055350" y="5108575"/>
          <p14:tracePt t="45187" x="10858500" y="4946650"/>
          <p14:tracePt t="45199" x="10358438" y="4562475"/>
          <p14:tracePt t="45212" x="9688513" y="4081463"/>
          <p14:tracePt t="45228" x="9144000" y="3670300"/>
          <p14:tracePt t="45245" x="8939213" y="3517900"/>
          <p14:tracePt t="45261" x="8786813" y="3419475"/>
          <p14:tracePt t="45278" x="8688388" y="3330575"/>
          <p14:tracePt t="45466" x="8680450" y="3322638"/>
          <p14:tracePt t="45479" x="8634413" y="3276600"/>
          <p14:tracePt t="45491" x="8510588" y="3160713"/>
          <p14:tracePt t="45504" x="8197850" y="2867025"/>
          <p14:tracePt t="45517" x="7813675" y="2517775"/>
          <p14:tracePt t="45529" x="7510463" y="2268538"/>
          <p14:tracePt t="45544" x="7394575" y="2170113"/>
          <p14:tracePt t="45561" x="7313613" y="2108200"/>
          <p14:tracePt t="45577" x="7242175" y="2054225"/>
          <p14:tracePt t="45594" x="7188200" y="2017713"/>
          <p14:tracePt t="45610" x="7180263" y="2009775"/>
          <p14:tracePt t="45631" x="7170738" y="2009775"/>
          <p14:tracePt t="45733" x="7180263" y="2009775"/>
          <p14:tracePt t="45746" x="7205663" y="2009775"/>
          <p14:tracePt t="45758" x="7242175" y="2009775"/>
          <p14:tracePt t="45771" x="7313613" y="2009775"/>
          <p14:tracePt t="45784" x="7385050" y="2009775"/>
          <p14:tracePt t="45796" x="7473950" y="2009775"/>
          <p14:tracePt t="45810" x="7545388" y="2009775"/>
          <p14:tracePt t="45827" x="7616825" y="1990725"/>
          <p14:tracePt t="45843" x="7661275" y="1990725"/>
          <p14:tracePt t="45860" x="7742238" y="1965325"/>
          <p14:tracePt t="45877" x="7786688" y="1946275"/>
          <p14:tracePt t="45893" x="7858125" y="1919288"/>
          <p14:tracePt t="45910" x="8081963" y="1822450"/>
          <p14:tracePt t="45927" x="8180388" y="1785938"/>
          <p14:tracePt t="45943" x="8269288" y="1751013"/>
          <p14:tracePt t="45960" x="8323263" y="1731963"/>
          <p14:tracePt t="45976" x="8367713" y="1724025"/>
          <p14:tracePt t="45993" x="8375650" y="1714500"/>
          <p14:tracePt t="46254" x="8385175" y="1714500"/>
          <p14:tracePt t="46267" x="8412163" y="1714500"/>
          <p14:tracePt t="46279" x="8483600" y="1731963"/>
          <p14:tracePt t="46293" x="8626475" y="1785938"/>
          <p14:tracePt t="46309" x="8885238" y="1911350"/>
          <p14:tracePt t="46326" x="9180513" y="2054225"/>
          <p14:tracePt t="46343" x="9501188" y="2259013"/>
          <p14:tracePt t="46359" x="9582150" y="2322513"/>
          <p14:tracePt t="46376" x="9644063" y="2366963"/>
          <p14:tracePt t="46392" x="9661525" y="2384425"/>
          <p14:tracePt t="46409" x="9698038" y="2401888"/>
          <p14:tracePt t="46673" x="9705975" y="2411413"/>
          <p14:tracePt t="46686" x="9725025" y="2411413"/>
          <p14:tracePt t="46699" x="9752013" y="2428875"/>
          <p14:tracePt t="46711" x="9769475" y="2438400"/>
          <p14:tracePt t="46725" x="9804400" y="2455863"/>
          <p14:tracePt t="46742" x="9831388" y="2473325"/>
          <p14:tracePt t="46758" x="9848850" y="2482850"/>
          <p14:tracePt t="46775" x="9858375" y="2490788"/>
          <p14:tracePt t="46813" x="9867900" y="2490788"/>
          <p14:tracePt t="46838" x="9875838" y="2490788"/>
          <p14:tracePt t="46876" x="9885363" y="2490788"/>
          <p14:tracePt t="46889" x="9894888" y="2490788"/>
          <p14:tracePt t="46902" x="9929813" y="2490788"/>
          <p14:tracePt t="46915" x="10001250" y="2490788"/>
          <p14:tracePt t="46928" x="10099675" y="2500313"/>
          <p14:tracePt t="46941" x="10180638" y="2500313"/>
          <p14:tracePt t="46960" x="10233025" y="2500313"/>
          <p14:tracePt t="46974" x="10277475" y="2500313"/>
          <p14:tracePt t="46991" x="10304463" y="2500313"/>
          <p14:tracePt t="47008" x="10313988" y="2500313"/>
          <p14:tracePt t="47067" x="10323513" y="2500313"/>
          <p14:tracePt t="47156" x="10313988" y="2500313"/>
          <p14:tracePt t="47169" x="10304463" y="2500313"/>
          <p14:tracePt t="47181" x="10260013" y="2500313"/>
          <p14:tracePt t="47194" x="10180638" y="2482850"/>
          <p14:tracePt t="47208" x="10072688" y="2473325"/>
          <p14:tracePt t="47224" x="9912350" y="2446338"/>
          <p14:tracePt t="47241" x="9804400" y="2438400"/>
          <p14:tracePt t="47258" x="9653588" y="2428875"/>
          <p14:tracePt t="47274" x="9626600" y="2428875"/>
          <p14:tracePt t="47291" x="9609138" y="2428875"/>
          <p14:tracePt t="47307" x="9599613" y="2428875"/>
          <p14:tracePt t="47324" x="9590088" y="2428875"/>
          <p14:tracePt t="47341" x="9582150" y="2428875"/>
          <p14:tracePt t="47576" x="9572625" y="2428875"/>
          <p14:tracePt t="47590" x="9555163" y="2428875"/>
          <p14:tracePt t="47601" x="9518650" y="2428875"/>
          <p14:tracePt t="47614" x="9456738" y="2428875"/>
          <p14:tracePt t="47626" x="9340850" y="2428875"/>
          <p14:tracePt t="47640" x="9232900" y="2428875"/>
          <p14:tracePt t="47656" x="9134475" y="2428875"/>
          <p14:tracePt t="47673" x="9072563" y="2428875"/>
          <p14:tracePt t="47690" x="9045575" y="2428875"/>
          <p14:tracePt t="47706" x="9037638" y="2428875"/>
          <p14:tracePt t="47957" x="9028113" y="2428875"/>
          <p14:tracePt t="47969" x="9018588" y="2411413"/>
          <p14:tracePt t="47982" x="9001125" y="2384425"/>
          <p14:tracePt t="47995" x="8983663" y="2330450"/>
          <p14:tracePt t="48008" x="8974138" y="2241550"/>
          <p14:tracePt t="48022" x="8956675" y="2108200"/>
          <p14:tracePt t="48039" x="8939213" y="1946275"/>
          <p14:tracePt t="48056" x="8939213" y="1830388"/>
          <p14:tracePt t="48073" x="8939213" y="1714500"/>
          <p14:tracePt t="48089" x="8939213" y="1687513"/>
          <p14:tracePt t="48106" x="8929688" y="1670050"/>
          <p14:tracePt t="48122" x="8902700" y="1633538"/>
          <p14:tracePt t="48139" x="8875713" y="1625600"/>
          <p14:tracePt t="48156" x="8840788" y="1608138"/>
          <p14:tracePt t="48173" x="8796338" y="1581150"/>
          <p14:tracePt t="48189" x="8777288" y="1571625"/>
          <p14:tracePt t="48205" x="8769350" y="1562100"/>
          <p14:tracePt t="48222" x="8759825" y="1554163"/>
          <p14:tracePt t="48239" x="8759825" y="1544638"/>
          <p14:tracePt t="48262" x="8751888" y="1536700"/>
          <p14:tracePt t="48287" x="8732838" y="1536700"/>
          <p14:tracePt t="48300" x="8705850" y="1536700"/>
          <p14:tracePt t="48312" x="8653463" y="1536700"/>
          <p14:tracePt t="48325" x="8555038" y="1554163"/>
          <p14:tracePt t="48339" x="8429625" y="1598613"/>
          <p14:tracePt t="48355" x="8340725" y="1643063"/>
          <p14:tracePt t="48372" x="8286750" y="1670050"/>
          <p14:tracePt t="48389" x="8251825" y="1697038"/>
          <p14:tracePt t="48405" x="8242300" y="1697038"/>
          <p14:tracePt t="48422" x="8232775" y="1704975"/>
          <p14:tracePt t="48439" x="8224838" y="1724025"/>
          <p14:tracePt t="48440" x="8224838" y="1731963"/>
          <p14:tracePt t="48455" x="8224838" y="1758950"/>
          <p14:tracePt t="48472" x="8251825" y="1785938"/>
          <p14:tracePt t="48488" x="8323263" y="1847850"/>
          <p14:tracePt t="48505" x="8510588" y="1928813"/>
          <p14:tracePt t="48522" x="8562975" y="1946275"/>
          <p14:tracePt t="48538" x="8589963" y="1946275"/>
          <p14:tracePt t="48555" x="8626475" y="1946275"/>
          <p14:tracePt t="48571" x="8634413" y="1946275"/>
          <p14:tracePt t="48617" x="8643938" y="1946275"/>
          <p14:tracePt t="48643" x="8661400" y="1938338"/>
          <p14:tracePt t="48656" x="8680450" y="1893888"/>
          <p14:tracePt t="48668" x="8697913" y="1830388"/>
          <p14:tracePt t="48681" x="8732838" y="1741488"/>
          <p14:tracePt t="48693" x="8751888" y="1660525"/>
          <p14:tracePt t="48707" x="8759825" y="1589088"/>
          <p14:tracePt t="48721" x="8759825" y="1536700"/>
          <p14:tracePt t="48738" x="8751888" y="1500188"/>
          <p14:tracePt t="48754" x="8732838" y="1473200"/>
          <p14:tracePt t="48771" x="8634413" y="1438275"/>
          <p14:tracePt t="48788" x="8572500" y="1438275"/>
          <p14:tracePt t="48804" x="8474075" y="1438275"/>
          <p14:tracePt t="48821" x="8340725" y="1465263"/>
          <p14:tracePt t="48838" x="8269288" y="1500188"/>
          <p14:tracePt t="48854" x="8242300" y="1517650"/>
          <p14:tracePt t="48871" x="8205788" y="1571625"/>
          <p14:tracePt t="48888" x="8197850" y="1598613"/>
          <p14:tracePt t="48904" x="8188325" y="1633538"/>
          <p14:tracePt t="48921" x="8188325" y="1660525"/>
          <p14:tracePt t="48937" x="8215313" y="1724025"/>
          <p14:tracePt t="48954" x="8259763" y="1776413"/>
          <p14:tracePt t="48971" x="8323263" y="1830388"/>
          <p14:tracePt t="48987" x="8491538" y="1911350"/>
          <p14:tracePt t="49004" x="8555038" y="1938338"/>
          <p14:tracePt t="49020" x="8609013" y="1955800"/>
          <p14:tracePt t="49037" x="8653463" y="1965325"/>
          <p14:tracePt t="49054" x="8653463" y="1973263"/>
          <p14:tracePt t="49071" x="8661400" y="1973263"/>
          <p14:tracePt t="49087" x="8670925" y="1973263"/>
          <p14:tracePt t="49139" x="8670925" y="1955800"/>
          <p14:tracePt t="49151" x="8680450" y="1919288"/>
          <p14:tracePt t="49164" x="8688388" y="1857375"/>
          <p14:tracePt t="49176" x="8688388" y="1795463"/>
          <p14:tracePt t="49191" x="8697913" y="1741488"/>
          <p14:tracePt t="49204" x="8697913" y="1714500"/>
          <p14:tracePt t="49220" x="8697913" y="1697038"/>
          <p14:tracePt t="49237" x="8697913" y="1679575"/>
          <p14:tracePt t="49253" x="8697913" y="1660525"/>
          <p14:tracePt t="49270" x="8688388" y="1660525"/>
          <p14:tracePt t="49287" x="8670925" y="1652588"/>
          <p14:tracePt t="49303" x="8616950" y="1652588"/>
          <p14:tracePt t="49320" x="8562975" y="1652588"/>
          <p14:tracePt t="49336" x="8518525" y="1652588"/>
          <p14:tracePt t="49353" x="8474075" y="1660525"/>
          <p14:tracePt t="49370" x="8429625" y="1697038"/>
          <p14:tracePt t="49387" x="8420100" y="1724025"/>
          <p14:tracePt t="49403" x="8412163" y="1731963"/>
          <p14:tracePt t="49420" x="8402638" y="1768475"/>
          <p14:tracePt t="49436" x="8402638" y="1776413"/>
          <p14:tracePt t="49453" x="8402638" y="1785938"/>
          <p14:tracePt t="49558" x="8394700" y="1785938"/>
          <p14:tracePt t="49570" x="8385175" y="1785938"/>
          <p14:tracePt t="49583" x="8367713" y="1785938"/>
          <p14:tracePt t="49596" x="8331200" y="1776413"/>
          <p14:tracePt t="49608" x="8269288" y="1758950"/>
          <p14:tracePt t="49622" x="8180388" y="1724025"/>
          <p14:tracePt t="49636" x="8089900" y="1704975"/>
          <p14:tracePt t="49653" x="8018463" y="1687513"/>
          <p14:tracePt t="49669" x="7991475" y="1679575"/>
          <p14:tracePt t="49686" x="7947025" y="1679575"/>
          <p14:tracePt t="49710" x="7939088" y="1679575"/>
          <p14:tracePt t="49799" x="7939088" y="1697038"/>
          <p14:tracePt t="49812" x="7939088" y="1724025"/>
          <p14:tracePt t="49824" x="7939088" y="1758950"/>
          <p14:tracePt t="49837" x="7939088" y="1803400"/>
          <p14:tracePt t="49852" x="7974013" y="1830388"/>
          <p14:tracePt t="49869" x="8001000" y="1866900"/>
          <p14:tracePt t="49886" x="8018463" y="1874838"/>
          <p14:tracePt t="49902" x="8081963" y="1919288"/>
          <p14:tracePt t="49919" x="8116888" y="1919288"/>
          <p14:tracePt t="49935" x="8143875" y="1928813"/>
          <p14:tracePt t="49952" x="8180388" y="1946275"/>
          <p14:tracePt t="49969" x="8188325" y="1946275"/>
          <p14:tracePt t="49989" x="8197850" y="1946275"/>
          <p14:tracePt t="50015" x="8205788" y="1938338"/>
          <p14:tracePt t="50028" x="8224838" y="1911350"/>
          <p14:tracePt t="50040" x="8242300" y="1847850"/>
          <p14:tracePt t="50053" x="8277225" y="1768475"/>
          <p14:tracePt t="50069" x="8296275" y="1679575"/>
          <p14:tracePt t="50085" x="8313738" y="1598613"/>
          <p14:tracePt t="50102" x="8331200" y="1544638"/>
          <p14:tracePt t="50119" x="8331200" y="1473200"/>
          <p14:tracePt t="50135" x="8331200" y="1455738"/>
          <p14:tracePt t="50152" x="8331200" y="1446213"/>
          <p14:tracePt t="50168" x="8296275" y="1428750"/>
          <p14:tracePt t="50185" x="8269288" y="1411288"/>
          <p14:tracePt t="50202" x="8224838" y="1401763"/>
          <p14:tracePt t="50219" x="8134350" y="1401763"/>
          <p14:tracePt t="50235" x="8089900" y="1411288"/>
          <p14:tracePt t="50251" x="8054975" y="1419225"/>
          <p14:tracePt t="50269" x="8027988" y="1438275"/>
          <p14:tracePt t="50285" x="8010525" y="1446213"/>
          <p14:tracePt t="50301" x="8010525" y="1455738"/>
          <p14:tracePt t="50318" x="7991475" y="1465263"/>
          <p14:tracePt t="50335" x="7974013" y="1500188"/>
          <p14:tracePt t="50351" x="7966075" y="1509713"/>
          <p14:tracePt t="50368" x="7966075" y="1517650"/>
          <p14:tracePt t="50385" x="7947025" y="1571625"/>
          <p14:tracePt t="50401" x="7947025" y="1598613"/>
          <p14:tracePt t="50418" x="7947025" y="1616075"/>
          <p14:tracePt t="50435" x="7947025" y="1652588"/>
          <p14:tracePt t="50451" x="7947025" y="1679575"/>
          <p14:tracePt t="50468" x="7947025" y="1697038"/>
          <p14:tracePt t="50484" x="7947025" y="1724025"/>
          <p14:tracePt t="50501" x="7956550" y="1741488"/>
          <p14:tracePt t="50518" x="7966075" y="1758950"/>
          <p14:tracePt t="50534" x="7991475" y="1776413"/>
          <p14:tracePt t="50551" x="8089900" y="1822450"/>
          <p14:tracePt t="50568" x="8143875" y="1830388"/>
          <p14:tracePt t="50584" x="8170863" y="1847850"/>
          <p14:tracePt t="50601" x="8205788" y="1857375"/>
          <p14:tracePt t="50625" x="8215313" y="1857375"/>
          <p14:tracePt t="50637" x="8215313" y="1866900"/>
          <p14:tracePt t="50663" x="8224838" y="1866900"/>
          <p14:tracePt t="50701" x="8232775" y="1866900"/>
          <p14:tracePt t="50726" x="8242300" y="1847850"/>
          <p14:tracePt t="50739" x="8259763" y="1795463"/>
          <p14:tracePt t="50752" x="8286750" y="1724025"/>
          <p14:tracePt t="50764" x="8331200" y="1633538"/>
          <p14:tracePt t="50777" x="8358188" y="1562100"/>
          <p14:tracePt t="50790" x="8367713" y="1517650"/>
          <p14:tracePt t="50803" x="8375650" y="1482725"/>
          <p14:tracePt t="50817" x="8375650" y="1465263"/>
          <p14:tracePt t="50834" x="8375650" y="1455738"/>
          <p14:tracePt t="50851" x="8375650" y="1446213"/>
          <p14:tracePt t="50867" x="8367713" y="1428750"/>
          <p14:tracePt t="50884" x="8348663" y="1428750"/>
          <p14:tracePt t="50900" x="8331200" y="1428750"/>
          <p14:tracePt t="50917" x="8224838" y="1419225"/>
          <p14:tracePt t="50934" x="8153400" y="1419225"/>
          <p14:tracePt t="50950" x="8089900" y="1419225"/>
          <p14:tracePt t="50967" x="8037513" y="1419225"/>
          <p14:tracePt t="50968" x="8010525" y="1419225"/>
          <p14:tracePt t="50983" x="8001000" y="1419225"/>
          <p14:tracePt t="51000" x="7991475" y="1419225"/>
          <p14:tracePt t="51235" x="7974013" y="1419225"/>
          <p14:tracePt t="51247" x="7966075" y="1419225"/>
          <p14:tracePt t="51260" x="7939088" y="1419225"/>
          <p14:tracePt t="51273" x="7912100" y="1419225"/>
          <p14:tracePt t="51285" x="7848600" y="1419225"/>
          <p14:tracePt t="51299" x="7804150" y="1419225"/>
          <p14:tracePt t="51316" x="7742238" y="1419225"/>
          <p14:tracePt t="51333" x="7715250" y="1419225"/>
          <p14:tracePt t="51350" x="7688263" y="1419225"/>
          <p14:tracePt t="51366" x="7680325" y="1419225"/>
          <p14:tracePt t="51412" x="7670800" y="1419225"/>
          <p14:tracePt t="51425" x="7661275" y="1419225"/>
          <p14:tracePt t="51438" x="7653338" y="1428750"/>
          <p14:tracePt t="51451" x="7653338" y="1446213"/>
          <p14:tracePt t="51466" x="7643813" y="1465263"/>
          <p14:tracePt t="51483" x="7626350" y="1482725"/>
          <p14:tracePt t="51499" x="7626350" y="1509713"/>
          <p14:tracePt t="51516" x="7616825" y="1562100"/>
          <p14:tracePt t="51532" x="7608888" y="1589088"/>
          <p14:tracePt t="51549" x="7608888" y="1616075"/>
          <p14:tracePt t="51566" x="7608888" y="1660525"/>
          <p14:tracePt t="51582" x="7608888" y="1687513"/>
          <p14:tracePt t="51599" x="7608888" y="1704975"/>
          <p14:tracePt t="51616" x="7608888" y="1751013"/>
          <p14:tracePt t="51632" x="7608888" y="1758950"/>
          <p14:tracePt t="51649" x="7616825" y="1776413"/>
          <p14:tracePt t="51666" x="7643813" y="1795463"/>
          <p14:tracePt t="51682" x="7688263" y="1812925"/>
          <p14:tracePt t="51699" x="7724775" y="1839913"/>
          <p14:tracePt t="51715" x="7751763" y="1847850"/>
          <p14:tracePt t="51733" x="7777163" y="1857375"/>
          <p14:tracePt t="51749" x="7786688" y="1857375"/>
          <p14:tracePt t="51768" x="7796213" y="1857375"/>
          <p14:tracePt t="51819" x="7804150" y="1847850"/>
          <p14:tracePt t="51832" x="7804150" y="1830388"/>
          <p14:tracePt t="51845" x="7813675" y="1795463"/>
          <p14:tracePt t="51857" x="7823200" y="1741488"/>
          <p14:tracePt t="51870" x="7831138" y="1687513"/>
          <p14:tracePt t="51884" x="7840663" y="1625600"/>
          <p14:tracePt t="51898" x="7840663" y="1581150"/>
          <p14:tracePt t="51915" x="7840663" y="1536700"/>
          <p14:tracePt t="51933" x="7840663" y="1517650"/>
          <p14:tracePt t="51933" x="7840663" y="1509713"/>
          <p14:tracePt t="51948" x="7840663" y="1500188"/>
          <p14:tracePt t="51965" x="7831138" y="1482725"/>
          <p14:tracePt t="51982" x="7823200" y="1473200"/>
          <p14:tracePt t="51998" x="7751763" y="1465263"/>
          <p14:tracePt t="52015" x="7705725" y="1455738"/>
          <p14:tracePt t="52031" x="7661275" y="1455738"/>
          <p14:tracePt t="52048" x="7599363" y="1455738"/>
          <p14:tracePt t="52065" x="7572375" y="1455738"/>
          <p14:tracePt t="52081" x="7562850" y="1455738"/>
          <p14:tracePt t="52098" x="7537450" y="1455738"/>
          <p14:tracePt t="52115" x="7518400" y="1473200"/>
          <p14:tracePt t="52131" x="7510463" y="1490663"/>
          <p14:tracePt t="52148" x="7483475" y="1527175"/>
          <p14:tracePt t="52164" x="7456488" y="1616075"/>
          <p14:tracePt t="52181" x="7439025" y="1633538"/>
          <p14:tracePt t="52198" x="7439025" y="1660525"/>
          <p14:tracePt t="52215" x="7439025" y="1714500"/>
          <p14:tracePt t="52231" x="7439025" y="1731963"/>
          <p14:tracePt t="52248" x="7439025" y="1758950"/>
          <p14:tracePt t="52264" x="7439025" y="1785938"/>
          <p14:tracePt t="52281" x="7439025" y="1795463"/>
          <p14:tracePt t="52505" x="7429500" y="1795463"/>
          <p14:tracePt t="52518" x="7412038" y="1795463"/>
          <p14:tracePt t="52531" x="7385050" y="1785938"/>
          <p14:tracePt t="52543" x="7348538" y="1768475"/>
          <p14:tracePt t="52556" x="7296150" y="1751013"/>
          <p14:tracePt t="52569" x="7215188" y="1724025"/>
          <p14:tracePt t="52581" x="7143750" y="1704975"/>
          <p14:tracePt t="52597" x="7089775" y="1687513"/>
          <p14:tracePt t="52614" x="7037388" y="1679575"/>
          <p14:tracePt t="52631" x="7018338" y="1679575"/>
          <p14:tracePt t="52647" x="6983413" y="1670050"/>
          <p14:tracePt t="52663" x="6973888" y="1670050"/>
          <p14:tracePt t="52680" x="6965950" y="1670050"/>
          <p14:tracePt t="52697" x="6956425" y="1670050"/>
          <p14:tracePt t="52721" x="6946900" y="1670050"/>
          <p14:tracePt t="52746" x="6938963" y="1670050"/>
          <p14:tracePt t="52759" x="6938963" y="1679575"/>
          <p14:tracePt t="52771" x="6919913" y="1714500"/>
          <p14:tracePt t="52784" x="6911975" y="1751013"/>
          <p14:tracePt t="52797" x="6894513" y="1795463"/>
          <p14:tracePt t="52813" x="6884988" y="1830388"/>
          <p14:tracePt t="52830" x="6884988" y="1866900"/>
          <p14:tracePt t="52847" x="6884988" y="1893888"/>
          <p14:tracePt t="52863" x="6884988" y="1928813"/>
          <p14:tracePt t="52880" x="6902450" y="1946275"/>
          <p14:tracePt t="52896" x="6938963" y="1965325"/>
          <p14:tracePt t="52913" x="7010400" y="2000250"/>
          <p14:tracePt t="52930" x="7037388" y="2000250"/>
          <p14:tracePt t="52946" x="7054850" y="2000250"/>
          <p14:tracePt t="52963" x="7081838" y="2009775"/>
          <p14:tracePt t="52980" x="7089775" y="2009775"/>
          <p14:tracePt t="53038" x="7081838" y="2000250"/>
          <p14:tracePt t="53051" x="7054850" y="1982788"/>
          <p14:tracePt t="53064" x="7010400" y="1965325"/>
          <p14:tracePt t="53076" x="6919913" y="1938338"/>
          <p14:tracePt t="53089" x="6777038" y="1893888"/>
          <p14:tracePt t="53102" x="6626225" y="1857375"/>
          <p14:tracePt t="53115" x="6491288" y="1839913"/>
          <p14:tracePt t="53129" x="6429375" y="1830388"/>
          <p14:tracePt t="53146" x="6384925" y="1822450"/>
          <p14:tracePt t="53163" x="6375400" y="1822450"/>
          <p14:tracePt t="53180" x="6367463" y="1822450"/>
          <p14:tracePt t="53196" x="6357938" y="1822450"/>
          <p14:tracePt t="53318" x="6340475" y="1822450"/>
          <p14:tracePt t="53331" x="6330950" y="1822450"/>
          <p14:tracePt t="53343" x="6313488" y="1839913"/>
          <p14:tracePt t="53369" x="6303963" y="1857375"/>
          <p14:tracePt t="53381" x="6296025" y="1857375"/>
          <p14:tracePt t="53394" x="6286500" y="1857375"/>
          <p14:tracePt t="53432" x="6276975" y="1866900"/>
          <p14:tracePt t="53458" x="6269038" y="1866900"/>
          <p14:tracePt t="53471" x="6259513" y="1866900"/>
          <p14:tracePt t="53483" x="6251575" y="1874838"/>
          <p14:tracePt t="53496" x="6242050" y="1874838"/>
          <p14:tracePt t="53512" x="6232525" y="1884363"/>
          <p14:tracePt t="53534" x="6215063" y="1884363"/>
          <p14:tracePt t="53560" x="6205538" y="1884363"/>
          <p14:tracePt t="53610" x="6197600" y="1884363"/>
          <p14:tracePt t="53686" x="6180138" y="1884363"/>
          <p14:tracePt t="53712" x="6161088" y="1884363"/>
          <p14:tracePt t="53724" x="6153150" y="1884363"/>
          <p14:tracePt t="53737" x="6134100" y="1884363"/>
          <p14:tracePt t="53750" x="6126163" y="1893888"/>
          <p14:tracePt t="53763" x="6116638" y="1893888"/>
          <p14:tracePt t="53778" x="6108700" y="1893888"/>
          <p14:tracePt t="53795" x="6099175" y="1893888"/>
          <p14:tracePt t="53814" x="6081713" y="1893888"/>
          <p14:tracePt t="53839" x="6072188" y="1893888"/>
          <p14:tracePt t="53877" x="6062663" y="1893888"/>
          <p14:tracePt t="55287" x="6072188" y="1893888"/>
          <p14:tracePt t="55300" x="6089650" y="1893888"/>
          <p14:tracePt t="55313" x="6108700" y="1893888"/>
          <p14:tracePt t="55325" x="6116638" y="1893888"/>
          <p14:tracePt t="55342" x="6134100" y="1893888"/>
          <p14:tracePt t="55358" x="6143625" y="1893888"/>
          <p14:tracePt t="55375" x="6153150" y="1893888"/>
          <p14:tracePt t="55478" x="6161088" y="1893888"/>
          <p14:tracePt t="55491" x="6180138" y="1893888"/>
          <p14:tracePt t="55503" x="6251575" y="1893888"/>
          <p14:tracePt t="55516" x="6456363" y="1893888"/>
          <p14:tracePt t="55529" x="6919913" y="1982788"/>
          <p14:tracePt t="55542" x="7402513" y="2071688"/>
          <p14:tracePt t="55558" x="7848600" y="2197100"/>
          <p14:tracePt t="55575" x="8180388" y="2312988"/>
          <p14:tracePt t="55593" x="8680450" y="2490788"/>
          <p14:tracePt t="55608" x="8867775" y="2571750"/>
          <p14:tracePt t="55625" x="9055100" y="2660650"/>
          <p14:tracePt t="55641" x="9161463" y="2732088"/>
          <p14:tracePt t="55658" x="9242425" y="2786063"/>
          <p14:tracePt t="57335" x="9224963" y="2786063"/>
          <p14:tracePt t="57347" x="9188450" y="2786063"/>
          <p14:tracePt t="57360" x="9126538" y="2786063"/>
          <p14:tracePt t="57373" x="9001125" y="2776538"/>
          <p14:tracePt t="57388" x="8840788" y="2741613"/>
          <p14:tracePt t="57404" x="8626475" y="2687638"/>
          <p14:tracePt t="57421" x="8474075" y="2652713"/>
          <p14:tracePt t="57438" x="8340725" y="2616200"/>
          <p14:tracePt t="57454" x="8313738" y="2608263"/>
          <p14:tracePt t="57471" x="8304213" y="2608263"/>
          <p14:tracePt t="57488" x="8296275" y="2598738"/>
          <p14:tracePt t="57690" x="8286750" y="2598738"/>
          <p14:tracePt t="57703" x="8277225" y="2598738"/>
          <p14:tracePt t="57716" x="8259763" y="2589213"/>
          <p14:tracePt t="57728" x="8224838" y="2581275"/>
          <p14:tracePt t="57741" x="8188325" y="2562225"/>
          <p14:tracePt t="57754" x="8134350" y="2536825"/>
          <p14:tracePt t="57770" x="8062913" y="2500313"/>
          <p14:tracePt t="57787" x="8027988" y="2482850"/>
          <p14:tracePt t="57804" x="7983538" y="2465388"/>
          <p14:tracePt t="57820" x="7974013" y="2465388"/>
          <p14:tracePt t="57837" x="7966075" y="2465388"/>
          <p14:tracePt t="57868" x="7966075" y="2455863"/>
          <p14:tracePt t="59013" x="7956550" y="2455863"/>
          <p14:tracePt t="59025" x="7939088" y="2455863"/>
          <p14:tracePt t="59037" x="7885113" y="2455863"/>
          <p14:tracePt t="59051" x="7751763" y="2465388"/>
          <p14:tracePt t="59068" x="7473950" y="2490788"/>
          <p14:tracePt t="59085" x="7045325" y="2527300"/>
          <p14:tracePt t="59102" x="6518275" y="2527300"/>
          <p14:tracePt t="59118" x="6402388" y="2527300"/>
          <p14:tracePt t="59134" x="6313488" y="2527300"/>
          <p14:tracePt t="59151" x="6188075" y="2527300"/>
          <p14:tracePt t="59168" x="6143625" y="2527300"/>
          <p14:tracePt t="59185" x="6108700" y="2509838"/>
          <p14:tracePt t="59201" x="6089650" y="2509838"/>
          <p14:tracePt t="59218" x="6045200" y="2500313"/>
          <p14:tracePt t="59234" x="6037263" y="2490788"/>
          <p14:tracePt t="59251" x="6018213" y="2482850"/>
          <p14:tracePt t="59267" x="6000750" y="2473325"/>
          <p14:tracePt t="59284" x="5991225" y="2473325"/>
          <p14:tracePt t="59301" x="5973763" y="2465388"/>
          <p14:tracePt t="59317" x="5956300" y="2465388"/>
          <p14:tracePt t="59334" x="5929313" y="2455863"/>
          <p14:tracePt t="59351" x="5911850" y="2455863"/>
          <p14:tracePt t="59368" x="5857875" y="2455863"/>
          <p14:tracePt t="59384" x="5840413" y="2455863"/>
          <p14:tracePt t="59401" x="5813425" y="2455863"/>
          <p14:tracePt t="59417" x="5795963" y="2455863"/>
          <p14:tracePt t="59434" x="5759450" y="2455863"/>
          <p14:tracePt t="59451" x="5751513" y="2455863"/>
          <p14:tracePt t="59467" x="5732463" y="2455863"/>
          <p14:tracePt t="59484" x="5724525" y="2455863"/>
          <p14:tracePt t="59500" x="5705475" y="2455863"/>
          <p14:tracePt t="59517" x="5697538" y="2455863"/>
          <p14:tracePt t="59534" x="5688013" y="2446338"/>
          <p14:tracePt t="59558" x="5680075" y="2446338"/>
          <p14:tracePt t="59812" x="5670550" y="2446338"/>
          <p14:tracePt t="59824" x="5653088" y="2438400"/>
          <p14:tracePt t="59837" x="5634038" y="2428875"/>
          <p14:tracePt t="59850" x="5599113" y="2419350"/>
          <p14:tracePt t="59866" x="5545138" y="2393950"/>
          <p14:tracePt t="59883" x="5491163" y="2374900"/>
          <p14:tracePt t="59900" x="5438775" y="2347913"/>
          <p14:tracePt t="59916" x="5375275" y="2312988"/>
          <p14:tracePt t="59933" x="5357813" y="2303463"/>
          <p14:tracePt t="59950" x="5348288" y="2295525"/>
          <p14:tracePt t="59966" x="5340350" y="2295525"/>
          <p14:tracePt t="60473" x="5357813" y="2295525"/>
          <p14:tracePt t="60486" x="5411788" y="2295525"/>
          <p14:tracePt t="60499" x="5510213" y="2295525"/>
          <p14:tracePt t="60511" x="5634038" y="2295525"/>
          <p14:tracePt t="60524" x="5776913" y="2295525"/>
          <p14:tracePt t="60537" x="5875338" y="2295525"/>
          <p14:tracePt t="60549" x="5965825" y="2295525"/>
          <p14:tracePt t="60566" x="6010275" y="2295525"/>
          <p14:tracePt t="60582" x="6037263" y="2295525"/>
          <p14:tracePt t="60598" x="6054725" y="2295525"/>
          <p14:tracePt t="60615" x="6072188" y="2295525"/>
          <p14:tracePt t="60631" x="6089650" y="2295525"/>
          <p14:tracePt t="60648" x="6099175" y="2295525"/>
          <p14:tracePt t="60665" x="6134100" y="2295525"/>
          <p14:tracePt t="60681" x="6170613" y="2295525"/>
          <p14:tracePt t="60698" x="6224588" y="2295525"/>
          <p14:tracePt t="60715" x="6303963" y="2286000"/>
          <p14:tracePt t="60731" x="6330950" y="2276475"/>
          <p14:tracePt t="60748" x="6340475" y="2276475"/>
          <p14:tracePt t="60765" x="6348413" y="2276475"/>
          <p14:tracePt t="60790" x="6357938" y="2276475"/>
          <p14:tracePt t="60803" x="6357938" y="2268538"/>
          <p14:tracePt t="60816" x="6367463" y="2268538"/>
          <p14:tracePt t="60918" x="6367463" y="2259013"/>
          <p14:tracePt t="60930" x="6367463" y="2251075"/>
          <p14:tracePt t="60956" x="6367463" y="2241550"/>
          <p14:tracePt t="61007" x="6367463" y="2232025"/>
          <p14:tracePt t="61032" x="6367463" y="2224088"/>
          <p14:tracePt t="61070" x="6357938" y="2224088"/>
          <p14:tracePt t="61096" x="6357938" y="2214563"/>
          <p14:tracePt t="61159" x="6357938" y="2205038"/>
          <p14:tracePt t="61171" x="6348413" y="2205038"/>
          <p14:tracePt t="61184" x="6348413" y="2197100"/>
          <p14:tracePt t="61199" x="6348413" y="2187575"/>
          <p14:tracePt t="61214" x="6340475" y="2187575"/>
          <p14:tracePt t="61231" x="6340475" y="2179638"/>
          <p14:tracePt t="61248" x="6330950" y="2170113"/>
          <p14:tracePt t="61264" x="6323013" y="2160588"/>
          <p14:tracePt t="61280" x="6323013" y="2152650"/>
          <p14:tracePt t="61297" x="6303963" y="2143125"/>
          <p14:tracePt t="61314" x="6286500" y="2125663"/>
          <p14:tracePt t="61330" x="6286500" y="2116138"/>
          <p14:tracePt t="61347" x="6276975" y="2108200"/>
          <p14:tracePt t="61363" x="6269038" y="2108200"/>
          <p14:tracePt t="61616" x="6276975" y="2116138"/>
          <p14:tracePt t="61629" x="6296025" y="2160588"/>
          <p14:tracePt t="61642" x="6348413" y="2214563"/>
          <p14:tracePt t="61654" x="6394450" y="2286000"/>
          <p14:tracePt t="61667" x="6438900" y="2347913"/>
          <p14:tracePt t="61680" x="6473825" y="2393950"/>
          <p14:tracePt t="61696" x="6510338" y="2438400"/>
          <p14:tracePt t="61713" x="6537325" y="2455863"/>
          <p14:tracePt t="61730" x="6572250" y="2490788"/>
          <p14:tracePt t="61747" x="6581775" y="2490788"/>
          <p14:tracePt t="61959" x="6599238" y="2490788"/>
          <p14:tracePt t="61972" x="6626225" y="2473325"/>
          <p14:tracePt t="61985" x="6705600" y="2438400"/>
          <p14:tracePt t="61998" x="6831013" y="2393950"/>
          <p14:tracePt t="62012" x="6991350" y="2322513"/>
          <p14:tracePt t="62029" x="7089775" y="2276475"/>
          <p14:tracePt t="62046" x="7143750" y="2259013"/>
          <p14:tracePt t="62062" x="7180263" y="2241550"/>
          <p14:tracePt t="62079" x="7188200" y="2241550"/>
          <p14:tracePt t="62455" x="7180263" y="2241550"/>
          <p14:tracePt t="62468" x="7126288" y="2241550"/>
          <p14:tracePt t="62481" x="6956425" y="2241550"/>
          <p14:tracePt t="62495" x="6616700" y="2276475"/>
          <p14:tracePt t="62511" x="6116638" y="2347913"/>
          <p14:tracePt t="62528" x="5751513" y="2393950"/>
          <p14:tracePt t="62545" x="5545138" y="2428875"/>
          <p14:tracePt t="62561" x="5491163" y="2428875"/>
          <p14:tracePt t="62578" x="5465763" y="2428875"/>
          <p14:tracePt t="62595" x="5456238" y="2428875"/>
          <p14:tracePt t="62611" x="5446713" y="2428875"/>
          <p14:tracePt t="63231" x="5456238" y="2428875"/>
          <p14:tracePt t="63384" x="5465763" y="2428875"/>
          <p14:tracePt t="63702" x="5473700" y="2428875"/>
          <p14:tracePt t="63892" x="5483225" y="2428875"/>
          <p14:tracePt t="64108" x="5491163" y="2428875"/>
          <p14:tracePt t="64121" x="5518150" y="2428875"/>
          <p14:tracePt t="64134" x="5599113" y="2428875"/>
          <p14:tracePt t="64147" x="5705475" y="2428875"/>
          <p14:tracePt t="64159" x="5840413" y="2438400"/>
          <p14:tracePt t="64175" x="5973763" y="2438400"/>
          <p14:tracePt t="64191" x="6037263" y="2438400"/>
          <p14:tracePt t="64208" x="6081713" y="2438400"/>
          <p14:tracePt t="64225" x="6108700" y="2438400"/>
          <p14:tracePt t="64243" x="6116638" y="2438400"/>
          <p14:tracePt t="64274" x="6126163" y="2438400"/>
          <p14:tracePt t="64375" x="6126163" y="2419350"/>
          <p14:tracePt t="64400" x="6134100" y="2411413"/>
          <p14:tracePt t="64413" x="6143625" y="2393950"/>
          <p14:tracePt t="64426" x="6143625" y="2384425"/>
          <p14:tracePt t="64438" x="6161088" y="2357438"/>
          <p14:tracePt t="64451" x="6161088" y="2347913"/>
          <p14:tracePt t="64477" x="6161088" y="2339975"/>
          <p14:tracePt t="64489" x="6170613" y="2330450"/>
          <p14:tracePt t="64515" x="6170613" y="2322513"/>
          <p14:tracePt t="64527" x="6180138" y="2303463"/>
          <p14:tracePt t="64540" x="6180138" y="2295525"/>
          <p14:tracePt t="64553" x="6188075" y="2286000"/>
          <p14:tracePt t="64566" x="6197600" y="2286000"/>
          <p14:tracePt t="64578" x="6205538" y="2268538"/>
          <p14:tracePt t="64591" x="6224588" y="2268538"/>
          <p14:tracePt t="64607" x="6242050" y="2251075"/>
          <p14:tracePt t="64624" x="6259513" y="2241550"/>
          <p14:tracePt t="64641" x="6276975" y="2232025"/>
          <p14:tracePt t="64657" x="6330950" y="2214563"/>
          <p14:tracePt t="64674" x="6367463" y="2205038"/>
          <p14:tracePt t="64691" x="6394450" y="2205038"/>
          <p14:tracePt t="64708" x="6446838" y="2205038"/>
          <p14:tracePt t="64724" x="6473825" y="2205038"/>
          <p14:tracePt t="64740" x="6510338" y="2205038"/>
          <p14:tracePt t="64757" x="6554788" y="2205038"/>
          <p14:tracePt t="64774" x="6581775" y="2205038"/>
          <p14:tracePt t="64790" x="6608763" y="2205038"/>
          <p14:tracePt t="64807" x="6634163" y="2224088"/>
          <p14:tracePt t="64824" x="6653213" y="2232025"/>
          <p14:tracePt t="64840" x="6670675" y="2241550"/>
          <p14:tracePt t="64858" x="6688138" y="2268538"/>
          <p14:tracePt t="64883" x="6697663" y="2268538"/>
          <p14:tracePt t="65328" x="6705600" y="2268538"/>
          <p14:tracePt t="65341" x="6724650" y="2268538"/>
          <p14:tracePt t="65354" x="6769100" y="2268538"/>
          <p14:tracePt t="65366" x="6840538" y="2268538"/>
          <p14:tracePt t="65379" x="6938963" y="2268538"/>
          <p14:tracePt t="65391" x="7018338" y="2268538"/>
          <p14:tracePt t="65406" x="7062788" y="2268538"/>
          <p14:tracePt t="65422" x="7089775" y="2268538"/>
          <p14:tracePt t="65439" x="7108825" y="2268538"/>
          <p14:tracePt t="65456" x="7116763" y="2268538"/>
          <p14:tracePt t="65472" x="7126288" y="2268538"/>
          <p14:tracePt t="65506" x="7134225" y="2268538"/>
          <p14:tracePt t="65519" x="7153275" y="2268538"/>
          <p14:tracePt t="65544" x="7161213" y="2268538"/>
          <p14:tracePt t="65570" x="7170738" y="2268538"/>
          <p14:tracePt t="65582" x="7180263" y="2268538"/>
          <p14:tracePt t="65595" x="7180263" y="2276475"/>
          <p14:tracePt t="65608" x="7188200" y="2276475"/>
          <p14:tracePt t="65622" x="7197725" y="2276475"/>
          <p14:tracePt t="65639" x="7205663" y="2286000"/>
          <p14:tracePt t="65671" x="7215188" y="2295525"/>
          <p14:tracePt t="66015" x="7224713" y="2295525"/>
          <p14:tracePt t="66028" x="7242175" y="2295525"/>
          <p14:tracePt t="66040" x="7296150" y="2312988"/>
          <p14:tracePt t="66054" x="7439025" y="2330450"/>
          <p14:tracePt t="66071" x="7705725" y="2393950"/>
          <p14:tracePt t="66088" x="8072438" y="2473325"/>
          <p14:tracePt t="66104" x="8589963" y="2608263"/>
          <p14:tracePt t="66121" x="8742363" y="2652713"/>
          <p14:tracePt t="66138" x="8867775" y="2697163"/>
          <p14:tracePt t="66155" x="9037638" y="2751138"/>
          <p14:tracePt t="66171" x="9072563" y="2759075"/>
          <p14:tracePt t="66188" x="9099550" y="2759075"/>
          <p14:tracePt t="66204" x="9126538" y="2759075"/>
          <p14:tracePt t="66205" x="9134475" y="2768600"/>
          <p14:tracePt t="66472" x="9144000" y="2768600"/>
          <p14:tracePt t="66485" x="9180513" y="2768600"/>
          <p14:tracePt t="66498" x="9259888" y="2768600"/>
          <p14:tracePt t="66510" x="9367838" y="2768600"/>
          <p14:tracePt t="66523" x="9501188" y="2776538"/>
          <p14:tracePt t="66537" x="9609138" y="2776538"/>
          <p14:tracePt t="66554" x="9705975" y="2786063"/>
          <p14:tracePt t="66570" x="9777413" y="2795588"/>
          <p14:tracePt t="66588" x="9867900" y="2803525"/>
          <p14:tracePt t="66603" x="9894888" y="2813050"/>
          <p14:tracePt t="66620" x="9894888" y="2822575"/>
          <p14:tracePt t="66637" x="9920288" y="2822575"/>
          <p14:tracePt t="66653" x="9929813" y="2822575"/>
          <p14:tracePt t="66670" x="9939338" y="2822575"/>
          <p14:tracePt t="66687" x="9939338" y="2830513"/>
          <p14:tracePt t="66714" x="9947275" y="2830513"/>
          <p14:tracePt t="66802" x="9947275" y="2840038"/>
          <p14:tracePt t="66828" x="9939338" y="2840038"/>
          <p14:tracePt t="66840" x="9912350" y="2840038"/>
          <p14:tracePt t="66853" x="9867900" y="2840038"/>
          <p14:tracePt t="66866" x="9769475" y="2840038"/>
          <p14:tracePt t="66878" x="9661525" y="2840038"/>
          <p14:tracePt t="66891" x="9537700" y="2840038"/>
          <p14:tracePt t="66904" x="9447213" y="2840038"/>
          <p14:tracePt t="66920" x="9348788" y="2840038"/>
          <p14:tracePt t="66936" x="9269413" y="2840038"/>
          <p14:tracePt t="66953" x="9232900" y="2840038"/>
          <p14:tracePt t="66969" x="9180513" y="2840038"/>
          <p14:tracePt t="66986" x="9161463" y="2840038"/>
          <p14:tracePt t="67003" x="9153525" y="2840038"/>
          <p14:tracePt t="67020" x="9134475" y="2840038"/>
          <p14:tracePt t="67234" x="9117013" y="2840038"/>
          <p14:tracePt t="67247" x="9090025" y="2840038"/>
          <p14:tracePt t="67259" x="9028113" y="2840038"/>
          <p14:tracePt t="67272" x="8929688" y="2847975"/>
          <p14:tracePt t="67286" x="8777288" y="2857500"/>
          <p14:tracePt t="67302" x="8589963" y="2884488"/>
          <p14:tracePt t="67319" x="8491538" y="2894013"/>
          <p14:tracePt t="67336" x="8358188" y="2911475"/>
          <p14:tracePt t="67352" x="8331200" y="2919413"/>
          <p14:tracePt t="67369" x="8304213" y="2919413"/>
          <p14:tracePt t="67385" x="8296275" y="2919413"/>
          <p14:tracePt t="67641" x="8286750" y="2919413"/>
          <p14:tracePt t="67654" x="8277225" y="2919413"/>
          <p14:tracePt t="67667" x="8259763" y="2919413"/>
          <p14:tracePt t="67679" x="8232775" y="2919413"/>
          <p14:tracePt t="67692" x="8180388" y="2919413"/>
          <p14:tracePt t="67705" x="8108950" y="2919413"/>
          <p14:tracePt t="67718" x="8018463" y="2919413"/>
          <p14:tracePt t="67735" x="7956550" y="2919413"/>
          <p14:tracePt t="67751" x="7902575" y="2919413"/>
          <p14:tracePt t="67768" x="7831138" y="2919413"/>
          <p14:tracePt t="67793" x="7813675" y="2919413"/>
          <p14:tracePt t="67819" x="7804150" y="2919413"/>
          <p14:tracePt t="67844" x="7796213" y="2919413"/>
          <p14:tracePt t="67857" x="7786688" y="2919413"/>
          <p14:tracePt t="67883" x="7769225" y="2919413"/>
          <p14:tracePt t="67895" x="7759700" y="2919413"/>
          <p14:tracePt t="67921" x="7751763" y="2919413"/>
          <p14:tracePt t="68124" x="7742238" y="2919413"/>
          <p14:tracePt t="68137" x="7724775" y="2919413"/>
          <p14:tracePt t="68150" x="7661275" y="2919413"/>
          <p14:tracePt t="68162" x="7545388" y="2919413"/>
          <p14:tracePt t="68175" x="7340600" y="2919413"/>
          <p14:tracePt t="68188" x="6973888" y="2919413"/>
          <p14:tracePt t="68201" x="6670675" y="2919413"/>
          <p14:tracePt t="68217" x="6518275" y="2919413"/>
          <p14:tracePt t="68234" x="6402388" y="2919413"/>
          <p14:tracePt t="68251" x="6232525" y="2919413"/>
          <p14:tracePt t="68267" x="6188075" y="2919413"/>
          <p14:tracePt t="68284" x="6170613" y="2919413"/>
          <p14:tracePt t="68300" x="6161088" y="2919413"/>
          <p14:tracePt t="68493" x="6153150" y="2919413"/>
          <p14:tracePt t="68506" x="6126163" y="2919413"/>
          <p14:tracePt t="68518" x="6089650" y="2919413"/>
          <p14:tracePt t="68530" x="6018213" y="2919413"/>
          <p14:tracePt t="68544" x="5919788" y="2919413"/>
          <p14:tracePt t="68556" x="5776913" y="2919413"/>
          <p14:tracePt t="68569" x="5653088" y="2919413"/>
          <p14:tracePt t="68583" x="5545138" y="2919413"/>
          <p14:tracePt t="68600" x="5483225" y="2919413"/>
          <p14:tracePt t="68616" x="5456238" y="2919413"/>
          <p14:tracePt t="68633" x="5419725" y="2919413"/>
          <p14:tracePt t="68650" x="5411788" y="2919413"/>
          <p14:tracePt t="68666" x="5402263" y="2919413"/>
          <p14:tracePt t="68861" x="5411788" y="2919413"/>
          <p14:tracePt t="68874" x="5438775" y="2919413"/>
          <p14:tracePt t="68886" x="5500688" y="2919413"/>
          <p14:tracePt t="68900" x="5626100" y="2919413"/>
          <p14:tracePt t="68916" x="5813425" y="2928938"/>
          <p14:tracePt t="68932" x="5946775" y="2955925"/>
          <p14:tracePt t="68949" x="6089650" y="2955925"/>
          <p14:tracePt t="68966" x="6116638" y="2955925"/>
          <p14:tracePt t="68982" x="6126163" y="2965450"/>
          <p14:tracePt t="68999" x="6134100" y="2965450"/>
          <p14:tracePt t="69026" x="6143625" y="2965450"/>
          <p14:tracePt t="69230" x="6126163" y="2965450"/>
          <p14:tracePt t="69242" x="6108700" y="2946400"/>
          <p14:tracePt t="69255" x="6081713" y="2938463"/>
          <p14:tracePt t="69268" x="6037263" y="2919413"/>
          <p14:tracePt t="69282" x="6010275" y="2901950"/>
          <p14:tracePt t="69298" x="5965825" y="2884488"/>
          <p14:tracePt t="69315" x="5919788" y="2867025"/>
          <p14:tracePt t="69332" x="5830888" y="2840038"/>
          <p14:tracePt t="69348" x="5776913" y="2840038"/>
          <p14:tracePt t="69365" x="5724525" y="2830513"/>
          <p14:tracePt t="69382" x="5653088" y="2830513"/>
          <p14:tracePt t="69399" x="5626100" y="2830513"/>
          <p14:tracePt t="69415" x="5589588" y="2830513"/>
          <p14:tracePt t="69431" x="5554663" y="2830513"/>
          <p14:tracePt t="69449" x="5473700" y="2830513"/>
          <p14:tracePt t="69465" x="5456238" y="2830513"/>
          <p14:tracePt t="69481" x="5438775" y="2840038"/>
          <p14:tracePt t="69498" x="5402263" y="2901950"/>
          <p14:tracePt t="69515" x="5384800" y="2938463"/>
          <p14:tracePt t="69531" x="5384800" y="2973388"/>
          <p14:tracePt t="69548" x="5384800" y="3062288"/>
          <p14:tracePt t="69564" x="5384800" y="3089275"/>
          <p14:tracePt t="69581" x="5402263" y="3133725"/>
          <p14:tracePt t="69599" x="5491163" y="3179763"/>
          <p14:tracePt t="69614" x="5527675" y="3205163"/>
          <p14:tracePt t="69631" x="5589588" y="3214688"/>
          <p14:tracePt t="69648" x="5643563" y="3224213"/>
          <p14:tracePt t="69664" x="5786438" y="3241675"/>
          <p14:tracePt t="69681" x="5848350" y="3241675"/>
          <p14:tracePt t="69698" x="5894388" y="3241675"/>
          <p14:tracePt t="69714" x="5973763" y="3197225"/>
          <p14:tracePt t="69731" x="6000750" y="3160713"/>
          <p14:tracePt t="69747" x="6027738" y="3098800"/>
          <p14:tracePt t="69764" x="6045200" y="3017838"/>
          <p14:tracePt t="69781" x="6054725" y="2973388"/>
          <p14:tracePt t="69797" x="6054725" y="2938463"/>
          <p14:tracePt t="69814" x="6054725" y="2901950"/>
          <p14:tracePt t="69831" x="6054725" y="2884488"/>
          <p14:tracePt t="69847" x="6037263" y="2867025"/>
          <p14:tracePt t="69864" x="6000750" y="2830513"/>
          <p14:tracePt t="69880" x="5973763" y="2822575"/>
          <p14:tracePt t="69897" x="5946775" y="2803525"/>
          <p14:tracePt t="69914" x="5902325" y="2795588"/>
          <p14:tracePt t="69931" x="5848350" y="2776538"/>
          <p14:tracePt t="69947" x="5830888" y="2776538"/>
          <p14:tracePt t="69964" x="5813425" y="2776538"/>
          <p14:tracePt t="69981" x="5795963" y="2776538"/>
          <p14:tracePt t="69997" x="5786438" y="2776538"/>
          <p14:tracePt t="70016" x="5768975" y="2776538"/>
          <p14:tracePt t="70030" x="5759450" y="2786063"/>
          <p14:tracePt t="70047" x="5741988" y="2813050"/>
          <p14:tracePt t="70064" x="5732463" y="2840038"/>
          <p14:tracePt t="70081" x="5697538" y="2946400"/>
          <p14:tracePt t="70097" x="5697538" y="3009900"/>
          <p14:tracePt t="70113" x="5697538" y="3044825"/>
          <p14:tracePt t="70130" x="5697538" y="3108325"/>
          <p14:tracePt t="70147" x="5697538" y="3125788"/>
          <p14:tracePt t="70163" x="5697538" y="3143250"/>
          <p14:tracePt t="70180" x="5724525" y="3160713"/>
          <p14:tracePt t="70196" x="5759450" y="3179763"/>
          <p14:tracePt t="70213" x="5795963" y="3187700"/>
          <p14:tracePt t="70230" x="5822950" y="3187700"/>
          <p14:tracePt t="70246" x="5894388" y="3205163"/>
          <p14:tracePt t="70263" x="5911850" y="3205163"/>
          <p14:tracePt t="70280" x="5946775" y="3205163"/>
          <p14:tracePt t="70296" x="6010275" y="3197225"/>
          <p14:tracePt t="70313" x="6045200" y="3160713"/>
          <p14:tracePt t="70330" x="6072188" y="3116263"/>
          <p14:tracePt t="70347" x="6126163" y="3000375"/>
          <p14:tracePt t="70363" x="6126163" y="2955925"/>
          <p14:tracePt t="70380" x="6126163" y="2919413"/>
          <p14:tracePt t="70396" x="6126163" y="2894013"/>
          <p14:tracePt t="70413" x="6126163" y="2857500"/>
          <p14:tracePt t="70430" x="6116638" y="2840038"/>
          <p14:tracePt t="70446" x="6108700" y="2822575"/>
          <p14:tracePt t="70463" x="6045200" y="2795588"/>
          <p14:tracePt t="70480" x="5983288" y="2786063"/>
          <p14:tracePt t="70496" x="5911850" y="2768600"/>
          <p14:tracePt t="70513" x="5795963" y="2759075"/>
          <p14:tracePt t="70529" x="5741988" y="2759075"/>
          <p14:tracePt t="70546" x="5715000" y="2759075"/>
          <p14:tracePt t="70563" x="5670550" y="2759075"/>
          <p14:tracePt t="70580" x="5661025" y="2759075"/>
          <p14:tracePt t="70596" x="5653088" y="2759075"/>
          <p14:tracePt t="70626" x="5643563" y="2759075"/>
          <p14:tracePt t="70651" x="5643563" y="2768600"/>
          <p14:tracePt t="70664" x="5643563" y="2776538"/>
          <p14:tracePt t="70677" x="5643563" y="2786063"/>
          <p14:tracePt t="70690" x="5643563" y="2803525"/>
          <p14:tracePt t="70702" x="5643563" y="2813050"/>
          <p14:tracePt t="70715" x="5643563" y="2830513"/>
          <p14:tracePt t="70729" x="5643563" y="2840038"/>
          <p14:tracePt t="70745" x="5643563" y="2847975"/>
          <p14:tracePt t="70762" x="5643563" y="2857500"/>
          <p14:tracePt t="70779" x="5661025" y="2867025"/>
          <p14:tracePt t="70795" x="5661025" y="2874963"/>
          <p14:tracePt t="70812" x="5670550" y="2874963"/>
          <p14:tracePt t="70830" x="5688013" y="2894013"/>
          <p14:tracePt t="70845" x="5697538" y="2894013"/>
          <p14:tracePt t="70862" x="5705475" y="2894013"/>
          <p14:tracePt t="70879" x="5705475" y="2901950"/>
          <p14:tracePt t="70895" x="5715000" y="2911475"/>
          <p14:tracePt t="70912" x="5732463" y="2911475"/>
          <p14:tracePt t="70929" x="5741988" y="2919413"/>
          <p14:tracePt t="70945" x="5751513" y="2919413"/>
          <p14:tracePt t="70962" x="5759450" y="2919413"/>
          <p14:tracePt t="71160" x="5776913" y="2919413"/>
          <p14:tracePt t="71173" x="5840413" y="2938463"/>
          <p14:tracePt t="71185" x="5946775" y="2982913"/>
          <p14:tracePt t="71198" x="6126163" y="3027363"/>
          <p14:tracePt t="71211" x="6375400" y="3081338"/>
          <p14:tracePt t="71228" x="6562725" y="3125788"/>
          <p14:tracePt t="71245" x="6705600" y="3143250"/>
          <p14:tracePt t="71261" x="6848475" y="3160713"/>
          <p14:tracePt t="71278" x="6875463" y="3160713"/>
          <p14:tracePt t="71294" x="6884988" y="3160713"/>
          <p14:tracePt t="71338" x="6894513" y="3160713"/>
          <p14:tracePt t="71363" x="6902450" y="3160713"/>
          <p14:tracePt t="71376" x="6911975" y="3152775"/>
          <p14:tracePt t="71388" x="6929438" y="3098800"/>
          <p14:tracePt t="71401" x="6965950" y="3044825"/>
          <p14:tracePt t="71414" x="7010400" y="2982913"/>
          <p14:tracePt t="71427" x="7037388" y="2911475"/>
          <p14:tracePt t="71444" x="7054850" y="2857500"/>
          <p14:tracePt t="71461" x="7054850" y="2822575"/>
          <p14:tracePt t="71478" x="7062788" y="2759075"/>
          <p14:tracePt t="71494" x="7062788" y="2751138"/>
          <p14:tracePt t="71511" x="7062788" y="2732088"/>
          <p14:tracePt t="71528" x="7018338" y="2714625"/>
          <p14:tracePt t="71544" x="6965950" y="2697163"/>
          <p14:tracePt t="71561" x="6894513" y="2697163"/>
          <p14:tracePt t="71577" x="6804025" y="2679700"/>
          <p14:tracePt t="71594" x="6634163" y="2679700"/>
          <p14:tracePt t="71610" x="6572250" y="2679700"/>
          <p14:tracePt t="71627" x="6554788" y="2679700"/>
          <p14:tracePt t="71644" x="6518275" y="2697163"/>
          <p14:tracePt t="71661" x="6510338" y="2697163"/>
          <p14:tracePt t="71677" x="6500813" y="2714625"/>
          <p14:tracePt t="71694" x="6491288" y="2759075"/>
          <p14:tracePt t="71710" x="6483350" y="2803525"/>
          <p14:tracePt t="71727" x="6473825" y="2857500"/>
          <p14:tracePt t="71744" x="6473825" y="2955925"/>
          <p14:tracePt t="71761" x="6491288" y="3009900"/>
          <p14:tracePt t="71777" x="6518275" y="3081338"/>
          <p14:tracePt t="71793" x="6562725" y="3125788"/>
          <p14:tracePt t="71810" x="6661150" y="3197225"/>
          <p14:tracePt t="71827" x="6688138" y="3205163"/>
          <p14:tracePt t="71843" x="6724650" y="3224213"/>
          <p14:tracePt t="71860" x="6777038" y="3241675"/>
          <p14:tracePt t="71877" x="6796088" y="3241675"/>
          <p14:tracePt t="71893" x="6813550" y="3251200"/>
          <p14:tracePt t="71910" x="6831013" y="3251200"/>
          <p14:tracePt t="71927" x="6848475" y="3251200"/>
          <p14:tracePt t="71943" x="6875463" y="3241675"/>
          <p14:tracePt t="71960" x="7000875" y="3133725"/>
          <p14:tracePt t="71976" x="7062788" y="3044825"/>
          <p14:tracePt t="71993" x="7099300" y="2965450"/>
          <p14:tracePt t="72010" x="7126288" y="2911475"/>
          <p14:tracePt t="72026" x="7143750" y="2822575"/>
          <p14:tracePt t="72043" x="7153275" y="2786063"/>
          <p14:tracePt t="72060" x="7153275" y="2759075"/>
          <p14:tracePt t="72076" x="7143750" y="2724150"/>
          <p14:tracePt t="72093" x="7116763" y="2705100"/>
          <p14:tracePt t="72110" x="7072313" y="2687638"/>
          <p14:tracePt t="72126" x="6946900" y="2670175"/>
          <p14:tracePt t="72143" x="6884988" y="2670175"/>
          <p14:tracePt t="72160" x="6823075" y="2670175"/>
          <p14:tracePt t="72176" x="6697663" y="2697163"/>
          <p14:tracePt t="72193" x="6643688" y="2697163"/>
          <p14:tracePt t="72209" x="6616700" y="2705100"/>
          <p14:tracePt t="72226" x="6589713" y="2724150"/>
          <p14:tracePt t="72243" x="6581775" y="2724150"/>
          <p14:tracePt t="72260" x="6581775" y="2732088"/>
          <p14:tracePt t="72276" x="6572250" y="2741613"/>
          <p14:tracePt t="72292" x="6572250" y="2751138"/>
          <p14:tracePt t="72309" x="6572250" y="2768600"/>
          <p14:tracePt t="72326" x="6572250" y="2786063"/>
          <p14:tracePt t="72342" x="6572250" y="2813050"/>
          <p14:tracePt t="72359" x="6572250" y="2847975"/>
          <p14:tracePt t="72376" x="6589713" y="2867025"/>
          <p14:tracePt t="72392" x="6626225" y="2911475"/>
          <p14:tracePt t="72409" x="6634163" y="2919413"/>
          <p14:tracePt t="72426" x="6653213" y="2928938"/>
          <p14:tracePt t="72443" x="6661150" y="2946400"/>
          <p14:tracePt t="72480" x="6670675" y="2955925"/>
          <p14:tracePt t="72696" x="6680200" y="2955925"/>
          <p14:tracePt t="72709" x="6688138" y="2965450"/>
          <p14:tracePt t="72722" x="6742113" y="2990850"/>
          <p14:tracePt t="72735" x="6848475" y="3044825"/>
          <p14:tracePt t="72747" x="7054850" y="3125788"/>
          <p14:tracePt t="72760" x="7340600" y="3259138"/>
          <p14:tracePt t="72775" x="7572375" y="3357563"/>
          <p14:tracePt t="72792" x="7742238" y="3446463"/>
          <p14:tracePt t="72808" x="7875588" y="3490913"/>
          <p14:tracePt t="72811" x="7947025" y="3527425"/>
          <p14:tracePt t="72825" x="8001000" y="3544888"/>
          <p14:tracePt t="72842" x="8045450" y="3554413"/>
          <p14:tracePt t="72858" x="8054975" y="3562350"/>
          <p14:tracePt t="73078" x="8062913" y="3562350"/>
          <p14:tracePt t="73091" x="8081963" y="3562350"/>
          <p14:tracePt t="73103" x="8134350" y="3562350"/>
          <p14:tracePt t="73116" x="8259763" y="3554413"/>
          <p14:tracePt t="73128" x="8501063" y="3527425"/>
          <p14:tracePt t="73142" x="8831263" y="3509963"/>
          <p14:tracePt t="73158" x="9134475" y="3500438"/>
          <p14:tracePt t="73174" x="9277350" y="3500438"/>
          <p14:tracePt t="73192" x="9491663" y="3500438"/>
          <p14:tracePt t="73207" x="9572625" y="3500438"/>
          <p14:tracePt t="73224" x="9626600" y="3500438"/>
          <p14:tracePt t="73241" x="9653588" y="3500438"/>
          <p14:tracePt t="73257" x="9698038" y="3500438"/>
          <p14:tracePt t="73274" x="9715500" y="3500438"/>
          <p14:tracePt t="73291" x="9725025" y="3500438"/>
          <p14:tracePt t="73307" x="9742488" y="3500438"/>
          <p14:tracePt t="73345" x="9742488" y="3490913"/>
          <p14:tracePt t="73370" x="9742488" y="3482975"/>
          <p14:tracePt t="73383" x="9742488" y="3473450"/>
          <p14:tracePt t="73395" x="9742488" y="3465513"/>
          <p14:tracePt t="73408" x="9742488" y="3455988"/>
          <p14:tracePt t="73424" x="9742488" y="3429000"/>
          <p14:tracePt t="73441" x="9742488" y="3411538"/>
          <p14:tracePt t="73457" x="9742488" y="3394075"/>
          <p14:tracePt t="73474" x="9742488" y="3357563"/>
          <p14:tracePt t="73491" x="9742488" y="3348038"/>
          <p14:tracePt t="73507" x="9742488" y="3340100"/>
          <p14:tracePt t="73523" x="9742488" y="3330575"/>
          <p14:tracePt t="73586" x="9732963" y="3330575"/>
          <p14:tracePt t="73598" x="9715500" y="3330575"/>
          <p14:tracePt t="73611" x="9705975" y="3330575"/>
          <p14:tracePt t="73624" x="9680575" y="3330575"/>
          <p14:tracePt t="73640" x="9653588" y="3330575"/>
          <p14:tracePt t="73657" x="9609138" y="3330575"/>
          <p14:tracePt t="73673" x="9545638" y="3330575"/>
          <p14:tracePt t="73690" x="9456738" y="3330575"/>
          <p14:tracePt t="73706" x="9429750" y="3340100"/>
          <p14:tracePt t="73723" x="9394825" y="3340100"/>
          <p14:tracePt t="73740" x="9340850" y="3348038"/>
          <p14:tracePt t="73757" x="9323388" y="3348038"/>
          <p14:tracePt t="73773" x="9304338" y="3348038"/>
          <p14:tracePt t="73790" x="9277350" y="3348038"/>
          <p14:tracePt t="73814" x="9269413" y="3348038"/>
          <p14:tracePt t="73827" x="9259888" y="3348038"/>
          <p14:tracePt t="73840" x="9251950" y="3348038"/>
          <p14:tracePt t="73856" x="9242425" y="3348038"/>
          <p14:tracePt t="73873" x="9215438" y="3357563"/>
          <p14:tracePt t="73890" x="9170988" y="3367088"/>
          <p14:tracePt t="73891" x="9126538" y="3375025"/>
          <p14:tracePt t="73906" x="9037638" y="3384550"/>
          <p14:tracePt t="73923" x="8947150" y="3411538"/>
          <p14:tracePt t="73939" x="8858250" y="3429000"/>
          <p14:tracePt t="73956" x="8732838" y="3455988"/>
          <p14:tracePt t="73973" x="8680450" y="3465513"/>
          <p14:tracePt t="73989" x="8616950" y="3482975"/>
          <p14:tracePt t="74006" x="8572500" y="3482975"/>
          <p14:tracePt t="74023" x="8562975" y="3482975"/>
          <p14:tracePt t="74039" x="8555038" y="3482975"/>
          <p14:tracePt t="74247" x="8545513" y="3482975"/>
          <p14:tracePt t="74260" x="8528050" y="3482975"/>
          <p14:tracePt t="74272" x="8501063" y="3482975"/>
          <p14:tracePt t="74285" x="8439150" y="3465513"/>
          <p14:tracePt t="74297" x="8367713" y="3438525"/>
          <p14:tracePt t="74310" x="8277225" y="3411538"/>
          <p14:tracePt t="74323" x="8205788" y="3394075"/>
          <p14:tracePt t="74339" x="8161338" y="3375025"/>
          <p14:tracePt t="74355" x="8116888" y="3367088"/>
          <p14:tracePt t="74373" x="8081963" y="3357563"/>
          <p14:tracePt t="74374" x="8054975" y="3357563"/>
          <p14:tracePt t="74388" x="8027988" y="3357563"/>
          <p14:tracePt t="74405" x="8010525" y="3348038"/>
          <p14:tracePt t="74422" x="8001000" y="3348038"/>
          <p14:tracePt t="74438" x="7974013" y="3348038"/>
          <p14:tracePt t="74488" x="7966075" y="3348038"/>
          <p14:tracePt t="74513" x="7956550" y="3348038"/>
          <p14:tracePt t="74551" x="7947025" y="3348038"/>
          <p14:tracePt t="74576" x="7939088" y="3340100"/>
          <p14:tracePt t="74589" x="7929563" y="3340100"/>
          <p14:tracePt t="74627" x="7920038" y="3340100"/>
          <p14:tracePt t="74691" x="7912100" y="3340100"/>
          <p14:tracePt t="74704" x="7894638" y="3340100"/>
          <p14:tracePt t="74717" x="7885113" y="3340100"/>
          <p14:tracePt t="74729" x="7867650" y="3340100"/>
          <p14:tracePt t="74742" x="7840663" y="3340100"/>
          <p14:tracePt t="74755" x="7823200" y="3330575"/>
          <p14:tracePt t="74771" x="7804150" y="3330575"/>
          <p14:tracePt t="74788" x="7796213" y="3330575"/>
          <p14:tracePt t="74804" x="7786688" y="3330575"/>
          <p14:tracePt t="74831" x="7777163" y="3330575"/>
          <p14:tracePt t="75047" x="7769225" y="3330575"/>
          <p14:tracePt t="75061" x="7751763" y="3330575"/>
          <p14:tracePt t="75073" x="7715250" y="3330575"/>
          <p14:tracePt t="75087" x="7626350" y="3330575"/>
          <p14:tracePt t="75104" x="7510463" y="3330575"/>
          <p14:tracePt t="75121" x="7340600" y="3330575"/>
          <p14:tracePt t="75137" x="7062788" y="3348038"/>
          <p14:tracePt t="75154" x="6983413" y="3357563"/>
          <p14:tracePt t="75171" x="6919913" y="3367088"/>
          <p14:tracePt t="75187" x="6840538" y="3394075"/>
          <p14:tracePt t="75204" x="6840538" y="3402013"/>
          <p14:tracePt t="75220" x="6831013" y="3402013"/>
          <p14:tracePt t="75237" x="6813550" y="3402013"/>
          <p14:tracePt t="75747" x="6786563" y="3357563"/>
          <p14:tracePt t="75759" x="6742113" y="3205163"/>
          <p14:tracePt t="75772" x="6616700" y="2928938"/>
          <p14:tracePt t="75786" x="6456363" y="2517775"/>
          <p14:tracePt t="75803" x="6296025" y="2232025"/>
          <p14:tracePt t="75819" x="6242050" y="2116138"/>
          <p14:tracePt t="75836" x="6170613" y="2000250"/>
          <p14:tracePt t="75853" x="6153150" y="1973263"/>
          <p14:tracePt t="75869" x="6153150" y="1955800"/>
          <p14:tracePt t="75886" x="6143625" y="1938338"/>
          <p14:tracePt t="75902" x="6134100" y="1928813"/>
          <p14:tracePt t="75937" x="6126163" y="1928813"/>
          <p14:tracePt t="75950" x="6116638" y="1928813"/>
          <p14:tracePt t="75962" x="6108700" y="1919288"/>
          <p14:tracePt t="75975" x="6081713" y="1911350"/>
          <p14:tracePt t="75988" x="6072188" y="1911350"/>
          <p14:tracePt t="76002" x="6045200" y="1893888"/>
          <p14:tracePt t="76019" x="6018213" y="1884363"/>
          <p14:tracePt t="76035" x="5973763" y="1866900"/>
          <p14:tracePt t="76052" x="5830888" y="1839913"/>
          <p14:tracePt t="76069" x="5786438" y="1830388"/>
          <p14:tracePt t="76085" x="5732463" y="1830388"/>
          <p14:tracePt t="76103" x="5705475" y="1830388"/>
          <p14:tracePt t="76118" x="5697538" y="1830388"/>
          <p14:tracePt t="76136" x="5688013" y="1830388"/>
          <p14:tracePt t="76152" x="5661025" y="1893888"/>
          <p14:tracePt t="76168" x="5634038" y="2017713"/>
          <p14:tracePt t="76185" x="5599113" y="2214563"/>
          <p14:tracePt t="76202" x="5572125" y="2473325"/>
          <p14:tracePt t="76218" x="5554663" y="2714625"/>
          <p14:tracePt t="76235" x="5554663" y="2813050"/>
          <p14:tracePt t="76252" x="5554663" y="2874963"/>
          <p14:tracePt t="78123" x="5554663" y="2894013"/>
          <p14:tracePt t="78136" x="5562600" y="2946400"/>
          <p14:tracePt t="78149" x="5589588" y="3027363"/>
          <p14:tracePt t="78161" x="5653088" y="3179763"/>
          <p14:tracePt t="78174" x="5697538" y="3303588"/>
          <p14:tracePt t="78187" x="5732463" y="3411538"/>
          <p14:tracePt t="78200" x="5768975" y="3482975"/>
          <p14:tracePt t="78215" x="5786438" y="3527425"/>
          <p14:tracePt t="78231" x="5795963" y="3554413"/>
          <p14:tracePt t="78248" x="5803900" y="3571875"/>
          <p14:tracePt t="78264" x="5813425" y="3598863"/>
          <p14:tracePt t="78281" x="5813425" y="3608388"/>
          <p14:tracePt t="78298" x="5822950" y="3616325"/>
          <p14:tracePt t="78314" x="5822950" y="3625850"/>
          <p14:tracePt t="78568" x="5830888" y="3625850"/>
          <p14:tracePt t="78581" x="5840413" y="3625850"/>
          <p14:tracePt t="78593" x="5875338" y="3643313"/>
          <p14:tracePt t="78606" x="5938838" y="3660775"/>
          <p14:tracePt t="78619" x="6027738" y="3697288"/>
          <p14:tracePt t="78632" x="6126163" y="3741738"/>
          <p14:tracePt t="78647" x="6224588" y="3768725"/>
          <p14:tracePt t="78664" x="6303963" y="3786188"/>
          <p14:tracePt t="78680" x="6340475" y="3795713"/>
          <p14:tracePt t="78697" x="6357938" y="3803650"/>
          <p14:tracePt t="78714" x="6367463" y="3813175"/>
          <p14:tracePt t="80858" x="6357938" y="3813175"/>
          <p14:tracePt t="80870" x="6348413" y="3813175"/>
          <p14:tracePt t="80883" x="6323013" y="3813175"/>
          <p14:tracePt t="80895" x="6286500" y="3813175"/>
          <p14:tracePt t="80909" x="6215063" y="3813175"/>
          <p14:tracePt t="80926" x="6143625" y="3813175"/>
          <p14:tracePt t="80943" x="6045200" y="3813175"/>
          <p14:tracePt t="80959" x="5894388" y="3813175"/>
          <p14:tracePt t="80976" x="5840413" y="3803650"/>
          <p14:tracePt t="80993" x="5776913" y="3803650"/>
          <p14:tracePt t="81009" x="5715000" y="3803650"/>
          <p14:tracePt t="81026" x="5697538" y="3803650"/>
          <p14:tracePt t="81043" x="5680075" y="3803650"/>
          <p14:tracePt t="81059" x="5653088" y="3795713"/>
          <p14:tracePt t="81076" x="5589588" y="3795713"/>
          <p14:tracePt t="81093" x="5545138" y="3786188"/>
          <p14:tracePt t="81109" x="5518150" y="3786188"/>
          <p14:tracePt t="81126" x="5473700" y="3786188"/>
          <p14:tracePt t="81142" x="5456238" y="3786188"/>
          <p14:tracePt t="81159" x="5438775" y="3786188"/>
          <p14:tracePt t="81176" x="5411788" y="3776663"/>
          <p14:tracePt t="81193" x="5402263" y="3776663"/>
          <p14:tracePt t="81213" x="5394325" y="3776663"/>
          <p14:tracePt t="81263" x="5384800" y="3776663"/>
          <p14:tracePt t="81378" x="5375275" y="3776663"/>
          <p14:tracePt t="81416" x="5375275" y="3768725"/>
          <p14:tracePt t="81441" x="5367338" y="3768725"/>
          <p14:tracePt t="81530" x="5367338" y="3759200"/>
          <p14:tracePt t="81543" x="5357813" y="3759200"/>
          <p14:tracePt t="81912" x="5348288" y="3751263"/>
          <p14:tracePt t="81925" x="5330825" y="3697288"/>
          <p14:tracePt t="81937" x="5276850" y="3571875"/>
          <p14:tracePt t="81950" x="5187950" y="3197225"/>
          <p14:tracePt t="81963" x="5099050" y="2670175"/>
          <p14:tracePt t="81975" x="5027613" y="2205038"/>
          <p14:tracePt t="81991" x="5010150" y="1874838"/>
          <p14:tracePt t="82007" x="5010150" y="1704975"/>
          <p14:tracePt t="82024" x="5010150" y="1571625"/>
          <p14:tracePt t="82040" x="5010150" y="1401763"/>
          <p14:tracePt t="82057" x="5010150" y="1339850"/>
          <p14:tracePt t="82074" x="5010150" y="1303338"/>
          <p14:tracePt t="82090" x="5010150" y="1250950"/>
          <p14:tracePt t="82107" x="5010150" y="1241425"/>
          <p14:tracePt t="82124" x="5010150" y="1231900"/>
          <p14:tracePt t="82141" x="5010150" y="1214438"/>
          <p14:tracePt t="82157" x="5010150" y="1204913"/>
          <p14:tracePt t="82174" x="5000625" y="1196975"/>
          <p14:tracePt t="82190" x="4991100" y="1187450"/>
          <p14:tracePt t="82207" x="4965700" y="1169988"/>
          <p14:tracePt t="82224" x="4946650" y="1152525"/>
          <p14:tracePt t="82240" x="4929188" y="1133475"/>
          <p14:tracePt t="82257" x="4884738" y="1071563"/>
          <p14:tracePt t="82274" x="4867275" y="1044575"/>
          <p14:tracePt t="82290" x="4848225" y="1017588"/>
          <p14:tracePt t="82307" x="4813300" y="973138"/>
          <p14:tracePt t="82324" x="4795838" y="955675"/>
          <p14:tracePt t="82340" x="4786313" y="946150"/>
          <p14:tracePt t="82357" x="4768850" y="928688"/>
          <p14:tracePt t="82373" x="4759325" y="928688"/>
          <p14:tracePt t="82390" x="4759325" y="919163"/>
          <p14:tracePt t="82407" x="4741863" y="919163"/>
          <p14:tracePt t="82471" x="4741863" y="911225"/>
          <p14:tracePt t="83081" x="4741863" y="919163"/>
          <p14:tracePt t="83094" x="4751388" y="965200"/>
          <p14:tracePt t="83107" x="4795838" y="1116013"/>
          <p14:tracePt t="83119" x="4919663" y="1419225"/>
          <p14:tracePt t="83132" x="5116513" y="1847850"/>
          <p14:tracePt t="83145" x="5251450" y="2205038"/>
          <p14:tracePt t="83157" x="5330825" y="2393950"/>
          <p14:tracePt t="83171" x="5411788" y="2571750"/>
          <p14:tracePt t="83188" x="5456238" y="2687638"/>
          <p14:tracePt t="83205" x="5527675" y="2840038"/>
          <p14:tracePt t="83222" x="5599113" y="3027363"/>
          <p14:tracePt t="83238" x="5626100" y="3081338"/>
          <p14:tracePt t="83255" x="5643563" y="3125788"/>
          <p14:tracePt t="83272" x="5670550" y="3152775"/>
          <p14:tracePt t="83288" x="5670550" y="3160713"/>
          <p14:tracePt t="83564" x="5680075" y="3160713"/>
          <p14:tracePt t="83589" x="5680075" y="3170238"/>
          <p14:tracePt t="83666" x="5680075" y="3160713"/>
          <p14:tracePt t="83679" x="5680075" y="3143250"/>
          <p14:tracePt t="83691" x="5680075" y="3116263"/>
          <p14:tracePt t="83705" x="5680075" y="3071813"/>
          <p14:tracePt t="83721" x="5688013" y="3017838"/>
          <p14:tracePt t="83737" x="5697538" y="2955925"/>
          <p14:tracePt t="83754" x="5697538" y="2884488"/>
          <p14:tracePt t="83771" x="5697538" y="2857500"/>
          <p14:tracePt t="83787" x="5697538" y="2847975"/>
          <p14:tracePt t="84009" x="5715000" y="2830513"/>
          <p14:tracePt t="84022" x="5803900" y="2776538"/>
          <p14:tracePt t="84034" x="6010275" y="2687638"/>
          <p14:tracePt t="84047" x="6375400" y="2517775"/>
          <p14:tracePt t="84060" x="6680200" y="2374900"/>
          <p14:tracePt t="84072" x="6840538" y="2312988"/>
          <p14:tracePt t="84086" x="6902450" y="2276475"/>
          <p14:tracePt t="84104" x="6938963" y="2259013"/>
          <p14:tracePt t="84123" x="6946900" y="2251075"/>
          <p14:tracePt t="84161" x="6946900" y="2241550"/>
          <p14:tracePt t="84174" x="6956425" y="2241550"/>
          <p14:tracePt t="84377" x="6946900" y="2241550"/>
          <p14:tracePt t="84390" x="6929438" y="2241550"/>
          <p14:tracePt t="84403" x="6884988" y="2241550"/>
          <p14:tracePt t="84415" x="6848475" y="2241550"/>
          <p14:tracePt t="84428" x="6786563" y="2241550"/>
          <p14:tracePt t="84441" x="6724650" y="2241550"/>
          <p14:tracePt t="84454" x="6688138" y="2241550"/>
          <p14:tracePt t="84469" x="6670675" y="2241550"/>
          <p14:tracePt t="84486" x="6653213" y="2241550"/>
          <p14:tracePt t="84502" x="6634163" y="2251075"/>
          <p14:tracePt t="84519" x="6626225" y="2251075"/>
          <p14:tracePt t="84536" x="6616700" y="2259013"/>
          <p14:tracePt t="84758" x="6626225" y="2259013"/>
          <p14:tracePt t="84771" x="6634163" y="2268538"/>
          <p14:tracePt t="84796" x="6643688" y="2268538"/>
          <p14:tracePt t="84822" x="6653213" y="2268538"/>
          <p14:tracePt t="85318" x="6653213" y="2286000"/>
          <p14:tracePt t="85330" x="6643688" y="2303463"/>
          <p14:tracePt t="85343" x="6634163" y="2374900"/>
          <p14:tracePt t="85356" x="6616700" y="2517775"/>
          <p14:tracePt t="85369" x="6616700" y="2714625"/>
          <p14:tracePt t="85384" x="6616700" y="2919413"/>
          <p14:tracePt t="85401" x="6616700" y="3036888"/>
          <p14:tracePt t="85417" x="6616700" y="3143250"/>
          <p14:tracePt t="85434" x="6616700" y="3268663"/>
          <p14:tracePt t="85451" x="6616700" y="3295650"/>
          <p14:tracePt t="85467" x="6616700" y="3313113"/>
          <p14:tracePt t="85484" x="6616700" y="3330575"/>
          <p14:tracePt t="85737" x="6599238" y="3330575"/>
          <p14:tracePt t="85750" x="6581775" y="3330575"/>
          <p14:tracePt t="85763" x="6562725" y="3330575"/>
          <p14:tracePt t="85775" x="6527800" y="3330575"/>
          <p14:tracePt t="85788" x="6500813" y="3330575"/>
          <p14:tracePt t="85801" x="6456363" y="3330575"/>
          <p14:tracePt t="85817" x="6429375" y="3330575"/>
          <p14:tracePt t="85833" x="6419850" y="3330575"/>
          <p14:tracePt t="85850" x="6411913" y="3330575"/>
          <p14:tracePt t="85867" x="6402388" y="3330575"/>
          <p14:tracePt t="85966" x="6402388" y="3340100"/>
          <p14:tracePt t="85991" x="6419850" y="3357563"/>
          <p14:tracePt t="86004" x="6446838" y="3375025"/>
          <p14:tracePt t="86017" x="6473825" y="3411538"/>
          <p14:tracePt t="86029" x="6500813" y="3438525"/>
          <p14:tracePt t="86042" x="6527800" y="3465513"/>
          <p14:tracePt t="86054" x="6562725" y="3509963"/>
          <p14:tracePt t="86068" x="6589713" y="3544888"/>
          <p14:tracePt t="86083" x="6599238" y="3571875"/>
          <p14:tracePt t="86099" x="6616700" y="3589338"/>
          <p14:tracePt t="86116" x="6626225" y="3608388"/>
          <p14:tracePt t="86132" x="6626225" y="3625850"/>
          <p14:tracePt t="86149" x="6634163" y="3625850"/>
          <p14:tracePt t="86195" x="6616700" y="3633788"/>
          <p14:tracePt t="86207" x="6589713" y="3633788"/>
          <p14:tracePt t="86220" x="6545263" y="3633788"/>
          <p14:tracePt t="86233" x="6483350" y="3633788"/>
          <p14:tracePt t="86249" x="6419850" y="3643313"/>
          <p14:tracePt t="86266" x="6367463" y="3643313"/>
          <p14:tracePt t="86282" x="6330950" y="3643313"/>
          <p14:tracePt t="86283" x="6313488" y="3643313"/>
          <p14:tracePt t="86299" x="6303963" y="3643313"/>
          <p14:tracePt t="86316" x="6296025" y="3643313"/>
          <p14:tracePt t="86334" x="6286500" y="3643313"/>
          <p14:tracePt t="86349" x="6276975" y="3643313"/>
          <p14:tracePt t="86372" x="6269038" y="3652838"/>
          <p14:tracePt t="86385" x="6259513" y="3660775"/>
          <p14:tracePt t="86399" x="6242050" y="3679825"/>
          <p14:tracePt t="86416" x="6224588" y="3687763"/>
          <p14:tracePt t="86432" x="6215063" y="3705225"/>
          <p14:tracePt t="86449" x="6197600" y="3714750"/>
          <p14:tracePt t="86473" x="6188075" y="3714750"/>
          <p14:tracePt t="86486" x="6188075" y="3724275"/>
          <p14:tracePt t="86512" x="6180138" y="3724275"/>
          <p14:tracePt t="86550" x="6170613" y="3724275"/>
          <p14:tracePt t="87351" x="6180138" y="3724275"/>
          <p14:tracePt t="87363" x="6188075" y="3724275"/>
          <p14:tracePt t="87376" x="6215063" y="3724275"/>
          <p14:tracePt t="87389" x="6242050" y="3724275"/>
          <p14:tracePt t="87401" x="6276975" y="3724275"/>
          <p14:tracePt t="87415" x="6313488" y="3724275"/>
          <p14:tracePt t="87430" x="6357938" y="3732213"/>
          <p14:tracePt t="87447" x="6394450" y="3732213"/>
          <p14:tracePt t="87463" x="6446838" y="3741738"/>
          <p14:tracePt t="87480" x="6527800" y="3751263"/>
          <p14:tracePt t="87497" x="6545263" y="3759200"/>
          <p14:tracePt t="87513" x="6554788" y="3759200"/>
          <p14:tracePt t="87530" x="6562725" y="3759200"/>
          <p14:tracePt t="87547" x="6572250" y="3759200"/>
          <p14:tracePt t="87563" x="6581775" y="3759200"/>
          <p14:tracePt t="87580" x="6589713" y="3759200"/>
          <p14:tracePt t="87605" x="6599238" y="3759200"/>
          <p14:tracePt t="87617" x="6616700" y="3759200"/>
          <p14:tracePt t="87643" x="6626225" y="3759200"/>
          <p14:tracePt t="87655" x="6634163" y="3759200"/>
          <p14:tracePt t="87668" x="6643688" y="3759200"/>
          <p14:tracePt t="87681" x="6653213" y="3759200"/>
          <p14:tracePt t="87697" x="6661150" y="3759200"/>
          <p14:tracePt t="87713" x="6670675" y="3759200"/>
          <p14:tracePt t="87730" x="6680200" y="3759200"/>
          <p14:tracePt t="87746" x="6697663" y="3759200"/>
          <p14:tracePt t="87763" x="6705600" y="3751263"/>
          <p14:tracePt t="87780" x="6715125" y="3751263"/>
          <p14:tracePt t="87796" x="6724650" y="3751263"/>
          <p14:tracePt t="87813" x="6732588" y="3751263"/>
          <p14:tracePt t="87829" x="6742113" y="3751263"/>
          <p14:tracePt t="87846" x="6751638" y="3751263"/>
          <p14:tracePt t="87863" x="6759575" y="3751263"/>
          <p14:tracePt t="87883" x="6769100" y="3751263"/>
          <p14:tracePt t="88100" x="6769100" y="3741738"/>
          <p14:tracePt t="88774" x="6777038" y="3741738"/>
          <p14:tracePt t="88799" x="6786563" y="3741738"/>
          <p14:tracePt t="88812" x="6796088" y="3741738"/>
          <p14:tracePt t="88825" x="6813550" y="3741738"/>
          <p14:tracePt t="88837" x="6858000" y="3741738"/>
          <p14:tracePt t="88850" x="6946900" y="3741738"/>
          <p14:tracePt t="88863" x="7054850" y="3741738"/>
          <p14:tracePt t="88877" x="7180263" y="3741738"/>
          <p14:tracePt t="88894" x="7259638" y="3741738"/>
          <p14:tracePt t="88911" x="7331075" y="3741738"/>
          <p14:tracePt t="88927" x="7394575" y="3741738"/>
          <p14:tracePt t="88977" x="7402513" y="3741738"/>
          <p14:tracePt t="90185" x="7419975" y="3741738"/>
          <p14:tracePt t="90198" x="7491413" y="3741738"/>
          <p14:tracePt t="90210" x="7626350" y="3741738"/>
          <p14:tracePt t="90225" x="7823200" y="3741738"/>
          <p14:tracePt t="90241" x="8027988" y="3741738"/>
          <p14:tracePt t="90258" x="8153400" y="3741738"/>
          <p14:tracePt t="90275" x="8269288" y="3741738"/>
          <p14:tracePt t="90291" x="8277225" y="3741738"/>
          <p14:tracePt t="90308" x="8296275" y="3741738"/>
          <p14:tracePt t="90617" x="8304213" y="3741738"/>
          <p14:tracePt t="90630" x="8331200" y="3741738"/>
          <p14:tracePt t="90643" x="8375650" y="3741738"/>
          <p14:tracePt t="90656" x="8456613" y="3741738"/>
          <p14:tracePt t="90668" x="8537575" y="3741738"/>
          <p14:tracePt t="90681" x="8589963" y="3741738"/>
          <p14:tracePt t="90694" x="8634413" y="3741738"/>
          <p14:tracePt t="90707" x="8643938" y="3741738"/>
          <p14:tracePt t="90724" x="8653463" y="3741738"/>
          <p14:tracePt t="90770" x="8661400" y="3741738"/>
          <p14:tracePt t="91965" x="8670925" y="3741738"/>
          <p14:tracePt t="91978" x="8680450" y="3741738"/>
          <p14:tracePt t="91991" x="8697913" y="3741738"/>
          <p14:tracePt t="92003" x="8759825" y="3741738"/>
          <p14:tracePt t="92016" x="8813800" y="3741738"/>
          <p14:tracePt t="92029" x="8902700" y="3751263"/>
          <p14:tracePt t="92041" x="8947150" y="3759200"/>
          <p14:tracePt t="92055" x="8966200" y="3759200"/>
          <p14:tracePt t="92071" x="8974138" y="3759200"/>
          <p14:tracePt t="92088" x="8983663" y="3759200"/>
          <p14:tracePt t="92130" x="8991600" y="3759200"/>
          <p14:tracePt t="92181" x="9001125" y="3759200"/>
          <p14:tracePt t="92194" x="9018588" y="3759200"/>
          <p14:tracePt t="92207" x="9045575" y="3759200"/>
          <p14:tracePt t="92221" x="9063038" y="3759200"/>
          <p14:tracePt t="92238" x="9082088" y="3759200"/>
          <p14:tracePt t="92254" x="9099550" y="3759200"/>
          <p14:tracePt t="92271" x="9117013" y="3759200"/>
          <p14:tracePt t="92308" x="9126538" y="3759200"/>
          <p14:tracePt t="92321" x="9144000" y="3759200"/>
          <p14:tracePt t="92334" x="9161463" y="3759200"/>
          <p14:tracePt t="92346" x="9180513" y="3759200"/>
          <p14:tracePt t="100659" x="9188450" y="3759200"/>
          <p14:tracePt t="100671" x="9251950" y="3687763"/>
          <p14:tracePt t="100684" x="9420225" y="3500438"/>
          <p14:tracePt t="100696" x="9715500" y="3197225"/>
          <p14:tracePt t="100710" x="10028238" y="2901950"/>
          <p14:tracePt t="100722" x="10225088" y="2687638"/>
          <p14:tracePt t="100738" x="10340975" y="2571750"/>
          <p14:tracePt t="100755" x="10375900" y="2517775"/>
          <p14:tracePt t="100771" x="10402888" y="2482850"/>
          <p14:tracePt t="100963" x="10402888" y="2473325"/>
          <p14:tracePt t="100976" x="10358438" y="2428875"/>
          <p14:tracePt t="100989" x="10144125" y="2286000"/>
          <p14:tracePt t="101002" x="9725025" y="1990725"/>
          <p14:tracePt t="101014" x="9126538" y="1616075"/>
          <p14:tracePt t="101027" x="8769350" y="1411288"/>
          <p14:tracePt t="101040" x="8616950" y="1374775"/>
          <p14:tracePt t="101054" x="8518525" y="1366838"/>
          <p14:tracePt t="101071" x="8474075" y="1366838"/>
          <p14:tracePt t="101087" x="8429625" y="1366838"/>
          <p14:tracePt t="101105" x="8420100" y="1366838"/>
          <p14:tracePt t="101281" x="8412163" y="1366838"/>
          <p14:tracePt t="101294" x="8394700" y="1366838"/>
          <p14:tracePt t="101306" x="8331200" y="1374775"/>
          <p14:tracePt t="101321" x="8242300" y="1411288"/>
          <p14:tracePt t="101337" x="8126413" y="1455738"/>
          <p14:tracePt t="101353" x="8027988" y="1490663"/>
          <p14:tracePt t="101371" x="7894638" y="1562100"/>
          <p14:tracePt t="101387" x="7867650" y="1589088"/>
          <p14:tracePt t="101403" x="7831138" y="1616075"/>
          <p14:tracePt t="101421" x="7796213" y="1660525"/>
          <p14:tracePt t="101436" x="7796213" y="1670050"/>
          <p14:tracePt t="101453" x="7786688" y="1679575"/>
          <p14:tracePt t="101625" x="7777163" y="1679575"/>
          <p14:tracePt t="101637" x="7751763" y="1679575"/>
          <p14:tracePt t="101650" x="7688263" y="1697038"/>
          <p14:tracePt t="101662" x="7572375" y="1724025"/>
          <p14:tracePt t="101675" x="7419975" y="1751013"/>
          <p14:tracePt t="101688" x="7269163" y="1785938"/>
          <p14:tracePt t="101703" x="7161213" y="1803400"/>
          <p14:tracePt t="101719" x="7054850" y="1830388"/>
          <p14:tracePt t="101736" x="6973888" y="1839913"/>
          <p14:tracePt t="101753" x="6858000" y="1857375"/>
          <p14:tracePt t="101769" x="6813550" y="1866900"/>
          <p14:tracePt t="101786" x="6786563" y="1866900"/>
          <p14:tracePt t="101803" x="6732588" y="1874838"/>
          <p14:tracePt t="101819" x="6715125" y="1874838"/>
          <p14:tracePt t="101836" x="6705600" y="1884363"/>
          <p14:tracePt t="101853" x="6643688" y="1884363"/>
          <p14:tracePt t="101869" x="6616700" y="1884363"/>
          <p14:tracePt t="101886" x="6581775" y="1893888"/>
          <p14:tracePt t="101902" x="6545263" y="1901825"/>
          <p14:tracePt t="101919" x="6438900" y="1919288"/>
          <p14:tracePt t="101936" x="6402388" y="1919288"/>
          <p14:tracePt t="101952" x="6375400" y="1919288"/>
          <p14:tracePt t="101969" x="6330950" y="1928813"/>
          <p14:tracePt t="101985" x="6323013" y="1928813"/>
          <p14:tracePt t="102002" x="6303963" y="1928813"/>
          <p14:tracePt t="102019" x="6296025" y="1928813"/>
          <p14:tracePt t="102035" x="6276975" y="1928813"/>
          <p14:tracePt t="102052" x="6269038" y="1928813"/>
          <p14:tracePt t="102069" x="6251575" y="1928813"/>
          <p14:tracePt t="102085" x="6242050" y="1928813"/>
          <p14:tracePt t="102102" x="6232525" y="1928813"/>
          <p14:tracePt t="102119" x="6224588" y="1928813"/>
          <p14:tracePt t="102170" x="6215063" y="1928813"/>
          <p14:tracePt t="102195" x="6205538" y="1928813"/>
          <p14:tracePt t="102615" x="6215063" y="1928813"/>
          <p14:tracePt t="102628" x="6242050" y="1928813"/>
          <p14:tracePt t="102641" x="6313488" y="1928813"/>
          <p14:tracePt t="102653" x="6465888" y="1928813"/>
          <p14:tracePt t="102667" x="6724650" y="1911350"/>
          <p14:tracePt t="102684" x="7000875" y="1893888"/>
          <p14:tracePt t="102701" x="7153275" y="1893888"/>
          <p14:tracePt t="102717" x="7304088" y="1884363"/>
          <p14:tracePt t="102734" x="7323138" y="1884363"/>
          <p14:tracePt t="102751" x="7331075" y="1884363"/>
          <p14:tracePt t="102768" x="7340600" y="1884363"/>
          <p14:tracePt t="103047" x="7331075" y="1884363"/>
          <p14:tracePt t="103060" x="7304088" y="1884363"/>
          <p14:tracePt t="103072" x="7269163" y="1884363"/>
          <p14:tracePt t="103085" x="7188200" y="1884363"/>
          <p14:tracePt t="103100" x="7072313" y="1893888"/>
          <p14:tracePt t="103117" x="6929438" y="1893888"/>
          <p14:tracePt t="103133" x="6831013" y="1901825"/>
          <p14:tracePt t="103150" x="6759575" y="1911350"/>
          <p14:tracePt t="103167" x="6742113" y="1911350"/>
          <p14:tracePt t="103183" x="6732588" y="1911350"/>
          <p14:tracePt t="103250" x="6742113" y="1928813"/>
          <p14:tracePt t="103263" x="6796088" y="1955800"/>
          <p14:tracePt t="103276" x="6911975" y="2017713"/>
          <p14:tracePt t="103288" x="7116763" y="2089150"/>
          <p14:tracePt t="103302" x="7358063" y="2143125"/>
          <p14:tracePt t="103316" x="7527925" y="2170113"/>
          <p14:tracePt t="103333" x="7634288" y="2187575"/>
          <p14:tracePt t="103350" x="7715250" y="2197100"/>
          <p14:tracePt t="103366" x="7769225" y="2197100"/>
          <p14:tracePt t="103383" x="7777163" y="2197100"/>
          <p14:tracePt t="103399" x="7796213" y="2197100"/>
          <p14:tracePt t="103416" x="7823200" y="2125663"/>
          <p14:tracePt t="103433" x="7848600" y="2036763"/>
          <p14:tracePt t="103449" x="7858125" y="1938338"/>
          <p14:tracePt t="103466" x="7848600" y="1758950"/>
          <p14:tracePt t="103483" x="7796213" y="1697038"/>
          <p14:tracePt t="103499" x="7697788" y="1652588"/>
          <p14:tracePt t="103516" x="7304088" y="1608138"/>
          <p14:tracePt t="103533" x="7081838" y="1608138"/>
          <p14:tracePt t="103549" x="6946900" y="1608138"/>
          <p14:tracePt t="103566" x="6831013" y="1608138"/>
          <p14:tracePt t="103583" x="6724650" y="1643063"/>
          <p14:tracePt t="103599" x="6697663" y="1660525"/>
          <p14:tracePt t="103616" x="6697663" y="1670050"/>
          <p14:tracePt t="103633" x="6680200" y="1741488"/>
          <p14:tracePt t="103649" x="6680200" y="1795463"/>
          <p14:tracePt t="103666" x="6688138" y="1857375"/>
          <p14:tracePt t="103683" x="6831013" y="2009775"/>
          <p14:tracePt t="103699" x="6929438" y="2054225"/>
          <p14:tracePt t="103716" x="7037388" y="2116138"/>
          <p14:tracePt t="103733" x="7242175" y="2160588"/>
          <p14:tracePt t="103749" x="7331075" y="2170113"/>
          <p14:tracePt t="103766" x="7385050" y="2179638"/>
          <p14:tracePt t="103783" x="7429500" y="2179638"/>
          <p14:tracePt t="103809" x="7446963" y="2179638"/>
          <p14:tracePt t="103821" x="7456488" y="2133600"/>
          <p14:tracePt t="103834" x="7491413" y="2081213"/>
          <p14:tracePt t="103848" x="7500938" y="2017713"/>
          <p14:tracePt t="103866" x="7510463" y="1955800"/>
          <p14:tracePt t="103882" x="7510463" y="1919288"/>
          <p14:tracePt t="103899" x="7473950" y="1866900"/>
          <p14:tracePt t="103915" x="7446963" y="1847850"/>
          <p14:tracePt t="103932" x="7419975" y="1839913"/>
          <p14:tracePt t="103949" x="7340600" y="1830388"/>
          <p14:tracePt t="103965" x="7323138" y="1830388"/>
          <p14:tracePt t="103982" x="7313613" y="1830388"/>
          <p14:tracePt t="103998" x="7304088" y="1830388"/>
          <p14:tracePt t="104015" x="7296150" y="1830388"/>
          <p14:tracePt t="104190" x="7304088" y="1830388"/>
          <p14:tracePt t="104203" x="7348538" y="1830388"/>
          <p14:tracePt t="104216" x="7419975" y="1830388"/>
          <p14:tracePt t="104229" x="7518400" y="1830388"/>
          <p14:tracePt t="104241" x="7653338" y="1830388"/>
          <p14:tracePt t="104254" x="7759700" y="1839913"/>
          <p14:tracePt t="104267" x="7813675" y="1839913"/>
          <p14:tracePt t="104281" x="7848600" y="1839913"/>
          <p14:tracePt t="104298" x="7858125" y="1839913"/>
          <p14:tracePt t="104314" x="7867650" y="1839913"/>
          <p14:tracePt t="104331" x="7875588" y="1839913"/>
          <p14:tracePt t="104661" x="7885113" y="1839913"/>
          <p14:tracePt t="104687" x="7902575" y="1847850"/>
          <p14:tracePt t="104699" x="7920038" y="1874838"/>
          <p14:tracePt t="104712" x="7947025" y="1884363"/>
          <p14:tracePt t="104725" x="7983538" y="1911350"/>
          <p14:tracePt t="104737" x="8010525" y="1938338"/>
          <p14:tracePt t="104750" x="8045450" y="1946275"/>
          <p14:tracePt t="104764" x="8062913" y="1965325"/>
          <p14:tracePt t="104780" x="8072438" y="1965325"/>
          <p14:tracePt t="104797" x="8089900" y="1973263"/>
          <p14:tracePt t="104814" x="8099425" y="1973263"/>
          <p14:tracePt t="104839" x="8108950" y="1973263"/>
          <p14:tracePt t="104852" x="8116888" y="1973263"/>
          <p14:tracePt t="104877" x="8126413" y="1973263"/>
          <p14:tracePt t="104890" x="8134350" y="1973263"/>
          <p14:tracePt t="104902" x="8161338" y="1973263"/>
          <p14:tracePt t="104916" x="8180388" y="1973263"/>
          <p14:tracePt t="104930" x="8232775" y="1973263"/>
          <p14:tracePt t="104947" x="8259763" y="1973263"/>
          <p14:tracePt t="104963" x="8313738" y="1955800"/>
          <p14:tracePt t="104980" x="8348663" y="1938338"/>
          <p14:tracePt t="106899" x="8348663" y="1955800"/>
          <p14:tracePt t="106912" x="8367713" y="2062163"/>
          <p14:tracePt t="106925" x="8466138" y="2393950"/>
          <p14:tracePt t="106938" x="8616950" y="2955925"/>
          <p14:tracePt t="106950" x="8813800" y="3581400"/>
          <p14:tracePt t="106963" x="8902700" y="4017963"/>
          <p14:tracePt t="106976" x="8983663" y="4429125"/>
          <p14:tracePt t="106995" x="9045575" y="4697413"/>
          <p14:tracePt t="107009" x="9082088" y="4867275"/>
          <p14:tracePt t="107026" x="9099550" y="5027613"/>
          <p14:tracePt t="107043" x="9109075" y="5045075"/>
          <p14:tracePt t="107059" x="9117013" y="5054600"/>
          <p14:tracePt t="107776" x="9109075" y="5045075"/>
          <p14:tracePt t="107789" x="9045575" y="5010150"/>
          <p14:tracePt t="107802" x="8867775" y="4867275"/>
          <p14:tracePt t="107814" x="8491538" y="4562475"/>
          <p14:tracePt t="107827" x="7929563" y="4214813"/>
          <p14:tracePt t="107841" x="7385050" y="3884613"/>
          <p14:tracePt t="107858" x="7054850" y="3732213"/>
          <p14:tracePt t="107874" x="6724650" y="3625850"/>
          <p14:tracePt t="107891" x="6384925" y="3536950"/>
          <p14:tracePt t="107907" x="6269038" y="3536950"/>
          <p14:tracePt t="107924" x="6224588" y="3527425"/>
          <p14:tracePt t="107941" x="6170613" y="3517900"/>
          <p14:tracePt t="107957" x="6161088" y="3517900"/>
          <p14:tracePt t="107974" x="6153150" y="3517900"/>
          <p14:tracePt t="107991" x="6143625" y="3517900"/>
          <p14:tracePt t="108017" x="6134100" y="3509963"/>
          <p14:tracePt t="108081" x="6134100" y="3500438"/>
          <p14:tracePt t="108158" x="6170613" y="3500438"/>
          <p14:tracePt t="108170" x="6323013" y="3500438"/>
          <p14:tracePt t="108183" x="6777038" y="3527425"/>
          <p14:tracePt t="108196" x="7394575" y="3562350"/>
          <p14:tracePt t="108208" x="8045450" y="3616325"/>
          <p14:tracePt t="108224" x="8375650" y="3633788"/>
          <p14:tracePt t="108240" x="8626475" y="3652838"/>
          <p14:tracePt t="108257" x="8813800" y="3679825"/>
          <p14:tracePt t="108274" x="9055100" y="3714750"/>
          <p14:tracePt t="108290" x="9134475" y="3732213"/>
          <p14:tracePt t="108307" x="9170988" y="3751263"/>
          <p14:tracePt t="108323" x="9215438" y="3768725"/>
          <p14:tracePt t="108340" x="9224963" y="3768725"/>
          <p14:tracePt t="108357" x="9232900" y="3768725"/>
          <p14:tracePt t="108589" x="9242425" y="3776663"/>
          <p14:tracePt t="108602" x="9277350" y="3786188"/>
          <p14:tracePt t="108615" x="9367838" y="3830638"/>
          <p14:tracePt t="108627" x="9510713" y="3894138"/>
          <p14:tracePt t="108641" x="9796463" y="4010025"/>
          <p14:tracePt t="108656" x="10082213" y="4133850"/>
          <p14:tracePt t="108673" x="10242550" y="4205288"/>
          <p14:tracePt t="108689" x="10340975" y="4259263"/>
          <p14:tracePt t="108706" x="10456863" y="4330700"/>
          <p14:tracePt t="108723" x="10466388" y="4340225"/>
          <p14:tracePt t="108739" x="10474325" y="4340225"/>
          <p14:tracePt t="108756" x="10474325" y="4348163"/>
          <p14:tracePt t="108780" x="10474325" y="4357688"/>
          <p14:tracePt t="108806" x="10456863" y="4357688"/>
          <p14:tracePt t="108818" x="10394950" y="4357688"/>
          <p14:tracePt t="108831" x="10277475" y="4357688"/>
          <p14:tracePt t="108844" x="10055225" y="4357688"/>
          <p14:tracePt t="108857" x="9777413" y="4367213"/>
          <p14:tracePt t="108872" x="9474200" y="4367213"/>
          <p14:tracePt t="108889" x="9224963" y="4367213"/>
          <p14:tracePt t="108906" x="9028113" y="4367213"/>
          <p14:tracePt t="108922" x="8643938" y="4394200"/>
          <p14:tracePt t="108939" x="8483600" y="4402138"/>
          <p14:tracePt t="108956" x="8358188" y="4419600"/>
          <p14:tracePt t="108972" x="8153400" y="4419600"/>
          <p14:tracePt t="108989" x="8081963" y="4429125"/>
          <p14:tracePt t="109005" x="8018463" y="4429125"/>
          <p14:tracePt t="109022" x="7966075" y="4438650"/>
          <p14:tracePt t="109212" x="7956550" y="4438650"/>
          <p14:tracePt t="109225" x="7929563" y="4438650"/>
          <p14:tracePt t="109237" x="7848600" y="4446588"/>
          <p14:tracePt t="109250" x="7680325" y="4483100"/>
          <p14:tracePt t="109263" x="7269163" y="4518025"/>
          <p14:tracePt t="109275" x="6769100" y="4554538"/>
          <p14:tracePt t="109288" x="6367463" y="4572000"/>
          <p14:tracePt t="109305" x="6099175" y="4572000"/>
          <p14:tracePt t="109321" x="5919788" y="4572000"/>
          <p14:tracePt t="109338" x="5803900" y="4572000"/>
          <p14:tracePt t="109355" x="5688013" y="4572000"/>
          <p14:tracePt t="109377" x="5670550" y="4572000"/>
          <p14:tracePt t="109593" x="5661025" y="4572000"/>
          <p14:tracePt t="109606" x="5653088" y="4545013"/>
          <p14:tracePt t="109619" x="5643563" y="4537075"/>
          <p14:tracePt t="109631" x="5634038" y="4510088"/>
          <p14:tracePt t="109644" x="5616575" y="4465638"/>
          <p14:tracePt t="109657" x="5616575" y="4438650"/>
          <p14:tracePt t="109671" x="5608638" y="4402138"/>
          <p14:tracePt t="109687" x="5608638" y="4384675"/>
          <p14:tracePt t="109704" x="5608638" y="4367213"/>
          <p14:tracePt t="109721" x="5608638" y="4357688"/>
          <p14:tracePt t="109737" x="5608638" y="4348163"/>
          <p14:tracePt t="109754" x="5608638" y="4340225"/>
          <p14:tracePt t="109771" x="5608638" y="4313238"/>
          <p14:tracePt t="109787" x="5608638" y="4303713"/>
          <p14:tracePt t="109804" x="5608638" y="4286250"/>
          <p14:tracePt t="109820" x="5608638" y="4276725"/>
          <p14:tracePt t="109837" x="5616575" y="4251325"/>
          <p14:tracePt t="109854" x="5626100" y="4232275"/>
          <p14:tracePt t="109870" x="5634038" y="4224338"/>
          <p14:tracePt t="109887" x="5643563" y="4179888"/>
          <p14:tracePt t="109904" x="5643563" y="4170363"/>
          <p14:tracePt t="109920" x="5653088" y="4152900"/>
          <p14:tracePt t="109937" x="5653088" y="4143375"/>
          <p14:tracePt t="109974" x="5653088" y="4133850"/>
          <p14:tracePt t="110560" x="5661025" y="4133850"/>
          <p14:tracePt t="110738" x="5670550" y="4133850"/>
          <p14:tracePt t="110751" x="5688013" y="4133850"/>
          <p14:tracePt t="110763" x="5741988" y="4133850"/>
          <p14:tracePt t="110776" x="5840413" y="4152900"/>
          <p14:tracePt t="110788" x="5973763" y="4160838"/>
          <p14:tracePt t="110802" x="6099175" y="4160838"/>
          <p14:tracePt t="110819" x="6170613" y="4170363"/>
          <p14:tracePt t="110836" x="6224588" y="4170363"/>
          <p14:tracePt t="110852" x="6242050" y="4170363"/>
          <p14:tracePt t="110877" x="6251575" y="4170363"/>
          <p14:tracePt t="110903" x="6259513" y="4170363"/>
          <p14:tracePt t="110953" x="6259513" y="4160838"/>
          <p14:tracePt t="110966" x="6259513" y="4143375"/>
          <p14:tracePt t="110979" x="6269038" y="4116388"/>
          <p14:tracePt t="110992" x="6276975" y="4081463"/>
          <p14:tracePt t="111004" x="6286500" y="4037013"/>
          <p14:tracePt t="111018" x="6296025" y="4010025"/>
          <p14:tracePt t="111035" x="6303963" y="3973513"/>
          <p14:tracePt t="111051" x="6303963" y="3956050"/>
          <p14:tracePt t="111068" x="6303963" y="3919538"/>
          <p14:tracePt t="111085" x="6303963" y="3911600"/>
          <p14:tracePt t="111101" x="6303963" y="3902075"/>
          <p14:tracePt t="111118" x="6303963" y="3884613"/>
          <p14:tracePt t="111135" x="6303963" y="3867150"/>
          <p14:tracePt t="111157" x="6303963" y="3857625"/>
          <p14:tracePt t="111182" x="6303963" y="3848100"/>
          <p14:tracePt t="111284" x="6313488" y="3848100"/>
          <p14:tracePt t="111296" x="6340475" y="3867150"/>
          <p14:tracePt t="111309" x="6384925" y="3911600"/>
          <p14:tracePt t="111322" x="6438900" y="3990975"/>
          <p14:tracePt t="111335" x="6510338" y="4071938"/>
          <p14:tracePt t="111351" x="6562725" y="4160838"/>
          <p14:tracePt t="111367" x="6608763" y="4232275"/>
          <p14:tracePt t="111385" x="6653213" y="4303713"/>
          <p14:tracePt t="111385" x="6688138" y="4384675"/>
          <p14:tracePt t="111401" x="6705600" y="4438650"/>
          <p14:tracePt t="111417" x="6724650" y="4483100"/>
          <p14:tracePt t="111434" x="6732588" y="4491038"/>
          <p14:tracePt t="111451" x="6742113" y="4500563"/>
          <p14:tracePt t="111792" x="6751638" y="4500563"/>
          <p14:tracePt t="111805" x="6759575" y="4500563"/>
          <p14:tracePt t="111830" x="6769100" y="4491038"/>
          <p14:tracePt t="111843" x="6786563" y="4491038"/>
          <p14:tracePt t="111855" x="6796088" y="4473575"/>
          <p14:tracePt t="111868" x="6813550" y="4473575"/>
          <p14:tracePt t="111883" x="6813550" y="4456113"/>
          <p14:tracePt t="111900" x="6823075" y="4456113"/>
          <p14:tracePt t="111916" x="6831013" y="4446588"/>
          <p14:tracePt t="111934" x="6831013" y="4438650"/>
          <p14:tracePt t="112517" x="6840538" y="4438650"/>
          <p14:tracePt t="112581" x="6848475" y="4438650"/>
          <p14:tracePt t="112606" x="6867525" y="4438650"/>
          <p14:tracePt t="112619" x="6929438" y="4429125"/>
          <p14:tracePt t="112632" x="7045325" y="4419600"/>
          <p14:tracePt t="112644" x="7277100" y="4411663"/>
          <p14:tracePt t="112657" x="7562850" y="4367213"/>
          <p14:tracePt t="112670" x="7813675" y="4348163"/>
          <p14:tracePt t="112683" x="7929563" y="4330700"/>
          <p14:tracePt t="112698" x="8001000" y="4322763"/>
          <p14:tracePt t="112715" x="8027988" y="4322763"/>
          <p14:tracePt t="113000" x="8037513" y="4322763"/>
          <p14:tracePt t="113025" x="8045450" y="4322763"/>
          <p14:tracePt t="113051" x="8062913" y="4322763"/>
          <p14:tracePt t="113064" x="8089900" y="4322763"/>
          <p14:tracePt t="113077" x="8108950" y="4322763"/>
          <p14:tracePt t="113089" x="8126413" y="4322763"/>
          <p14:tracePt t="113102" x="8143875" y="4322763"/>
          <p14:tracePt t="113115" x="8153400" y="4322763"/>
          <p14:tracePt t="113131" x="8161338" y="4322763"/>
          <p14:tracePt t="113147" x="8170863" y="4322763"/>
          <p14:tracePt t="114094" x="8180388" y="4322763"/>
          <p14:tracePt t="114106" x="8188325" y="4322763"/>
          <p14:tracePt t="114119" x="8205788" y="4313238"/>
          <p14:tracePt t="114132" x="8269288" y="4303713"/>
          <p14:tracePt t="114146" x="8340725" y="4286250"/>
          <p14:tracePt t="114162" x="8456613" y="4268788"/>
          <p14:tracePt t="114179" x="8528050" y="4259263"/>
          <p14:tracePt t="114196" x="8609013" y="4251325"/>
          <p14:tracePt t="114212" x="8616950" y="4241800"/>
          <p14:tracePt t="114475" x="8626475" y="4241800"/>
          <p14:tracePt t="114488" x="8634413" y="4241800"/>
          <p14:tracePt t="114500" x="8661400" y="4241800"/>
          <p14:tracePt t="114514" x="8732838" y="4241800"/>
          <p14:tracePt t="114528" x="8867775" y="4241800"/>
          <p14:tracePt t="114545" x="9045575" y="4224338"/>
          <p14:tracePt t="114561" x="9180513" y="4214813"/>
          <p14:tracePt t="114578" x="9313863" y="4205288"/>
          <p14:tracePt t="114595" x="9340850" y="4197350"/>
          <p14:tracePt t="114611" x="9358313" y="4197350"/>
          <p14:tracePt t="115289" x="9367838" y="4197350"/>
          <p14:tracePt t="115301" x="9385300" y="4197350"/>
          <p14:tracePt t="115314" x="9439275" y="4197350"/>
          <p14:tracePt t="115327" x="9537700" y="4197350"/>
          <p14:tracePt t="115343" x="9688513" y="4187825"/>
          <p14:tracePt t="115360" x="9894888" y="4170363"/>
          <p14:tracePt t="115376" x="10001250" y="4170363"/>
          <p14:tracePt t="115393" x="10082213" y="4170363"/>
          <p14:tracePt t="115410" x="10090150" y="4170363"/>
          <p14:tracePt t="115427" x="10099675" y="4170363"/>
          <p14:tracePt t="115479" x="10109200" y="4170363"/>
          <p14:tracePt t="115518" x="10109200" y="4160838"/>
          <p14:tracePt t="115594" x="10117138" y="4160838"/>
          <p14:tracePt t="115645" x="10126663" y="4160838"/>
          <p14:tracePt t="116255" x="10134600" y="4160838"/>
          <p14:tracePt t="116267" x="10153650" y="4160838"/>
          <p14:tracePt t="116280" x="10206038" y="4160838"/>
          <p14:tracePt t="116293" x="10340975" y="4143375"/>
          <p14:tracePt t="116308" x="10572750" y="4125913"/>
          <p14:tracePt t="116325" x="10787063" y="4089400"/>
          <p14:tracePt t="116342" x="10912475" y="4071938"/>
          <p14:tracePt t="116358" x="11028363" y="4062413"/>
          <p14:tracePt t="116375" x="11045825" y="4062413"/>
          <p14:tracePt t="116391" x="11055350" y="4062413"/>
          <p14:tracePt t="116408" x="11072813" y="4062413"/>
          <p14:tracePt t="117234" x="11055350" y="4062413"/>
          <p14:tracePt t="117247" x="11001375" y="4062413"/>
          <p14:tracePt t="117259" x="10848975" y="4062413"/>
          <p14:tracePt t="117273" x="10501313" y="4062413"/>
          <p14:tracePt t="117289" x="10082213" y="4062413"/>
          <p14:tracePt t="117306" x="9732963" y="4054475"/>
          <p14:tracePt t="117323" x="9572625" y="4027488"/>
          <p14:tracePt t="117339" x="9555163" y="4027488"/>
          <p14:tracePt t="117356" x="9537700" y="4017963"/>
          <p14:tracePt t="117373" x="9528175" y="4010025"/>
          <p14:tracePt t="117389" x="9518650" y="4000500"/>
          <p14:tracePt t="117406" x="9518650" y="3990975"/>
          <p14:tracePt t="117423" x="9518650" y="3973513"/>
          <p14:tracePt t="117439" x="9545638" y="3919538"/>
          <p14:tracePt t="117456" x="9563100" y="3884613"/>
          <p14:tracePt t="117472" x="9590088" y="3848100"/>
          <p14:tracePt t="117489" x="9626600" y="3759200"/>
          <p14:tracePt t="117506" x="9626600" y="3732213"/>
          <p14:tracePt t="117522" x="9626600" y="3714750"/>
          <p14:tracePt t="117539" x="9626600" y="3679825"/>
          <p14:tracePt t="117556" x="9609138" y="3660775"/>
          <p14:tracePt t="117572" x="9590088" y="3643313"/>
          <p14:tracePt t="117589" x="9537700" y="3616325"/>
          <p14:tracePt t="117606" x="9510713" y="3598863"/>
          <p14:tracePt t="117622" x="9466263" y="3581400"/>
          <p14:tracePt t="117639" x="9420225" y="3562350"/>
          <p14:tracePt t="117656" x="9340850" y="3554413"/>
          <p14:tracePt t="117672" x="9313863" y="3554413"/>
          <p14:tracePt t="117689" x="9286875" y="3554413"/>
          <p14:tracePt t="117705" x="9242425" y="3554413"/>
          <p14:tracePt t="117722" x="9232900" y="3554413"/>
          <p14:tracePt t="117739" x="9224963" y="3554413"/>
          <p14:tracePt t="117755" x="9188450" y="3554413"/>
          <p14:tracePt t="117772" x="9180513" y="3554413"/>
          <p14:tracePt t="117788" x="9161463" y="3554413"/>
          <p14:tracePt t="117806" x="9134475" y="3554413"/>
          <p14:tracePt t="117822" x="9117013" y="3554413"/>
          <p14:tracePt t="117838" x="9109075" y="3554413"/>
          <p14:tracePt t="117855" x="9082088" y="3554413"/>
          <p14:tracePt t="117872" x="9063038" y="3554413"/>
          <p14:tracePt t="117888" x="9045575" y="3554413"/>
          <p14:tracePt t="117905" x="9037638" y="3554413"/>
          <p14:tracePt t="117922" x="9010650" y="3554413"/>
          <p14:tracePt t="117945" x="9001125" y="3554413"/>
          <p14:tracePt t="118161" x="8991600" y="3554413"/>
          <p14:tracePt t="118174" x="8974138" y="3554413"/>
          <p14:tracePt t="118187" x="8885238" y="3554413"/>
          <p14:tracePt t="118199" x="8680450" y="3589338"/>
          <p14:tracePt t="118212" x="8215313" y="3679825"/>
          <p14:tracePt t="118225" x="7724775" y="3803650"/>
          <p14:tracePt t="118238" x="7304088" y="3911600"/>
          <p14:tracePt t="118254" x="7099300" y="3973513"/>
          <p14:tracePt t="118271" x="6938963" y="3983038"/>
          <p14:tracePt t="118288" x="6840538" y="4010025"/>
          <p14:tracePt t="118289" x="6796088" y="4017963"/>
          <p14:tracePt t="118304" x="6769100" y="4017963"/>
          <p14:tracePt t="118326" x="6759575" y="4017963"/>
          <p14:tracePt t="118377" x="6751638" y="4017963"/>
          <p14:tracePt t="118593" x="6742113" y="4017963"/>
          <p14:tracePt t="118645" x="6742113" y="4027488"/>
          <p14:tracePt t="118835" x="6742113" y="4037013"/>
          <p14:tracePt t="118886" x="6742113" y="4044950"/>
          <p14:tracePt t="118899" x="6732588" y="4062413"/>
          <p14:tracePt t="118911" x="6715125" y="4089400"/>
          <p14:tracePt t="118924" x="6661150" y="4170363"/>
          <p14:tracePt t="118937" x="6589713" y="4268788"/>
          <p14:tracePt t="118953" x="6518275" y="4394200"/>
          <p14:tracePt t="118970" x="6465888" y="4465638"/>
          <p14:tracePt t="118986" x="6446838" y="4500563"/>
          <p14:tracePt t="119003" x="6419850" y="4537075"/>
          <p14:tracePt t="119166" x="6429375" y="4537075"/>
          <p14:tracePt t="119178" x="6483350" y="4537075"/>
          <p14:tracePt t="119190" x="6661150" y="4473575"/>
          <p14:tracePt t="119204" x="7037388" y="4357688"/>
          <p14:tracePt t="119219" x="7491413" y="4187825"/>
          <p14:tracePt t="119236" x="7885113" y="4071938"/>
          <p14:tracePt t="119252" x="8116888" y="4000500"/>
          <p14:tracePt t="119269" x="8385175" y="3919538"/>
          <p14:tracePt t="119286" x="8439150" y="3894138"/>
          <p14:tracePt t="119302" x="8483600" y="3867150"/>
          <p14:tracePt t="119319" x="8518525" y="3848100"/>
          <p14:tracePt t="119336" x="8537575" y="3830638"/>
          <p14:tracePt t="119352" x="8562975" y="3813175"/>
          <p14:tracePt t="119369" x="8626475" y="3759200"/>
          <p14:tracePt t="119385" x="8680450" y="3705225"/>
          <p14:tracePt t="119402" x="8759825" y="3652838"/>
          <p14:tracePt t="119419" x="8920163" y="3527425"/>
          <p14:tracePt t="119435" x="9001125" y="3482975"/>
          <p14:tracePt t="119452" x="9063038" y="3446463"/>
          <p14:tracePt t="119469" x="9109075" y="3419475"/>
          <p14:tracePt t="119485" x="9153525" y="3394075"/>
          <p14:tracePt t="119502" x="9170988" y="3394075"/>
          <p14:tracePt t="119519" x="9180513" y="3394075"/>
          <p14:tracePt t="119535" x="9197975" y="3394075"/>
          <p14:tracePt t="119584" x="9205913" y="3394075"/>
          <p14:tracePt t="119686" x="9197975" y="3411538"/>
          <p14:tracePt t="119699" x="9161463" y="3446463"/>
          <p14:tracePt t="119712" x="9126538" y="3490913"/>
          <p14:tracePt t="119724" x="9082088" y="3562350"/>
          <p14:tracePt t="119737" x="9037638" y="3633788"/>
          <p14:tracePt t="119752" x="8974138" y="3705225"/>
          <p14:tracePt t="119768" x="8929688" y="3768725"/>
          <p14:tracePt t="119785" x="8875713" y="3822700"/>
          <p14:tracePt t="119801" x="8786813" y="3929063"/>
          <p14:tracePt t="119818" x="8724900" y="3983038"/>
          <p14:tracePt t="119835" x="8643938" y="4037013"/>
          <p14:tracePt t="119851" x="8439150" y="4116388"/>
          <p14:tracePt t="119868" x="8313738" y="4143375"/>
          <p14:tracePt t="119884" x="8143875" y="4170363"/>
          <p14:tracePt t="119901" x="7912100" y="4197350"/>
          <p14:tracePt t="119918" x="7473950" y="4205288"/>
          <p14:tracePt t="119934" x="7251700" y="4205288"/>
          <p14:tracePt t="119952" x="6983413" y="4205288"/>
          <p14:tracePt t="119968" x="6911975" y="4205288"/>
          <p14:tracePt t="119984" x="6858000" y="4205288"/>
          <p14:tracePt t="120001" x="6831013" y="4205288"/>
          <p14:tracePt t="120018" x="6796088" y="4205288"/>
          <p14:tracePt t="120041" x="6786563" y="4197350"/>
          <p14:tracePt t="120130" x="6777038" y="4197350"/>
          <p14:tracePt t="120156" x="6769100" y="4197350"/>
          <p14:tracePt t="120168" x="6759575" y="4197350"/>
          <p14:tracePt t="120181" x="6742113" y="4197350"/>
          <p14:tracePt t="120194" x="6732588" y="4197350"/>
          <p14:tracePt t="120207" x="6724650" y="4197350"/>
          <p14:tracePt t="120219" x="6697663" y="4197350"/>
          <p14:tracePt t="120234" x="6670675" y="4197350"/>
          <p14:tracePt t="120250" x="6653213" y="4197350"/>
          <p14:tracePt t="120268" x="6626225" y="4197350"/>
          <p14:tracePt t="120284" x="6608763" y="4197350"/>
          <p14:tracePt t="120308" x="6599238" y="4197350"/>
          <p14:tracePt t="120575" x="6608763" y="4197350"/>
          <p14:tracePt t="120588" x="6661150" y="4197350"/>
          <p14:tracePt t="120600" x="6858000" y="4197350"/>
          <p14:tracePt t="120613" x="7456488" y="4197350"/>
          <p14:tracePt t="120626" x="8348663" y="4179888"/>
          <p14:tracePt t="120638" x="9259888" y="4160838"/>
          <p14:tracePt t="120652" x="9705975" y="4143375"/>
          <p14:tracePt t="120666" x="10134600" y="4125913"/>
          <p14:tracePt t="120683" x="10412413" y="4108450"/>
          <p14:tracePt t="120700" x="10563225" y="4108450"/>
          <p14:tracePt t="120716" x="10653713" y="4108450"/>
          <p14:tracePt t="120733" x="10661650" y="4108450"/>
          <p14:tracePt t="120753" x="10671175" y="4108450"/>
          <p14:tracePt t="120842" x="10653713" y="4108450"/>
          <p14:tracePt t="120855" x="10609263" y="4108450"/>
          <p14:tracePt t="120867" x="10501313" y="4098925"/>
          <p14:tracePt t="120880" x="10269538" y="4071938"/>
          <p14:tracePt t="120893" x="9823450" y="4054475"/>
          <p14:tracePt t="120906" x="9224963" y="4017963"/>
          <p14:tracePt t="120918" x="8804275" y="4017963"/>
          <p14:tracePt t="120932" x="8429625" y="4017963"/>
          <p14:tracePt t="120949" x="8251825" y="4017963"/>
          <p14:tracePt t="120966" x="8126413" y="4037013"/>
          <p14:tracePt t="120982" x="8037513" y="4044950"/>
          <p14:tracePt t="120999" x="8027988" y="4044950"/>
          <p14:tracePt t="121016" x="8018463" y="4044950"/>
          <p14:tracePt t="121262" x="8010525" y="4044950"/>
          <p14:tracePt t="121274" x="8001000" y="4044950"/>
          <p14:tracePt t="121287" x="7956550" y="4044950"/>
          <p14:tracePt t="121300" x="7831138" y="4044950"/>
          <p14:tracePt t="121315" x="7589838" y="4044950"/>
          <p14:tracePt t="121332" x="7170738" y="4044950"/>
          <p14:tracePt t="121349" x="6848475" y="4044950"/>
          <p14:tracePt t="121365" x="6599238" y="4044950"/>
          <p14:tracePt t="121382" x="6545263" y="4044950"/>
          <p14:tracePt t="121398" x="6510338" y="4044950"/>
          <p14:tracePt t="121415" x="6483350" y="4044950"/>
          <p14:tracePt t="121432" x="6473825" y="4044950"/>
          <p14:tracePt t="121452" x="6465888" y="4044950"/>
          <p14:tracePt t="121465" x="6456363" y="4044950"/>
          <p14:tracePt t="121481" x="6446838" y="4044950"/>
          <p14:tracePt t="121498" x="6429375" y="4044950"/>
          <p14:tracePt t="121515" x="6384925" y="4044950"/>
          <p14:tracePt t="121531" x="6348413" y="4027488"/>
          <p14:tracePt t="121548" x="6286500" y="4017963"/>
          <p14:tracePt t="121565" x="6188075" y="4000500"/>
          <p14:tracePt t="121581" x="6037263" y="3990975"/>
          <p14:tracePt t="121598" x="5991225" y="3990975"/>
          <p14:tracePt t="121614" x="5973763" y="3983038"/>
          <p14:tracePt t="121631" x="5956300" y="3983038"/>
          <p14:tracePt t="122317" x="5946775" y="3983038"/>
          <p14:tracePt t="122343" x="5929313" y="3973513"/>
          <p14:tracePt t="122355" x="5894388" y="3965575"/>
          <p14:tracePt t="122368" x="5830888" y="3946525"/>
          <p14:tracePt t="122381" x="5759450" y="3929063"/>
          <p14:tracePt t="122396" x="5680075" y="3902075"/>
          <p14:tracePt t="122413" x="5589588" y="3884613"/>
          <p14:tracePt t="122430" x="5545138" y="3867150"/>
          <p14:tracePt t="122446" x="5429250" y="3848100"/>
          <p14:tracePt t="122463" x="5375275" y="3848100"/>
          <p14:tracePt t="122479" x="5340350" y="3848100"/>
          <p14:tracePt t="122496" x="5276850" y="3848100"/>
          <p14:tracePt t="122513" x="5241925" y="3848100"/>
          <p14:tracePt t="122529" x="5214938" y="3848100"/>
          <p14:tracePt t="122547" x="5160963" y="3848100"/>
          <p14:tracePt t="122563" x="5126038" y="3848100"/>
          <p14:tracePt t="122579" x="5108575" y="3848100"/>
          <p14:tracePt t="122596" x="5072063" y="3848100"/>
          <p14:tracePt t="122612" x="5062538" y="3848100"/>
          <p14:tracePt t="122634" x="5045075" y="3848100"/>
          <p14:tracePt t="122698" x="5037138" y="3848100"/>
          <p14:tracePt t="122940" x="5037138" y="3840163"/>
          <p14:tracePt t="122965" x="5037138" y="3830638"/>
          <p14:tracePt t="122978" x="5037138" y="3822700"/>
          <p14:tracePt t="122990" x="5037138" y="3803650"/>
          <p14:tracePt t="123016" x="5037138" y="3795713"/>
          <p14:tracePt t="123029" x="5037138" y="3786188"/>
          <p14:tracePt t="123041" x="5037138" y="3776663"/>
          <p14:tracePt t="123054" x="5037138" y="3768725"/>
          <p14:tracePt t="123079" x="5037138" y="3759200"/>
          <p14:tracePt t="123092" x="5037138" y="3741738"/>
          <p14:tracePt t="123105" x="5037138" y="3732213"/>
          <p14:tracePt t="123118" x="5037138" y="3714750"/>
          <p14:tracePt t="123143" x="5037138" y="3705225"/>
          <p14:tracePt t="123155" x="5037138" y="3697288"/>
          <p14:tracePt t="123169" x="5037138" y="3687763"/>
          <p14:tracePt t="123181" x="5037138" y="3679825"/>
          <p14:tracePt t="123207" x="5037138" y="3670300"/>
          <p14:tracePt t="123232" x="5037138" y="3660775"/>
          <p14:tracePt t="123258" x="5045075" y="3660775"/>
          <p14:tracePt t="123296" x="5062538" y="3660775"/>
          <p14:tracePt t="123308" x="5089525" y="3660775"/>
          <p14:tracePt t="123321" x="5108575" y="3660775"/>
          <p14:tracePt t="123334" x="5126038" y="3660775"/>
          <p14:tracePt t="123347" x="5153025" y="3660775"/>
          <p14:tracePt t="123361" x="5160963" y="3660775"/>
          <p14:tracePt t="123378" x="5180013" y="3660775"/>
          <p14:tracePt t="123397" x="5187950" y="3660775"/>
          <p14:tracePt t="123448" x="5197475" y="3660775"/>
          <p14:tracePt t="123525" x="5205413" y="3660775"/>
          <p14:tracePt t="123575" x="5214938" y="3660775"/>
          <p14:tracePt t="123588" x="5241925" y="3660775"/>
          <p14:tracePt t="123601" x="5268913" y="3660775"/>
          <p14:tracePt t="123613" x="5322888" y="3687763"/>
          <p14:tracePt t="123627" x="5375275" y="3714750"/>
          <p14:tracePt t="123644" x="5456238" y="3768725"/>
          <p14:tracePt t="123661" x="5527675" y="3813175"/>
          <p14:tracePt t="123678" x="5697538" y="3902075"/>
          <p14:tracePt t="123694" x="5768975" y="3946525"/>
          <p14:tracePt t="123710" x="5795963" y="3965575"/>
          <p14:tracePt t="123728" x="5848350" y="4000500"/>
          <p14:tracePt t="123744" x="5857875" y="4010025"/>
          <p14:tracePt t="123760" x="5867400" y="4017963"/>
          <p14:tracePt t="123777" x="5875338" y="4017963"/>
          <p14:tracePt t="123794" x="5875338" y="4027488"/>
          <p14:tracePt t="123816" x="5884863" y="4027488"/>
          <p14:tracePt t="123982" x="5875338" y="4017963"/>
          <p14:tracePt t="123994" x="5867400" y="4017963"/>
          <p14:tracePt t="124007" x="5840413" y="4000500"/>
          <p14:tracePt t="124020" x="5786438" y="3973513"/>
          <p14:tracePt t="124032" x="5705475" y="3965575"/>
          <p14:tracePt t="124045" x="5634038" y="3946525"/>
          <p14:tracePt t="124060" x="5572125" y="3938588"/>
          <p14:tracePt t="124077" x="5510213" y="3938588"/>
          <p14:tracePt t="124093" x="5456238" y="3938588"/>
          <p14:tracePt t="124110" x="5348288" y="4010025"/>
          <p14:tracePt t="124126" x="5313363" y="4054475"/>
          <p14:tracePt t="124143" x="5276850" y="4108450"/>
          <p14:tracePt t="124160" x="5251450" y="4187825"/>
          <p14:tracePt t="124176" x="5241925" y="4232275"/>
          <p14:tracePt t="124193" x="5241925" y="4251325"/>
          <p14:tracePt t="124210" x="5241925" y="4276725"/>
          <p14:tracePt t="124226" x="5286375" y="4330700"/>
          <p14:tracePt t="124243" x="5330825" y="4357688"/>
          <p14:tracePt t="124259" x="5384800" y="4375150"/>
          <p14:tracePt t="124276" x="5473700" y="4411663"/>
          <p14:tracePt t="124293" x="5510213" y="4411663"/>
          <p14:tracePt t="124309" x="5545138" y="4411663"/>
          <p14:tracePt t="124326" x="5562600" y="4411663"/>
          <p14:tracePt t="124350" x="5572125" y="4411663"/>
          <p14:tracePt t="124388" x="5581650" y="4411663"/>
          <p14:tracePt t="124401" x="5599113" y="4367213"/>
          <p14:tracePt t="124414" x="5616575" y="4286250"/>
          <p14:tracePt t="124426" x="5634038" y="4197350"/>
          <p14:tracePt t="124442" x="5643563" y="4125913"/>
          <p14:tracePt t="124459" x="5653088" y="4062413"/>
          <p14:tracePt t="124476" x="5653088" y="4037013"/>
          <p14:tracePt t="124492" x="5653088" y="4000500"/>
          <p14:tracePt t="124509" x="5653088" y="3990975"/>
          <p14:tracePt t="124526" x="5643563" y="3983038"/>
          <p14:tracePt t="124542" x="5626100" y="3983038"/>
          <p14:tracePt t="124566" x="5616575" y="3983038"/>
          <p14:tracePt t="124579" x="5599113" y="4000500"/>
          <p14:tracePt t="124592" x="5581650" y="4044950"/>
          <p14:tracePt t="124609" x="5581650" y="4071938"/>
          <p14:tracePt t="124625" x="5562600" y="4125913"/>
          <p14:tracePt t="124643" x="5554663" y="4170363"/>
          <p14:tracePt t="124659" x="5554663" y="4187825"/>
          <p14:tracePt t="124675" x="5554663" y="4205288"/>
          <p14:tracePt t="124692" x="5554663" y="4214813"/>
          <p14:tracePt t="124694" x="5581650" y="4232275"/>
          <p14:tracePt t="124709" x="5616575" y="4241800"/>
          <p14:tracePt t="124725" x="5670550" y="4268788"/>
          <p14:tracePt t="124742" x="5724525" y="4276725"/>
          <p14:tracePt t="126029" x="5732463" y="4276725"/>
          <p14:tracePt t="126042" x="5768975" y="4276725"/>
          <p14:tracePt t="126054" x="5919788" y="4276725"/>
          <p14:tracePt t="126067" x="6340475" y="4268788"/>
          <p14:tracePt t="126080" x="7010400" y="4251325"/>
          <p14:tracePt t="126092" x="7608888" y="4251325"/>
          <p14:tracePt t="126106" x="8027988" y="4251325"/>
          <p14:tracePt t="126122" x="8296275" y="4251325"/>
          <p14:tracePt t="126139" x="8528050" y="4251325"/>
          <p14:tracePt t="126156" x="8796338" y="4276725"/>
          <p14:tracePt t="126172" x="8920163" y="4303713"/>
          <p14:tracePt t="126189" x="9001125" y="4322763"/>
          <p14:tracePt t="126206" x="9180513" y="4348163"/>
          <p14:tracePt t="126222" x="9259888" y="4357688"/>
          <p14:tracePt t="126239" x="9340850" y="4357688"/>
          <p14:tracePt t="126256" x="9439275" y="4357688"/>
          <p14:tracePt t="126272" x="9609138" y="4322763"/>
          <p14:tracePt t="126289" x="9698038" y="4295775"/>
          <p14:tracePt t="126306" x="9759950" y="4276725"/>
          <p14:tracePt t="126322" x="9831388" y="4268788"/>
          <p14:tracePt t="126339" x="9840913" y="4268788"/>
          <p14:tracePt t="126355" x="9848850" y="4268788"/>
          <p14:tracePt t="126372" x="9867900" y="4268788"/>
          <p14:tracePt t="126389" x="9885363" y="4268788"/>
          <p14:tracePt t="126405" x="9912350" y="4295775"/>
          <p14:tracePt t="126422" x="9983788" y="4394200"/>
          <p14:tracePt t="126439" x="10010775" y="4446588"/>
          <p14:tracePt t="126455" x="10028238" y="4473575"/>
          <p14:tracePt t="126473" x="10028238" y="4483100"/>
          <p14:tracePt t="126804" x="10010775" y="4510088"/>
          <p14:tracePt t="126817" x="9947275" y="4608513"/>
          <p14:tracePt t="126829" x="9848850" y="4759325"/>
          <p14:tracePt t="126842" x="9715500" y="5000625"/>
          <p14:tracePt t="126855" x="9617075" y="5214938"/>
          <p14:tracePt t="126871" x="9572625" y="5340350"/>
          <p14:tracePt t="126888" x="9537700" y="5429250"/>
          <p14:tracePt t="126904" x="9518650" y="5491163"/>
          <p14:tracePt t="126921" x="9491663" y="5554663"/>
          <p14:tracePt t="126938" x="9483725" y="5572125"/>
          <p14:tracePt t="127173" x="9466263" y="5572125"/>
          <p14:tracePt t="127185" x="9429750" y="5572125"/>
          <p14:tracePt t="127198" x="9259888" y="5554663"/>
          <p14:tracePt t="127211" x="8742363" y="5446713"/>
          <p14:tracePt t="127223" x="8037513" y="5322888"/>
          <p14:tracePt t="127237" x="7215188" y="5224463"/>
          <p14:tracePt t="127254" x="6786563" y="5187950"/>
          <p14:tracePt t="127271" x="6313488" y="5187950"/>
          <p14:tracePt t="127287" x="6010275" y="5187950"/>
          <p14:tracePt t="127304" x="5965825" y="5187950"/>
          <p14:tracePt t="127490" x="5956300" y="5187950"/>
          <p14:tracePt t="127503" x="5929313" y="5160963"/>
          <p14:tracePt t="127515" x="5875338" y="5099050"/>
          <p14:tracePt t="127528" x="5776913" y="5010150"/>
          <p14:tracePt t="127541" x="5653088" y="4875213"/>
          <p14:tracePt t="127554" x="5527675" y="4741863"/>
          <p14:tracePt t="127570" x="5456238" y="4670425"/>
          <p14:tracePt t="127586" x="5411788" y="4616450"/>
          <p14:tracePt t="127603" x="5367338" y="4581525"/>
          <p14:tracePt t="127620" x="5303838" y="4537075"/>
          <p14:tracePt t="127636" x="5276850" y="4527550"/>
          <p14:tracePt t="127653" x="5259388" y="4518025"/>
          <p14:tracePt t="127670" x="5241925" y="4510088"/>
          <p14:tracePt t="127686" x="5232400" y="4510088"/>
          <p14:tracePt t="127719" x="5224463" y="4510088"/>
          <p14:tracePt t="127884" x="5224463" y="4500563"/>
          <p14:tracePt t="127897" x="5214938" y="4500563"/>
          <p14:tracePt t="127922" x="5205413" y="4500563"/>
          <p14:tracePt t="127948" x="5197475" y="4491038"/>
          <p14:tracePt t="127998" x="5187950" y="4491038"/>
          <p14:tracePt t="129562" x="5205413" y="4491038"/>
          <p14:tracePt t="129575" x="5232400" y="4491038"/>
          <p14:tracePt t="129588" x="5286375" y="4491038"/>
          <p14:tracePt t="129601" x="5384800" y="4491038"/>
          <p14:tracePt t="129616" x="5510213" y="4500563"/>
          <p14:tracePt t="129633" x="5616575" y="4500563"/>
          <p14:tracePt t="129649" x="5680075" y="4510088"/>
          <p14:tracePt t="129666" x="5741988" y="4518025"/>
          <p14:tracePt t="129683" x="5751513" y="4527550"/>
          <p14:tracePt t="129699" x="5768975" y="4527550"/>
          <p14:tracePt t="129716" x="5786438" y="4527550"/>
          <p14:tracePt t="129732" x="5803900" y="4527550"/>
          <p14:tracePt t="129749" x="5830888" y="4527550"/>
          <p14:tracePt t="129766" x="5929313" y="4527550"/>
          <p14:tracePt t="129782" x="5991225" y="4527550"/>
          <p14:tracePt t="129799" x="6045200" y="4527550"/>
          <p14:tracePt t="129815" x="6081713" y="4527550"/>
          <p14:tracePt t="129832" x="6116638" y="4527550"/>
          <p14:tracePt t="129849" x="6126163" y="4527550"/>
          <p14:tracePt t="129865" x="6143625" y="4527550"/>
          <p14:tracePt t="130478" x="6153150" y="4527550"/>
          <p14:tracePt t="130491" x="6188075" y="4527550"/>
          <p14:tracePt t="130504" x="6242050" y="4527550"/>
          <p14:tracePt t="130516" x="6330950" y="4527550"/>
          <p14:tracePt t="130531" x="6456363" y="4527550"/>
          <p14:tracePt t="130547" x="6562725" y="4527550"/>
          <p14:tracePt t="130564" x="6634163" y="4527550"/>
          <p14:tracePt t="130581" x="6688138" y="4527550"/>
          <p14:tracePt t="130597" x="6715125" y="4527550"/>
          <p14:tracePt t="130614" x="6724650" y="4527550"/>
          <p14:tracePt t="130631" x="6759575" y="4527550"/>
          <p14:tracePt t="130647" x="6786563" y="4527550"/>
          <p14:tracePt t="130664" x="6823075" y="4527550"/>
          <p14:tracePt t="130681" x="6938963" y="4537075"/>
          <p14:tracePt t="130697" x="6991350" y="4537075"/>
          <p14:tracePt t="130714" x="7037388" y="4545013"/>
          <p14:tracePt t="130730" x="7062788" y="4545013"/>
          <p14:tracePt t="130747" x="7108825" y="4554538"/>
          <p14:tracePt t="130764" x="7116763" y="4554538"/>
          <p14:tracePt t="130780" x="7126288" y="4554538"/>
          <p14:tracePt t="131546" x="7134225" y="4554538"/>
          <p14:tracePt t="131559" x="7143750" y="4554538"/>
          <p14:tracePt t="131572" x="7180263" y="4554538"/>
          <p14:tracePt t="131584" x="7304088" y="4554538"/>
          <p14:tracePt t="131597" x="7562850" y="4537075"/>
          <p14:tracePt t="131612" x="8081963" y="4537075"/>
          <p14:tracePt t="131629" x="8626475" y="4537075"/>
          <p14:tracePt t="131645" x="9082088" y="4545013"/>
          <p14:tracePt t="131662" x="9759950" y="4679950"/>
          <p14:tracePt t="131678" x="9974263" y="4732338"/>
          <p14:tracePt t="131695" x="10134600" y="4776788"/>
          <p14:tracePt t="131712" x="10313988" y="4867275"/>
          <p14:tracePt t="131728" x="10358438" y="4884738"/>
          <p14:tracePt t="131745" x="10394950" y="4902200"/>
          <p14:tracePt t="131762" x="10412413" y="4911725"/>
          <p14:tracePt t="132092" x="10385425" y="4929188"/>
          <p14:tracePt t="132105" x="10304463" y="4946650"/>
          <p14:tracePt t="132117" x="10126663" y="4983163"/>
          <p14:tracePt t="132131" x="9823450" y="5010150"/>
          <p14:tracePt t="132145" x="9420225" y="5045075"/>
          <p14:tracePt t="132161" x="9144000" y="5045075"/>
          <p14:tracePt t="132178" x="9010650" y="5054600"/>
          <p14:tracePt t="132194" x="8840788" y="5054600"/>
          <p14:tracePt t="132211" x="8823325" y="5054600"/>
          <p14:tracePt t="132227" x="8813800" y="5054600"/>
          <p14:tracePt t="132435" x="8796338" y="5054600"/>
          <p14:tracePt t="132448" x="8769350" y="5054600"/>
          <p14:tracePt t="132461" x="8705850" y="5054600"/>
          <p14:tracePt t="132473" x="8626475" y="5054600"/>
          <p14:tracePt t="132487" x="8501063" y="5054600"/>
          <p14:tracePt t="132499" x="8358188" y="5054600"/>
          <p14:tracePt t="132512" x="8224838" y="5054600"/>
          <p14:tracePt t="132527" x="8134350" y="5054600"/>
          <p14:tracePt t="132544" x="8072438" y="5054600"/>
          <p14:tracePt t="132560" x="8027988" y="5054600"/>
          <p14:tracePt t="132577" x="7991475" y="5054600"/>
          <p14:tracePt t="132594" x="7983538" y="5054600"/>
          <p14:tracePt t="132610" x="7974013" y="5054600"/>
          <p14:tracePt t="136416" x="7983538" y="5062538"/>
          <p14:tracePt t="136429" x="8054975" y="5108575"/>
          <p14:tracePt t="136441" x="8188325" y="5170488"/>
          <p14:tracePt t="136454" x="8412163" y="5303838"/>
          <p14:tracePt t="136469" x="8582025" y="5429250"/>
          <p14:tracePt t="136486" x="8680450" y="5500688"/>
          <p14:tracePt t="136503" x="8732838" y="5545138"/>
          <p14:tracePt t="136519" x="8769350" y="5581650"/>
          <p14:tracePt t="136543" x="8777288" y="5589588"/>
          <p14:tracePt t="136619" x="8769350" y="5589588"/>
          <p14:tracePt t="136632" x="8759825" y="5589588"/>
          <p14:tracePt t="136645" x="8732838" y="5589588"/>
          <p14:tracePt t="136657" x="8688388" y="5589588"/>
          <p14:tracePt t="136671" x="8626475" y="5562600"/>
          <p14:tracePt t="136685" x="8474075" y="5500688"/>
          <p14:tracePt t="136702" x="8313738" y="5429250"/>
          <p14:tracePt t="136719" x="8161338" y="5384800"/>
          <p14:tracePt t="136735" x="7902575" y="5330825"/>
          <p14:tracePt t="136752" x="7813675" y="5322888"/>
          <p14:tracePt t="136769" x="7742238" y="5322888"/>
          <p14:tracePt t="136785" x="7697788" y="5322888"/>
          <p14:tracePt t="136802" x="7688263" y="5322888"/>
          <p14:tracePt t="136819" x="7680325" y="5322888"/>
          <p14:tracePt t="136988" x="7670800" y="5322888"/>
          <p14:tracePt t="137001" x="7653338" y="5322888"/>
          <p14:tracePt t="137013" x="7599363" y="5313363"/>
          <p14:tracePt t="137026" x="7491413" y="5303838"/>
          <p14:tracePt t="137038" x="7323138" y="5276850"/>
          <p14:tracePt t="137052" x="7062788" y="5268913"/>
          <p14:tracePt t="137068" x="6911975" y="5268913"/>
          <p14:tracePt t="137085" x="6796088" y="5268913"/>
          <p14:tracePt t="137101" x="6697663" y="5268913"/>
          <p14:tracePt t="137118" x="6634163" y="5268913"/>
          <p14:tracePt t="137135" x="6616700" y="5286375"/>
          <p14:tracePt t="137151" x="6608763" y="5303838"/>
          <p14:tracePt t="137168" x="6581775" y="5367338"/>
          <p14:tracePt t="137184" x="6572250" y="5402263"/>
          <p14:tracePt t="137201" x="6562725" y="5456238"/>
          <p14:tracePt t="137218" x="6562725" y="5518150"/>
          <p14:tracePt t="137235" x="6562725" y="5545138"/>
          <p14:tracePt t="137251" x="6562725" y="5562600"/>
          <p14:tracePt t="137268" x="6589713" y="5616575"/>
          <p14:tracePt t="137284" x="6616700" y="5634038"/>
          <p14:tracePt t="137301" x="6643688" y="5661025"/>
          <p14:tracePt t="137318" x="6732588" y="5715000"/>
          <p14:tracePt t="137334" x="6786563" y="5751513"/>
          <p14:tracePt t="137351" x="6831013" y="5786438"/>
          <p14:tracePt t="137687" x="6840538" y="5786438"/>
          <p14:tracePt t="137700" x="6858000" y="5786438"/>
          <p14:tracePt t="137713" x="6919913" y="5786438"/>
          <p14:tracePt t="137725" x="7000875" y="5786438"/>
          <p14:tracePt t="137738" x="7126288" y="5786438"/>
          <p14:tracePt t="137751" x="7232650" y="5786438"/>
          <p14:tracePt t="137767" x="7331075" y="5786438"/>
          <p14:tracePt t="137784" x="7394575" y="5803900"/>
          <p14:tracePt t="137800" x="7446963" y="5803900"/>
          <p14:tracePt t="137817" x="7466013" y="5803900"/>
          <p14:tracePt t="138069" x="7456488" y="5803900"/>
          <p14:tracePt t="138081" x="7412038" y="5768975"/>
          <p14:tracePt t="138094" x="7358063" y="5732463"/>
          <p14:tracePt t="138107" x="7259638" y="5680075"/>
          <p14:tracePt t="138119" x="7099300" y="5634038"/>
          <p14:tracePt t="138133" x="6902450" y="5581650"/>
          <p14:tracePt t="138149" x="6715125" y="5554663"/>
          <p14:tracePt t="138166" x="6562725" y="5554663"/>
          <p14:tracePt t="138183" x="6340475" y="5554663"/>
          <p14:tracePt t="138199" x="6242050" y="5554663"/>
          <p14:tracePt t="138216" x="6161088" y="5554663"/>
          <p14:tracePt t="138233" x="6072188" y="5562600"/>
          <p14:tracePt t="138249" x="6054725" y="5572125"/>
          <p14:tracePt t="138266" x="6027738" y="5572125"/>
          <p14:tracePt t="138283" x="6010275" y="5581650"/>
          <p14:tracePt t="138299" x="5965825" y="5589588"/>
          <p14:tracePt t="138316" x="5938838" y="5608638"/>
          <p14:tracePt t="138332" x="5919788" y="5608638"/>
          <p14:tracePt t="138349" x="5902325" y="5626100"/>
          <p14:tracePt t="138373" x="5894388" y="5626100"/>
          <p14:tracePt t="138437" x="5911850" y="5626100"/>
          <p14:tracePt t="138450" x="5983288" y="5626100"/>
          <p14:tracePt t="138463" x="6205538" y="5626100"/>
          <p14:tracePt t="138475" x="6680200" y="5626100"/>
          <p14:tracePt t="138488" x="7197725" y="5616575"/>
          <p14:tracePt t="138501" x="7670800" y="5599113"/>
          <p14:tracePt t="138516" x="8001000" y="5589588"/>
          <p14:tracePt t="138532" x="8224838" y="5589588"/>
          <p14:tracePt t="138549" x="8402638" y="5589588"/>
          <p14:tracePt t="138566" x="8626475" y="5589588"/>
          <p14:tracePt t="138582" x="8742363" y="5589588"/>
          <p14:tracePt t="138599" x="8823325" y="5589588"/>
          <p14:tracePt t="138616" x="8956675" y="5616575"/>
          <p14:tracePt t="138632" x="9028113" y="5634038"/>
          <p14:tracePt t="138648" x="9090025" y="5643563"/>
          <p14:tracePt t="138665" x="9153525" y="5653088"/>
          <p14:tracePt t="138666" x="9180513" y="5661025"/>
          <p14:tracePt t="138682" x="9197975" y="5661025"/>
          <p14:tracePt t="138698" x="9215438" y="5661025"/>
          <p14:tracePt t="138716" x="9224963" y="5661025"/>
          <p14:tracePt t="138754" x="9232900" y="5661025"/>
          <p14:tracePt t="138767" x="9242425" y="5661025"/>
          <p14:tracePt t="138793" x="9251950" y="5661025"/>
          <p14:tracePt t="138805" x="9269413" y="5661025"/>
          <p14:tracePt t="138831" x="9277350" y="5661025"/>
          <p14:tracePt t="138843" x="9286875" y="5661025"/>
          <p14:tracePt t="138856" x="9286875" y="5653088"/>
          <p14:tracePt t="138882" x="9296400" y="5653088"/>
          <p14:tracePt t="138907" x="9296400" y="5643563"/>
          <p14:tracePt t="138933" x="9296400" y="5626100"/>
          <p14:tracePt t="138945" x="9286875" y="5599113"/>
          <p14:tracePt t="138958" x="9251950" y="5562600"/>
          <p14:tracePt t="138970" x="9126538" y="5483225"/>
          <p14:tracePt t="138983" x="8894763" y="5367338"/>
          <p14:tracePt t="138998" x="8609013" y="5241925"/>
          <p14:tracePt t="139015" x="8412163" y="5197475"/>
          <p14:tracePt t="139031" x="8296275" y="5187950"/>
          <p14:tracePt t="139048" x="8116888" y="5187950"/>
          <p14:tracePt t="139064" x="8045450" y="5187950"/>
          <p14:tracePt t="139081" x="7966075" y="5187950"/>
          <p14:tracePt t="139098" x="7769225" y="5214938"/>
          <p14:tracePt t="139114" x="7680325" y="5241925"/>
          <p14:tracePt t="139131" x="7581900" y="5259388"/>
          <p14:tracePt t="139148" x="7367588" y="5322888"/>
          <p14:tracePt t="139164" x="7269163" y="5348288"/>
          <p14:tracePt t="139181" x="7188200" y="5367338"/>
          <p14:tracePt t="139197" x="7116763" y="5402263"/>
          <p14:tracePt t="139215" x="6938963" y="5429250"/>
          <p14:tracePt t="139231" x="6848475" y="5446713"/>
          <p14:tracePt t="139247" x="6777038" y="5465763"/>
          <p14:tracePt t="139264" x="6661150" y="5491163"/>
          <p14:tracePt t="139281" x="6572250" y="5500688"/>
          <p14:tracePt t="139297" x="6491288" y="5510213"/>
          <p14:tracePt t="139314" x="6296025" y="5510213"/>
          <p14:tracePt t="139330" x="6205538" y="5510213"/>
          <p14:tracePt t="139347" x="6108700" y="5510213"/>
          <p14:tracePt t="139364" x="6018213" y="5510213"/>
          <p14:tracePt t="139380" x="6010275" y="5510213"/>
          <p14:tracePt t="139397" x="6000750" y="5510213"/>
          <p14:tracePt t="139414" x="5991225" y="5510213"/>
          <p14:tracePt t="139440" x="5983288" y="5510213"/>
          <p14:tracePt t="139605" x="5973763" y="5510213"/>
          <p14:tracePt t="139618" x="5965825" y="5518150"/>
          <p14:tracePt t="139631" x="5956300" y="5527675"/>
          <p14:tracePt t="139644" x="5938838" y="5545138"/>
          <p14:tracePt t="139656" x="5919788" y="5554663"/>
          <p14:tracePt t="139669" x="5884863" y="5572125"/>
          <p14:tracePt t="139682" x="5857875" y="5572125"/>
          <p14:tracePt t="139696" x="5830888" y="5581650"/>
          <p14:tracePt t="139713" x="5795963" y="5589588"/>
          <p14:tracePt t="139730" x="5776913" y="5589588"/>
          <p14:tracePt t="139746" x="5759450" y="5599113"/>
          <p14:tracePt t="139763" x="5741988" y="5599113"/>
          <p14:tracePt t="140229" x="5751513" y="5608638"/>
          <p14:tracePt t="140241" x="5759450" y="5634038"/>
          <p14:tracePt t="140254" x="5776913" y="5634038"/>
          <p14:tracePt t="140267" x="5786438" y="5661025"/>
          <p14:tracePt t="140279" x="5795963" y="5670550"/>
          <p14:tracePt t="140317" x="5795963" y="5680075"/>
          <p14:tracePt t="140330" x="5803900" y="5680075"/>
          <p14:tracePt t="140355" x="5803900" y="5688013"/>
          <p14:tracePt t="140687" x="5813425" y="5688013"/>
          <p14:tracePt t="140699" x="5830888" y="5688013"/>
          <p14:tracePt t="140712" x="5884863" y="5697538"/>
          <p14:tracePt t="140725" x="5991225" y="5705475"/>
          <p14:tracePt t="140737" x="6108700" y="5715000"/>
          <p14:tracePt t="140750" x="6232525" y="5732463"/>
          <p14:tracePt t="140763" x="6323013" y="5732463"/>
          <p14:tracePt t="140778" x="6384925" y="5741988"/>
          <p14:tracePt t="140795" x="6419850" y="5741988"/>
          <p14:tracePt t="140811" x="6429375" y="5741988"/>
          <p14:tracePt t="140828" x="6446838" y="5741988"/>
          <p14:tracePt t="140864" x="6456363" y="5741988"/>
          <p14:tracePt t="140890" x="6465888" y="5741988"/>
          <p14:tracePt t="140902" x="6473825" y="5741988"/>
          <p14:tracePt t="140915" x="6500813" y="5741988"/>
          <p14:tracePt t="140928" x="6510338" y="5741988"/>
          <p14:tracePt t="140944" x="6518275" y="5741988"/>
          <p14:tracePt t="140961" x="6537325" y="5741988"/>
          <p14:tracePt t="140977" x="6562725" y="5741988"/>
          <p14:tracePt t="140994" x="6589713" y="5741988"/>
          <p14:tracePt t="141011" x="6599238" y="5741988"/>
          <p14:tracePt t="141027" x="6634163" y="5741988"/>
          <p14:tracePt t="141044" x="6688138" y="5732463"/>
          <p14:tracePt t="141060" x="6705600" y="5724525"/>
          <p14:tracePt t="141077" x="6732588" y="5715000"/>
          <p14:tracePt t="141094" x="6777038" y="5715000"/>
          <p14:tracePt t="141118" x="6786563" y="5715000"/>
          <p14:tracePt t="141144" x="6804025" y="5715000"/>
          <p14:tracePt t="141182" x="6813550" y="5705475"/>
          <p14:tracePt t="141233" x="6823075" y="5705475"/>
          <p14:tracePt t="141245" x="6823075" y="5697538"/>
          <p14:tracePt t="141385" x="6831013" y="5697538"/>
          <p14:tracePt t="141411" x="6840538" y="5697538"/>
          <p14:tracePt t="141423" x="6848475" y="5697538"/>
          <p14:tracePt t="141436" x="6867525" y="5697538"/>
          <p14:tracePt t="141449" x="6894513" y="5688013"/>
          <p14:tracePt t="141462" x="6938963" y="5680075"/>
          <p14:tracePt t="141477" x="6965950" y="5680075"/>
          <p14:tracePt t="141493" x="7000875" y="5680075"/>
          <p14:tracePt t="141510" x="7018338" y="5670550"/>
          <p14:tracePt t="141526" x="7037388" y="5670550"/>
          <p14:tracePt t="142542" x="6991350" y="5661025"/>
          <p14:tracePt t="142555" x="6875463" y="5626100"/>
          <p14:tracePt t="142568" x="6680200" y="5537200"/>
          <p14:tracePt t="142581" x="6323013" y="5384800"/>
          <p14:tracePt t="142593" x="6072188" y="5251450"/>
          <p14:tracePt t="142607" x="5938838" y="5187950"/>
          <p14:tracePt t="142624" x="5875338" y="5153025"/>
          <p14:tracePt t="142641" x="5830888" y="5116513"/>
          <p14:tracePt t="142657" x="5768975" y="5072063"/>
          <p14:tracePt t="142674" x="5741988" y="5045075"/>
          <p14:tracePt t="142691" x="5724525" y="5010150"/>
          <p14:tracePt t="142708" x="5688013" y="4902200"/>
          <p14:tracePt t="142724" x="5670550" y="4840288"/>
          <p14:tracePt t="142741" x="5661025" y="4786313"/>
          <p14:tracePt t="142757" x="5661025" y="4759325"/>
          <p14:tracePt t="142936" x="5653088" y="4741863"/>
          <p14:tracePt t="142949" x="5634038" y="4714875"/>
          <p14:tracePt t="142962" x="5608638" y="4625975"/>
          <p14:tracePt t="142975" x="5589588" y="4491038"/>
          <p14:tracePt t="142990" x="5554663" y="4322763"/>
          <p14:tracePt t="143007" x="5554663" y="4197350"/>
          <p14:tracePt t="143023" x="5545138" y="4133850"/>
          <p14:tracePt t="143040" x="5545138" y="4108450"/>
          <p14:tracePt t="143057" x="5545138" y="4098925"/>
          <p14:tracePt t="143139" x="5572125" y="4098925"/>
          <p14:tracePt t="143152" x="5608638" y="4108450"/>
          <p14:tracePt t="143165" x="5670550" y="4125913"/>
          <p14:tracePt t="143177" x="5768975" y="4170363"/>
          <p14:tracePt t="143191" x="5902325" y="4232275"/>
          <p14:tracePt t="143206" x="6010275" y="4303713"/>
          <p14:tracePt t="143223" x="6072188" y="4367213"/>
          <p14:tracePt t="143240" x="6134100" y="4446588"/>
          <p14:tracePt t="143256" x="6188075" y="4510088"/>
          <p14:tracePt t="143273" x="6205538" y="4518025"/>
          <p14:tracePt t="143686" x="6224588" y="4537075"/>
          <p14:tracePt t="143699" x="6296025" y="4572000"/>
          <p14:tracePt t="143711" x="6518275" y="4724400"/>
          <p14:tracePt t="143724" x="6991350" y="5045075"/>
          <p14:tracePt t="143739" x="7608888" y="5438775"/>
          <p14:tracePt t="143756" x="8099425" y="5786438"/>
          <p14:tracePt t="143772" x="8402638" y="6018213"/>
          <p14:tracePt t="143789" x="8742363" y="6303963"/>
          <p14:tracePt t="143805" x="8804275" y="6367463"/>
          <p14:tracePt t="143822" x="8831263" y="6394450"/>
          <p14:tracePt t="143839" x="8840788" y="6394450"/>
          <p14:tracePt t="143855" x="8848725" y="6394450"/>
          <p14:tracePt t="143889" x="8831263" y="6394450"/>
          <p14:tracePt t="143902" x="8813800" y="6375400"/>
          <p14:tracePt t="143915" x="8769350" y="6348413"/>
          <p14:tracePt t="143928" x="8742363" y="6323013"/>
          <p14:tracePt t="143940" x="8680450" y="6276975"/>
          <p14:tracePt t="143955" x="8616950" y="6215063"/>
          <p14:tracePt t="143972" x="8545513" y="6170613"/>
          <p14:tracePt t="143988" x="8466138" y="6116638"/>
          <p14:tracePt t="144005" x="8340725" y="6045200"/>
          <p14:tracePt t="144021" x="8296275" y="6027738"/>
          <p14:tracePt t="144038" x="8277225" y="6018213"/>
          <p14:tracePt t="144055" x="8269288" y="6018213"/>
          <p14:tracePt t="144071" x="8251825" y="6010275"/>
          <p14:tracePt t="144088" x="8224838" y="6010275"/>
          <p14:tracePt t="144105" x="8188325" y="5991225"/>
          <p14:tracePt t="144121" x="8027988" y="5946775"/>
          <p14:tracePt t="144138" x="7912100" y="5911850"/>
          <p14:tracePt t="144155" x="7777163" y="5848350"/>
          <p14:tracePt t="144171" x="7599363" y="5751513"/>
          <p14:tracePt t="144188" x="7545388" y="5705475"/>
          <p14:tracePt t="144205" x="7510463" y="5680075"/>
          <p14:tracePt t="144221" x="7473950" y="5653088"/>
          <p14:tracePt t="144238" x="7466013" y="5643563"/>
          <p14:tracePt t="144254" x="7456488" y="5643563"/>
          <p14:tracePt t="144321" x="7456488" y="5634038"/>
          <p14:tracePt t="144576" x="7510463" y="5634038"/>
          <p14:tracePt t="144588" x="7616825" y="5634038"/>
          <p14:tracePt t="144601" x="7840663" y="5634038"/>
          <p14:tracePt t="144614" x="8205788" y="5634038"/>
          <p14:tracePt t="144626" x="8555038" y="5634038"/>
          <p14:tracePt t="144639" x="8759825" y="5634038"/>
          <p14:tracePt t="144653" x="8848725" y="5634038"/>
          <p14:tracePt t="144670" x="8929688" y="5634038"/>
          <p14:tracePt t="144687" x="8966200" y="5634038"/>
          <p14:tracePt t="144703" x="8991600" y="5634038"/>
          <p14:tracePt t="144720" x="9001125" y="5634038"/>
          <p14:tracePt t="144753" x="9010650" y="5634038"/>
          <p14:tracePt t="144779" x="9018588" y="5634038"/>
          <p14:tracePt t="144791" x="9028113" y="5634038"/>
          <p14:tracePt t="144804" x="9037638" y="5634038"/>
          <p14:tracePt t="144817" x="9063038" y="5634038"/>
          <p14:tracePt t="144830" x="9082088" y="5634038"/>
          <p14:tracePt t="144842" x="9099550" y="5634038"/>
          <p14:tracePt t="144855" x="9117013" y="5634038"/>
          <p14:tracePt t="144870" x="9126538" y="5634038"/>
          <p14:tracePt t="144886" x="9134475" y="5634038"/>
          <p14:tracePt t="144906" x="9144000" y="5634038"/>
          <p14:tracePt t="144931" x="9153525" y="5634038"/>
          <p14:tracePt t="145224" x="9144000" y="5634038"/>
          <p14:tracePt t="145236" x="9109075" y="5634038"/>
          <p14:tracePt t="145249" x="8991600" y="5634038"/>
          <p14:tracePt t="145262" x="8724900" y="5634038"/>
          <p14:tracePt t="145274" x="8323263" y="5643563"/>
          <p14:tracePt t="145288" x="7848600" y="5643563"/>
          <p14:tracePt t="145302" x="7653338" y="5643563"/>
          <p14:tracePt t="145319" x="7483475" y="5634038"/>
          <p14:tracePt t="145336" x="7412038" y="5626100"/>
          <p14:tracePt t="145352" x="7358063" y="5616575"/>
          <p14:tracePt t="145369" x="7358063" y="5608638"/>
          <p14:tracePt t="145386" x="7348538" y="5608638"/>
          <p14:tracePt t="145402" x="7340600" y="5608638"/>
          <p14:tracePt t="145419" x="7340600" y="5599113"/>
          <p14:tracePt t="145453" x="7331075" y="5599113"/>
          <p14:tracePt t="145465" x="7323138" y="5589588"/>
          <p14:tracePt t="145478" x="7304088" y="5589588"/>
          <p14:tracePt t="145491" x="7269163" y="5581650"/>
          <p14:tracePt t="145503" x="7224713" y="5581650"/>
          <p14:tracePt t="145519" x="7170738" y="5572125"/>
          <p14:tracePt t="145536" x="7099300" y="5562600"/>
          <p14:tracePt t="145552" x="7045325" y="5562600"/>
          <p14:tracePt t="145568" x="6938963" y="5562600"/>
          <p14:tracePt t="145585" x="6894513" y="5545138"/>
          <p14:tracePt t="145602" x="6840538" y="5537200"/>
          <p14:tracePt t="145619" x="6786563" y="5518150"/>
          <p14:tracePt t="145635" x="6769100" y="5500688"/>
          <p14:tracePt t="145652" x="6759575" y="5491163"/>
          <p14:tracePt t="145669" x="6742113" y="5483225"/>
          <p14:tracePt t="145694" x="6742113" y="5473700"/>
          <p14:tracePt t="145732" x="6742113" y="5465763"/>
          <p14:tracePt t="145770" x="6742113" y="5473700"/>
          <p14:tracePt t="145783" x="6732588" y="5483225"/>
          <p14:tracePt t="145796" x="6732588" y="5500688"/>
          <p14:tracePt t="145808" x="6724650" y="5518150"/>
          <p14:tracePt t="145821" x="6715125" y="5545138"/>
          <p14:tracePt t="145835" x="6705600" y="5562600"/>
          <p14:tracePt t="145851" x="6697663" y="5581650"/>
          <p14:tracePt t="145868" x="6688138" y="5599113"/>
          <p14:tracePt t="145885" x="6688138" y="5608638"/>
          <p14:tracePt t="145901" x="6680200" y="5608638"/>
          <p14:tracePt t="145922" x="6670675" y="5608638"/>
          <p14:tracePt t="145935" x="6661150" y="5608638"/>
          <p14:tracePt t="145951" x="6643688" y="5608638"/>
          <p14:tracePt t="145968" x="6634163" y="5599113"/>
          <p14:tracePt t="145984" x="6616700" y="5572125"/>
          <p14:tracePt t="146001" x="6608763" y="5537200"/>
          <p14:tracePt t="146018" x="6608763" y="5518150"/>
          <p14:tracePt t="146034" x="6599238" y="5518150"/>
          <p14:tracePt t="146051" x="6599238" y="5510213"/>
          <p14:tracePt t="146075" x="6599238" y="5500688"/>
          <p14:tracePt t="146087" x="6608763" y="5500688"/>
          <p14:tracePt t="146101" x="6653213" y="5500688"/>
          <p14:tracePt t="146118" x="6769100" y="5500688"/>
          <p14:tracePt t="146134" x="7010400" y="5518150"/>
          <p14:tracePt t="146151" x="7742238" y="5670550"/>
          <p14:tracePt t="146167" x="7983538" y="5724525"/>
          <p14:tracePt t="146184" x="8134350" y="5759450"/>
          <p14:tracePt t="146201" x="8232775" y="5795963"/>
          <p14:tracePt t="146219" x="8412163" y="5848350"/>
          <p14:tracePt t="146234" x="8466138" y="5867400"/>
          <p14:tracePt t="146251" x="8491538" y="5875338"/>
          <p14:tracePt t="146267" x="8510588" y="5884863"/>
          <p14:tracePt t="146284" x="8510588" y="5894388"/>
          <p14:tracePt t="146303" x="8518525" y="5894388"/>
          <p14:tracePt t="146507" x="8528050" y="5894388"/>
          <p14:tracePt t="146519" x="8537575" y="5894388"/>
          <p14:tracePt t="146532" x="8555038" y="5884863"/>
          <p14:tracePt t="146545" x="8609013" y="5822950"/>
          <p14:tracePt t="146558" x="8715375" y="5697538"/>
          <p14:tracePt t="146570" x="8894763" y="5465763"/>
          <p14:tracePt t="146583" x="9010650" y="5313363"/>
          <p14:tracePt t="146600" x="9045575" y="5241925"/>
          <p14:tracePt t="146617" x="9055100" y="5214938"/>
          <p14:tracePt t="146633" x="9063038" y="5197475"/>
          <p14:tracePt t="146650" x="9063038" y="5180013"/>
          <p14:tracePt t="146667" x="9063038" y="5170488"/>
          <p14:tracePt t="146683" x="9063038" y="5160963"/>
          <p14:tracePt t="146700" x="9001125" y="5153025"/>
          <p14:tracePt t="146717" x="8939213" y="5153025"/>
          <p14:tracePt t="146733" x="8885238" y="5153025"/>
          <p14:tracePt t="146750" x="8759825" y="5180013"/>
          <p14:tracePt t="146766" x="8724900" y="5197475"/>
          <p14:tracePt t="146783" x="8670925" y="5214938"/>
          <p14:tracePt t="146800" x="8609013" y="5251450"/>
          <p14:tracePt t="146816" x="8589963" y="5276850"/>
          <p14:tracePt t="146833" x="8589963" y="5286375"/>
          <p14:tracePt t="146850" x="8572500" y="5330825"/>
          <p14:tracePt t="146866" x="8572500" y="5357813"/>
          <p14:tracePt t="146883" x="8572500" y="5384800"/>
          <p14:tracePt t="146899" x="8572500" y="5411788"/>
          <p14:tracePt t="146916" x="8572500" y="5446713"/>
          <p14:tracePt t="146933" x="8572500" y="5465763"/>
          <p14:tracePt t="146950" x="8572500" y="5483225"/>
          <p14:tracePt t="146966" x="8572500" y="5527675"/>
          <p14:tracePt t="146989" x="8572500" y="5537200"/>
          <p14:tracePt t="147002" x="8572500" y="5545138"/>
          <p14:tracePt t="147053" x="8562975" y="5554663"/>
          <p14:tracePt t="147066" x="8555038" y="5554663"/>
          <p14:tracePt t="147091" x="8545513" y="5554663"/>
          <p14:tracePt t="147104" x="8537575" y="5554663"/>
          <p14:tracePt t="147117" x="8528050" y="5545138"/>
          <p14:tracePt t="147142" x="8518525" y="5537200"/>
          <p14:tracePt t="147180" x="8518525" y="5527675"/>
          <p14:tracePt t="147244" x="8528050" y="5527675"/>
          <p14:tracePt t="147256" x="8555038" y="5527675"/>
          <p14:tracePt t="147269" x="8599488" y="5527675"/>
          <p14:tracePt t="147282" x="8653463" y="5527675"/>
          <p14:tracePt t="147298" x="8705850" y="5554663"/>
          <p14:tracePt t="147315" x="8751888" y="5572125"/>
          <p14:tracePt t="147332" x="8796338" y="5608638"/>
          <p14:tracePt t="147348" x="8796338" y="5616575"/>
          <p14:tracePt t="147365" x="8804275" y="5626100"/>
          <p14:tracePt t="147382" x="8813800" y="5626100"/>
          <p14:tracePt t="147409" x="8813800" y="5634038"/>
          <p14:tracePt t="147625" x="8823325" y="5634038"/>
          <p14:tracePt t="147664" x="8831263" y="5634038"/>
          <p14:tracePt t="147676" x="8840788" y="5634038"/>
          <p14:tracePt t="147688" x="8848725" y="5634038"/>
          <p14:tracePt t="147701" x="8885238" y="5634038"/>
          <p14:tracePt t="147715" x="8912225" y="5634038"/>
          <p14:tracePt t="147731" x="8947150" y="5634038"/>
          <p14:tracePt t="147748" x="8983663" y="5634038"/>
          <p14:tracePt t="147764" x="9018588" y="5634038"/>
          <p14:tracePt t="147781" x="9037638" y="5634038"/>
          <p14:tracePt t="147828" x="9045575" y="5634038"/>
          <p14:tracePt t="147994" x="9028113" y="5634038"/>
          <p14:tracePt t="148006" x="9001125" y="5634038"/>
          <p14:tracePt t="148019" x="8956675" y="5634038"/>
          <p14:tracePt t="148032" x="8875713" y="5634038"/>
          <p14:tracePt t="148047" x="8777288" y="5634038"/>
          <p14:tracePt t="148064" x="8688388" y="5626100"/>
          <p14:tracePt t="148080" x="8626475" y="5616575"/>
          <p14:tracePt t="148097" x="8572500" y="5608638"/>
          <p14:tracePt t="148114" x="8555038" y="5608638"/>
          <p14:tracePt t="148146" x="8545513" y="5608638"/>
          <p14:tracePt t="148184" x="8545513" y="5599113"/>
          <p14:tracePt t="148807" x="8545513" y="5589588"/>
          <p14:tracePt t="150129" x="8537575" y="5589588"/>
          <p14:tracePt t="150142" x="8518525" y="5589588"/>
          <p14:tracePt t="150155" x="8483600" y="5589588"/>
          <p14:tracePt t="150168" x="8420100" y="5589588"/>
          <p14:tracePt t="150181" x="8296275" y="5589588"/>
          <p14:tracePt t="150193" x="8153400" y="5589588"/>
          <p14:tracePt t="150210" x="8018463" y="5589588"/>
          <p14:tracePt t="150226" x="7920038" y="5589588"/>
          <p14:tracePt t="150243" x="7848600" y="5589588"/>
          <p14:tracePt t="150244" x="7777163" y="5589588"/>
          <p14:tracePt t="150260" x="7688263" y="5589588"/>
          <p14:tracePt t="150276" x="7626350" y="5589588"/>
          <p14:tracePt t="150293" x="7562850" y="5589588"/>
          <p14:tracePt t="150309" x="7500938" y="5599113"/>
          <p14:tracePt t="150326" x="7473950" y="5599113"/>
          <p14:tracePt t="150343" x="7446963" y="5599113"/>
          <p14:tracePt t="150360" x="7402513" y="5599113"/>
          <p14:tracePt t="150376" x="7385050" y="5599113"/>
          <p14:tracePt t="150393" x="7358063" y="5599113"/>
          <p14:tracePt t="150409" x="7323138" y="5599113"/>
          <p14:tracePt t="150426" x="7296150" y="5599113"/>
          <p14:tracePt t="150443" x="7286625" y="5599113"/>
          <p14:tracePt t="150459" x="7259638" y="5599113"/>
          <p14:tracePt t="150476" x="7251700" y="5599113"/>
          <p14:tracePt t="150498" x="7242175" y="5599113"/>
          <p14:tracePt t="150511" x="7232650" y="5599113"/>
          <p14:tracePt t="150526" x="7224713" y="5599113"/>
          <p14:tracePt t="150663" x="7242175" y="5599113"/>
          <p14:tracePt t="150676" x="7313613" y="5599113"/>
          <p14:tracePt t="150688" x="7483475" y="5599113"/>
          <p14:tracePt t="150701" x="7804150" y="5599113"/>
          <p14:tracePt t="150714" x="8161338" y="5616575"/>
          <p14:tracePt t="150727" x="8385175" y="5616575"/>
          <p14:tracePt t="150742" x="8537575" y="5616575"/>
          <p14:tracePt t="150759" x="8653463" y="5616575"/>
          <p14:tracePt t="150775" x="8777288" y="5616575"/>
          <p14:tracePt t="150792" x="8947150" y="5634038"/>
          <p14:tracePt t="150808" x="9010650" y="5634038"/>
          <p14:tracePt t="150825" x="9045575" y="5643563"/>
          <p14:tracePt t="150842" x="9117013" y="5653088"/>
          <p14:tracePt t="150859" x="9134475" y="5653088"/>
          <p14:tracePt t="150875" x="9153525" y="5653088"/>
          <p14:tracePt t="150892" x="9161463" y="5653088"/>
          <p14:tracePt t="150908" x="9170988" y="5653088"/>
          <p14:tracePt t="150930" x="9180513" y="5653088"/>
          <p14:tracePt t="150955" x="9180513" y="5661025"/>
          <p14:tracePt t="151120" x="9161463" y="5661025"/>
          <p14:tracePt t="151134" x="9153525" y="5661025"/>
          <p14:tracePt t="151146" x="9134475" y="5661025"/>
          <p14:tracePt t="151159" x="9099550" y="5661025"/>
          <p14:tracePt t="151174" x="9072563" y="5661025"/>
          <p14:tracePt t="151191" x="9055100" y="5661025"/>
          <p14:tracePt t="151208" x="9045575" y="5661025"/>
          <p14:tracePt t="151225" x="9037638" y="5661025"/>
          <p14:tracePt t="151241" x="9028113" y="5661025"/>
          <p14:tracePt t="152329" x="9010650" y="5661025"/>
          <p14:tracePt t="152342" x="8974138" y="5661025"/>
          <p14:tracePt t="152355" x="8858250" y="5661025"/>
          <p14:tracePt t="152367" x="8599488" y="5661025"/>
          <p14:tracePt t="152380" x="8170863" y="5680075"/>
          <p14:tracePt t="152393" x="7769225" y="5688013"/>
          <p14:tracePt t="152406" x="7545388" y="5688013"/>
          <p14:tracePt t="152422" x="7429500" y="5688013"/>
          <p14:tracePt t="152439" x="7367588" y="5688013"/>
          <p14:tracePt t="152455" x="7296150" y="5688013"/>
          <p14:tracePt t="152456" x="7242175" y="5697538"/>
          <p14:tracePt t="152472" x="7224713" y="5697538"/>
          <p14:tracePt t="152489" x="7215188" y="5697538"/>
          <p14:tracePt t="152505" x="7205663" y="5705475"/>
          <p14:tracePt t="152522" x="7180263" y="5751513"/>
          <p14:tracePt t="152539" x="7170738" y="5786438"/>
          <p14:tracePt t="152555" x="7143750" y="5840413"/>
          <p14:tracePt t="152572" x="7108825" y="5946775"/>
          <p14:tracePt t="152589" x="7099300" y="6000750"/>
          <p14:tracePt t="152605" x="7099300" y="6037263"/>
          <p14:tracePt t="152622" x="7099300" y="6108700"/>
          <p14:tracePt t="152638" x="7099300" y="6126163"/>
          <p14:tracePt t="152655" x="7099300" y="6143625"/>
          <p14:tracePt t="152672" x="7099300" y="6153150"/>
          <p14:tracePt t="152723" x="7099300" y="6161088"/>
          <p14:tracePt t="152774" x="7099300" y="6143625"/>
          <p14:tracePt t="152787" x="7099300" y="6108700"/>
          <p14:tracePt t="152799" x="7099300" y="6045200"/>
          <p14:tracePt t="152812" x="7089775" y="5983288"/>
          <p14:tracePt t="152825" x="7062788" y="5884863"/>
          <p14:tracePt t="152838" x="7054850" y="5822950"/>
          <p14:tracePt t="152855" x="7027863" y="5768975"/>
          <p14:tracePt t="152871" x="7018338" y="5732463"/>
          <p14:tracePt t="152888" x="7000875" y="5680075"/>
          <p14:tracePt t="152904" x="6991350" y="5661025"/>
          <p14:tracePt t="152921" x="6983413" y="5643563"/>
          <p14:tracePt t="152938" x="6973888" y="5626100"/>
          <p14:tracePt t="152954" x="6956425" y="5599113"/>
          <p14:tracePt t="152971" x="6938963" y="5581650"/>
          <p14:tracePt t="152988" x="6929438" y="5562600"/>
          <p14:tracePt t="153004" x="6919913" y="5545138"/>
          <p14:tracePt t="153021" x="6911975" y="5537200"/>
          <p14:tracePt t="153038" x="6902450" y="5537200"/>
          <p14:tracePt t="153054" x="6884988" y="5518150"/>
          <p14:tracePt t="153071" x="6867525" y="5510213"/>
          <p14:tracePt t="153087" x="6858000" y="5510213"/>
          <p14:tracePt t="153104" x="6840538" y="5500688"/>
          <p14:tracePt t="153130" x="6823075" y="5500688"/>
          <p14:tracePt t="153155" x="6813550" y="5500688"/>
          <p14:tracePt t="153168" x="6804025" y="5500688"/>
          <p14:tracePt t="153180" x="6796088" y="5500688"/>
          <p14:tracePt t="153194" x="6777038" y="5500688"/>
          <p14:tracePt t="153206" x="6759575" y="5510213"/>
          <p14:tracePt t="153220" x="6742113" y="5527675"/>
          <p14:tracePt t="153237" x="6724650" y="5562600"/>
          <p14:tracePt t="153254" x="6705600" y="5608638"/>
          <p14:tracePt t="153270" x="6705600" y="5715000"/>
          <p14:tracePt t="153287" x="6705600" y="5786438"/>
          <p14:tracePt t="153304" x="6732588" y="5848350"/>
          <p14:tracePt t="153321" x="6831013" y="5983288"/>
          <p14:tracePt t="153337" x="6884988" y="6054725"/>
          <p14:tracePt t="153354" x="6946900" y="6099175"/>
          <p14:tracePt t="153370" x="7027863" y="6153150"/>
          <p14:tracePt t="153387" x="7126288" y="6224588"/>
          <p14:tracePt t="153403" x="7161213" y="6242050"/>
          <p14:tracePt t="153420" x="7188200" y="6259513"/>
          <p14:tracePt t="153437" x="7224713" y="6286500"/>
          <p14:tracePt t="153453" x="7242175" y="6296025"/>
          <p14:tracePt t="153470" x="7242175" y="6303963"/>
          <p14:tracePt t="153487" x="7251700" y="6313488"/>
          <p14:tracePt t="153503" x="7251700" y="6323013"/>
          <p14:tracePt t="153523" x="7259638" y="6323013"/>
          <p14:tracePt t="153689" x="7251700" y="6313488"/>
          <p14:tracePt t="153701" x="7232650" y="6296025"/>
          <p14:tracePt t="153715" x="7224713" y="6286500"/>
          <p14:tracePt t="153727" x="7205663" y="6259513"/>
          <p14:tracePt t="153740" x="7197725" y="6251575"/>
          <p14:tracePt t="153753" x="7188200" y="6242050"/>
          <p14:tracePt t="153769" x="7188200" y="6232525"/>
          <p14:tracePt t="153786" x="7180263" y="6224588"/>
          <p14:tracePt t="153816" x="7180263" y="6215063"/>
          <p14:tracePt t="153867" x="7170738" y="6205538"/>
          <p14:tracePt t="153981" x="7161213" y="6205538"/>
          <p14:tracePt t="154439" x="7170738" y="6205538"/>
          <p14:tracePt t="154452" x="7215188" y="6205538"/>
          <p14:tracePt t="154464" x="7269163" y="6205538"/>
          <p14:tracePt t="154477" x="7385050" y="6205538"/>
          <p14:tracePt t="154490" x="7510463" y="6205538"/>
          <p14:tracePt t="154502" x="7643813" y="6205538"/>
          <p14:tracePt t="154518" x="7759700" y="6205538"/>
          <p14:tracePt t="154535" x="7858125" y="6197600"/>
          <p14:tracePt t="154551" x="7929563" y="6197600"/>
          <p14:tracePt t="154568" x="8018463" y="6188075"/>
          <p14:tracePt t="154585" x="8037513" y="6188075"/>
          <p14:tracePt t="154601" x="8045450" y="6188075"/>
          <p14:tracePt t="154618" x="8054975" y="6188075"/>
          <p14:tracePt t="154634" x="8062913" y="6188075"/>
          <p14:tracePt t="154744" x="8062913" y="6180138"/>
          <p14:tracePt t="154896" x="8062913" y="6170613"/>
          <p14:tracePt t="154947" x="8062913" y="6161088"/>
          <p14:tracePt t="154972" x="8062913" y="6153150"/>
          <p14:tracePt t="154985" x="8062913" y="6143625"/>
          <p14:tracePt t="154998" x="8062913" y="6126163"/>
          <p14:tracePt t="155010" x="8062913" y="6108700"/>
          <p14:tracePt t="155023" x="8062913" y="6099175"/>
          <p14:tracePt t="155036" x="8054975" y="6081713"/>
          <p14:tracePt t="155050" x="8054975" y="6072188"/>
          <p14:tracePt t="155067" x="8045450" y="6062663"/>
          <p14:tracePt t="155084" x="8045450" y="6054725"/>
          <p14:tracePt t="155315" x="8045450" y="6045200"/>
          <p14:tracePt t="155328" x="8045450" y="6027738"/>
          <p14:tracePt t="155341" x="8037513" y="6010275"/>
          <p14:tracePt t="155353" x="8037513" y="5983288"/>
          <p14:tracePt t="155367" x="8018463" y="5919788"/>
          <p14:tracePt t="155383" x="7991475" y="5867400"/>
          <p14:tracePt t="155400" x="7939088" y="5813425"/>
          <p14:tracePt t="155416" x="7831138" y="5751513"/>
          <p14:tracePt t="155433" x="7742238" y="5724525"/>
          <p14:tracePt t="155450" x="7643813" y="5724525"/>
          <p14:tracePt t="155466" x="7527925" y="5732463"/>
          <p14:tracePt t="155483" x="7375525" y="5803900"/>
          <p14:tracePt t="155500" x="7331075" y="5857875"/>
          <p14:tracePt t="155516" x="7304088" y="5894388"/>
          <p14:tracePt t="155533" x="7286625" y="5956300"/>
          <p14:tracePt t="155550" x="7277100" y="5983288"/>
          <p14:tracePt t="155566" x="7277100" y="6027738"/>
          <p14:tracePt t="155583" x="7296150" y="6108700"/>
          <p14:tracePt t="155599" x="7340600" y="6153150"/>
          <p14:tracePt t="155616" x="7394575" y="6188075"/>
          <p14:tracePt t="155633" x="7581900" y="6251575"/>
          <p14:tracePt t="155649" x="7670800" y="6286500"/>
          <p14:tracePt t="155666" x="7759700" y="6303963"/>
          <p14:tracePt t="155683" x="7885113" y="6313488"/>
          <p14:tracePt t="155699" x="7912100" y="6313488"/>
          <p14:tracePt t="155716" x="7929563" y="6313488"/>
          <p14:tracePt t="155732" x="7939088" y="6313488"/>
          <p14:tracePt t="155749" x="7947025" y="6313488"/>
          <p14:tracePt t="155772" x="7956550" y="6313488"/>
          <p14:tracePt t="155785" x="7966075" y="6296025"/>
          <p14:tracePt t="155799" x="7974013" y="6242050"/>
          <p14:tracePt t="155815" x="7983538" y="6197600"/>
          <p14:tracePt t="155832" x="7991475" y="6126163"/>
          <p14:tracePt t="155849" x="8010525" y="6054725"/>
          <p14:tracePt t="155865" x="8010525" y="6027738"/>
          <p14:tracePt t="155882" x="8010525" y="6018213"/>
          <p14:tracePt t="155900" x="8010525" y="6010275"/>
          <p14:tracePt t="155925" x="8010525" y="6000750"/>
          <p14:tracePt t="156459" x="8018463" y="6000750"/>
          <p14:tracePt t="156472" x="8045450" y="6000750"/>
          <p14:tracePt t="156484" x="8108950" y="6000750"/>
          <p14:tracePt t="156498" x="8215313" y="6000750"/>
          <p14:tracePt t="156514" x="8420100" y="6010275"/>
          <p14:tracePt t="156531" x="8626475" y="6018213"/>
          <p14:tracePt t="156548" x="8777288" y="6018213"/>
          <p14:tracePt t="156548" x="8848725" y="6018213"/>
          <p14:tracePt t="156564" x="8875713" y="6018213"/>
          <p14:tracePt t="156581" x="8902700" y="6018213"/>
          <p14:tracePt t="156599" x="8912225" y="6018213"/>
          <p14:tracePt t="157057" x="8867775" y="6018213"/>
          <p14:tracePt t="157070" x="8786813" y="6010275"/>
          <p14:tracePt t="157082" x="8518525" y="5973763"/>
          <p14:tracePt t="157096" x="8010525" y="5902325"/>
          <p14:tracePt t="157113" x="7412038" y="5857875"/>
          <p14:tracePt t="157130" x="6983413" y="5830888"/>
          <p14:tracePt t="157147" x="6537325" y="5830888"/>
          <p14:tracePt t="157163" x="6438900" y="5830888"/>
          <p14:tracePt t="157180" x="6340475" y="5830888"/>
          <p14:tracePt t="157196" x="6215063" y="5830888"/>
          <p14:tracePt t="157213" x="6197600" y="5830888"/>
          <p14:tracePt t="157230" x="6170613" y="5830888"/>
          <p14:tracePt t="157246" x="6161088" y="5830888"/>
          <p14:tracePt t="157263" x="6126163" y="5830888"/>
          <p14:tracePt t="157279" x="6116638" y="5830888"/>
          <p14:tracePt t="157296" x="6089650" y="5830888"/>
          <p14:tracePt t="157313" x="6037263" y="5830888"/>
          <p14:tracePt t="157329" x="6000750" y="5830888"/>
          <p14:tracePt t="157346" x="5956300" y="5830888"/>
          <p14:tracePt t="157363" x="5867400" y="5857875"/>
          <p14:tracePt t="157379" x="5822950" y="5875338"/>
          <p14:tracePt t="157396" x="5776913" y="5894388"/>
          <p14:tracePt t="157413" x="5688013" y="5929313"/>
          <p14:tracePt t="157429" x="5653088" y="5929313"/>
          <p14:tracePt t="157446" x="5626100" y="5929313"/>
          <p14:tracePt t="157462" x="5599113" y="5938838"/>
          <p14:tracePt t="157479" x="5589588" y="5938838"/>
          <p14:tracePt t="157679" x="5599113" y="5938838"/>
          <p14:tracePt t="157692" x="5616575" y="5946775"/>
          <p14:tracePt t="157705" x="5643563" y="5965825"/>
          <p14:tracePt t="157717" x="5688013" y="6027738"/>
          <p14:tracePt t="157730" x="5751513" y="6081713"/>
          <p14:tracePt t="157745" x="5803900" y="6153150"/>
          <p14:tracePt t="157762" x="5867400" y="6205538"/>
          <p14:tracePt t="157778" x="5894388" y="6242050"/>
          <p14:tracePt t="157795" x="5929313" y="6269038"/>
          <p14:tracePt t="157812" x="5938838" y="6269038"/>
          <p14:tracePt t="157828" x="5938838" y="6276975"/>
          <p14:tracePt t="157845" x="5946775" y="6286500"/>
          <p14:tracePt t="158073" x="5956300" y="6286500"/>
          <p14:tracePt t="158150" x="5965825" y="6286500"/>
          <p14:tracePt t="158162" x="5973763" y="6286500"/>
          <p14:tracePt t="158175" x="6018213" y="6286500"/>
          <p14:tracePt t="158188" x="6089650" y="6286500"/>
          <p14:tracePt t="158200" x="6215063" y="6286500"/>
          <p14:tracePt t="158213" x="6402388" y="6296025"/>
          <p14:tracePt t="158227" x="6518275" y="6296025"/>
          <p14:tracePt t="158244" x="6581775" y="6296025"/>
          <p14:tracePt t="158261" x="6626225" y="6296025"/>
          <p14:tracePt t="158277" x="6643688" y="6296025"/>
          <p14:tracePt t="158302" x="6653213" y="6296025"/>
          <p14:tracePt t="158493" x="6634163" y="6296025"/>
          <p14:tracePt t="158505" x="6634163" y="6286500"/>
          <p14:tracePt t="158518" x="6626225" y="6276975"/>
          <p14:tracePt t="158531" x="6599238" y="6269038"/>
          <p14:tracePt t="158544" x="6581775" y="6251575"/>
          <p14:tracePt t="158560" x="6545263" y="6242050"/>
          <p14:tracePt t="158577" x="6483350" y="6224588"/>
          <p14:tracePt t="158594" x="6394450" y="6188075"/>
          <p14:tracePt t="158610" x="6367463" y="6180138"/>
          <p14:tracePt t="158627" x="6348413" y="6170613"/>
          <p14:tracePt t="158643" x="6330950" y="6161088"/>
          <p14:tracePt t="158660" x="6303963" y="6143625"/>
          <p14:tracePt t="158677" x="6296025" y="6134100"/>
          <p14:tracePt t="158693" x="6286500" y="6126163"/>
          <p14:tracePt t="158710" x="6251575" y="6116638"/>
          <p14:tracePt t="158726" x="6232525" y="6108700"/>
          <p14:tracePt t="158743" x="6205538" y="6108700"/>
          <p14:tracePt t="158760" x="6180138" y="6099175"/>
          <p14:tracePt t="158776" x="6161088" y="6089650"/>
          <p14:tracePt t="158797" x="6153150" y="6089650"/>
          <p14:tracePt t="158810" x="6153150" y="6081713"/>
          <p14:tracePt t="158836" x="6143625" y="6081713"/>
          <p14:tracePt t="158899" x="6143625" y="6072188"/>
          <p14:tracePt t="160323" x="6170613" y="6072188"/>
          <p14:tracePt t="160336" x="6242050" y="6072188"/>
          <p14:tracePt t="160349" x="6456363" y="6089650"/>
          <p14:tracePt t="160361" x="6759575" y="6126163"/>
          <p14:tracePt t="160375" x="7099300" y="6188075"/>
          <p14:tracePt t="160390" x="7286625" y="6215063"/>
          <p14:tracePt t="160407" x="7375525" y="6224588"/>
          <p14:tracePt t="160423" x="7439025" y="6242050"/>
          <p14:tracePt t="160440" x="7483475" y="6242050"/>
          <p14:tracePt t="160463" x="7483475" y="6251575"/>
          <p14:tracePt t="160488" x="7491413" y="6251575"/>
          <p14:tracePt t="160577" x="7483475" y="6251575"/>
          <p14:tracePt t="160590" x="7466013" y="6251575"/>
          <p14:tracePt t="160602" x="7439025" y="6251575"/>
          <p14:tracePt t="160615" x="7412038" y="6242050"/>
          <p14:tracePt t="160628" x="7375525" y="6232525"/>
          <p14:tracePt t="160641" x="7323138" y="6205538"/>
          <p14:tracePt t="160656" x="7286625" y="6180138"/>
          <p14:tracePt t="160673" x="7242175" y="6153150"/>
          <p14:tracePt t="160690" x="7188200" y="6134100"/>
          <p14:tracePt t="160706" x="7108825" y="6099175"/>
          <p14:tracePt t="160723" x="7072313" y="6081713"/>
          <p14:tracePt t="160739" x="7062788" y="6054725"/>
          <p14:tracePt t="160756" x="7027863" y="6037263"/>
          <p14:tracePt t="160773" x="7010400" y="6027738"/>
          <p14:tracePt t="160790" x="7010400" y="6018213"/>
          <p14:tracePt t="160806" x="6991350" y="6000750"/>
          <p14:tracePt t="160823" x="6983413" y="5991225"/>
          <p14:tracePt t="160839" x="6973888" y="5983288"/>
          <p14:tracePt t="160856" x="6973888" y="5965825"/>
          <p14:tracePt t="160872" x="6965950" y="5946775"/>
          <p14:tracePt t="160889" x="6965950" y="5938838"/>
          <p14:tracePt t="160906" x="6956425" y="5938838"/>
          <p14:tracePt t="160923" x="6956425" y="5929313"/>
          <p14:tracePt t="160939" x="6956425" y="5919788"/>
          <p14:tracePt t="160971" x="6956425" y="5911850"/>
          <p14:tracePt t="160996" x="6956425" y="5902325"/>
          <p14:tracePt t="161021" x="6946900" y="5902325"/>
          <p14:tracePt t="161454" x="6946900" y="5919788"/>
          <p14:tracePt t="161467" x="6946900" y="5938838"/>
          <p14:tracePt t="161479" x="6946900" y="5946775"/>
          <p14:tracePt t="161492" x="6946900" y="5965825"/>
          <p14:tracePt t="161517" x="6946900" y="5973763"/>
          <p14:tracePt t="161556" x="6946900" y="5983288"/>
          <p14:tracePt t="161658" x="6956425" y="5983288"/>
          <p14:tracePt t="161683" x="6965950" y="5973763"/>
          <p14:tracePt t="161696" x="6965950" y="5946775"/>
          <p14:tracePt t="161708" x="6983413" y="5929313"/>
          <p14:tracePt t="161722" x="6983413" y="5902325"/>
          <p14:tracePt t="161737" x="6991350" y="5875338"/>
          <p14:tracePt t="161754" x="6991350" y="5867400"/>
          <p14:tracePt t="161771" x="6991350" y="5857875"/>
          <p14:tracePt t="161787" x="6938963" y="5840413"/>
          <p14:tracePt t="161804" x="6884988" y="5830888"/>
          <p14:tracePt t="161821" x="6796088" y="5830888"/>
          <p14:tracePt t="161837" x="6634163" y="5867400"/>
          <p14:tracePt t="161854" x="6581775" y="5902325"/>
          <p14:tracePt t="161871" x="6545263" y="5938838"/>
          <p14:tracePt t="161887" x="6518275" y="6018213"/>
          <p14:tracePt t="161904" x="6500813" y="6054725"/>
          <p14:tracePt t="161920" x="6500813" y="6099175"/>
          <p14:tracePt t="161937" x="6500813" y="6143625"/>
          <p14:tracePt t="161954" x="6527800" y="6170613"/>
          <p14:tracePt t="161970" x="6572250" y="6188075"/>
          <p14:tracePt t="161987" x="6634163" y="6232525"/>
          <p14:tracePt t="161988" x="6724650" y="6259513"/>
          <p14:tracePt t="162004" x="6813550" y="6286500"/>
          <p14:tracePt t="162020" x="6875463" y="6296025"/>
          <p14:tracePt t="162037" x="6902450" y="6303963"/>
          <p14:tracePt t="162054" x="6938963" y="6313488"/>
          <p14:tracePt t="162089" x="6946900" y="6313488"/>
          <p14:tracePt t="162102" x="6956425" y="6313488"/>
          <p14:tracePt t="162128" x="6965950" y="6296025"/>
          <p14:tracePt t="162140" x="6991350" y="6269038"/>
          <p14:tracePt t="162153" x="7045325" y="6188075"/>
          <p14:tracePt t="162166" x="7081838" y="6089650"/>
          <p14:tracePt t="162179" x="7126288" y="5983288"/>
          <p14:tracePt t="162192" x="7153275" y="5919788"/>
          <p14:tracePt t="162204" x="7153275" y="5875338"/>
          <p14:tracePt t="162220" x="7153275" y="5840413"/>
          <p14:tracePt t="162236" x="7161213" y="5813425"/>
          <p14:tracePt t="162253" x="7161213" y="5795963"/>
          <p14:tracePt t="162270" x="7153275" y="5776913"/>
          <p14:tracePt t="162286" x="7143750" y="5776913"/>
          <p14:tracePt t="162303" x="7134225" y="5776913"/>
          <p14:tracePt t="162320" x="7108825" y="5768975"/>
          <p14:tracePt t="162336" x="7099300" y="5768975"/>
          <p14:tracePt t="162356" x="7089775" y="5768975"/>
          <p14:tracePt t="162370" x="7081838" y="5768975"/>
          <p14:tracePt t="162483" x="7081838" y="5759450"/>
          <p14:tracePt t="163514" x="7072313" y="5759450"/>
          <p14:tracePt t="163539" x="7027863" y="5759450"/>
          <p14:tracePt t="163552" x="6929438" y="5768975"/>
          <p14:tracePt t="163564" x="6769100" y="5803900"/>
          <p14:tracePt t="163577" x="6518275" y="5875338"/>
          <p14:tracePt t="163590" x="6323013" y="5929313"/>
          <p14:tracePt t="163603" x="6259513" y="5938838"/>
          <p14:tracePt t="163617" x="6224588" y="5956300"/>
          <p14:tracePt t="163634" x="6197600" y="5965825"/>
          <p14:tracePt t="163650" x="6180138" y="5973763"/>
          <p14:tracePt t="163667" x="6161088" y="5973763"/>
          <p14:tracePt t="163684" x="6143625" y="5983288"/>
          <p14:tracePt t="163700" x="6143625" y="5991225"/>
          <p14:tracePt t="163717" x="6116638" y="5991225"/>
          <p14:tracePt t="163734" x="6099175" y="5991225"/>
          <p14:tracePt t="163750" x="6089650" y="5991225"/>
          <p14:tracePt t="163768" x="6081713" y="5991225"/>
          <p14:tracePt t="163805" x="6072188" y="5991225"/>
          <p14:tracePt t="163996" x="6081713" y="5991225"/>
          <p14:tracePt t="164060" x="6089650" y="5991225"/>
          <p14:tracePt t="164149" x="6099175" y="5991225"/>
          <p14:tracePt t="164925" x="6108700" y="5991225"/>
          <p14:tracePt t="164950" x="6126163" y="5991225"/>
          <p14:tracePt t="164963" x="6197600" y="5991225"/>
          <p14:tracePt t="164976" x="6357938" y="5991225"/>
          <p14:tracePt t="164988" x="6813550" y="5983288"/>
          <p14:tracePt t="165001" x="7286625" y="5929313"/>
          <p14:tracePt t="165015" x="7670800" y="5911850"/>
          <p14:tracePt t="165031" x="7823200" y="5902325"/>
          <p14:tracePt t="165048" x="7929563" y="5902325"/>
          <p14:tracePt t="165065" x="8045450" y="5902325"/>
          <p14:tracePt t="165081" x="8072438" y="5902325"/>
          <p14:tracePt t="165098" x="8081963" y="5902325"/>
          <p14:tracePt t="165114" x="8099425" y="5911850"/>
          <p14:tracePt t="165131" x="8126413" y="5938838"/>
          <p14:tracePt t="165148" x="8134350" y="5956300"/>
          <p14:tracePt t="165164" x="8153400" y="5965825"/>
          <p14:tracePt t="165181" x="8153400" y="5983288"/>
          <p14:tracePt t="165510" x="8134350" y="5983288"/>
          <p14:tracePt t="165522" x="8089900" y="5983288"/>
          <p14:tracePt t="165535" x="8045450" y="5973763"/>
          <p14:tracePt t="165548" x="8001000" y="5946775"/>
          <p14:tracePt t="165564" x="7947025" y="5902325"/>
          <p14:tracePt t="165580" x="7912100" y="5875338"/>
          <p14:tracePt t="165597" x="7885113" y="5840413"/>
          <p14:tracePt t="165613" x="7875588" y="5813425"/>
          <p14:tracePt t="165630" x="7867650" y="5786438"/>
          <p14:tracePt t="165647" x="7858125" y="5786438"/>
          <p14:tracePt t="165664" x="7858125" y="5776913"/>
          <p14:tracePt t="165687" x="7858125" y="5768975"/>
          <p14:tracePt t="165802" x="7858125" y="5776913"/>
          <p14:tracePt t="165815" x="7858125" y="5803900"/>
          <p14:tracePt t="165827" x="7875588" y="5848350"/>
          <p14:tracePt t="165840" x="7902575" y="5919788"/>
          <p14:tracePt t="165853" x="7939088" y="6010275"/>
          <p14:tracePt t="165865" x="7966075" y="6062663"/>
          <p14:tracePt t="165879" x="7983538" y="6089650"/>
          <p14:tracePt t="165896" x="7991475" y="6108700"/>
          <p14:tracePt t="165913" x="8001000" y="6116638"/>
          <p14:tracePt t="165929" x="8001000" y="6126163"/>
          <p14:tracePt t="166005" x="8010525" y="6126163"/>
          <p14:tracePt t="166069" x="8027988" y="6116638"/>
          <p14:tracePt t="166081" x="8054975" y="6054725"/>
          <p14:tracePt t="166094" x="8134350" y="5946775"/>
          <p14:tracePt t="166107" x="8259763" y="5768975"/>
          <p14:tracePt t="166120" x="8358188" y="5626100"/>
          <p14:tracePt t="166132" x="8412163" y="5545138"/>
          <p14:tracePt t="166146" x="8466138" y="5500688"/>
          <p14:tracePt t="166162" x="8483600" y="5465763"/>
          <p14:tracePt t="166179" x="8491538" y="5456238"/>
          <p14:tracePt t="166196" x="8501063" y="5438775"/>
          <p14:tracePt t="166221" x="8501063" y="5429250"/>
          <p14:tracePt t="166297" x="8510588" y="5429250"/>
          <p14:tracePt t="166323" x="8518525" y="5429250"/>
          <p14:tracePt t="166335" x="8528050" y="5429250"/>
          <p14:tracePt t="166348" x="8562975" y="5438775"/>
          <p14:tracePt t="166362" x="8589963" y="5438775"/>
          <p14:tracePt t="166379" x="8653463" y="5456238"/>
          <p14:tracePt t="166395" x="8742363" y="5500688"/>
          <p14:tracePt t="166412" x="8956675" y="5572125"/>
          <p14:tracePt t="166428" x="9018588" y="5599113"/>
          <p14:tracePt t="166446" x="9063038" y="5626100"/>
          <p14:tracePt t="166462" x="9090025" y="5634038"/>
          <p14:tracePt t="166478" x="9126538" y="5661025"/>
          <p14:tracePt t="166495" x="9134475" y="5688013"/>
          <p14:tracePt t="166512" x="9144000" y="5715000"/>
          <p14:tracePt t="166528" x="9153525" y="5759450"/>
          <p14:tracePt t="166545" x="9161463" y="5786438"/>
          <p14:tracePt t="166562" x="9161463" y="5795963"/>
          <p14:tracePt t="166578" x="9161463" y="5813425"/>
          <p14:tracePt t="166615" x="9161463" y="5822950"/>
          <p14:tracePt t="166640" x="9161463" y="5830888"/>
          <p14:tracePt t="166704" x="9153525" y="5840413"/>
          <p14:tracePt t="166717" x="9153525" y="5848350"/>
          <p14:tracePt t="166729" x="9144000" y="5867400"/>
          <p14:tracePt t="166742" x="9144000" y="5875338"/>
          <p14:tracePt t="166755" x="9144000" y="5894388"/>
          <p14:tracePt t="166767" x="9144000" y="5919788"/>
          <p14:tracePt t="166780" x="9144000" y="5938838"/>
          <p14:tracePt t="166795" x="9144000" y="5956300"/>
          <p14:tracePt t="166811" x="9153525" y="5965825"/>
          <p14:tracePt t="166831" x="9161463" y="5965825"/>
          <p14:tracePt t="166844" x="9180513" y="5973763"/>
          <p14:tracePt t="166861" x="9180513" y="5983288"/>
          <p14:tracePt t="166878" x="9197975" y="5983288"/>
          <p14:tracePt t="166894" x="9251950" y="5946775"/>
          <p14:tracePt t="166911" x="9331325" y="5894388"/>
          <p14:tracePt t="166927" x="9447213" y="5776913"/>
          <p14:tracePt t="166945" x="9759950" y="5394325"/>
          <p14:tracePt t="166961" x="9831388" y="5286375"/>
          <p14:tracePt t="166977" x="9867900" y="5224463"/>
          <p14:tracePt t="166994" x="9885363" y="5187950"/>
          <p14:tracePt t="167011" x="9902825" y="5160963"/>
          <p14:tracePt t="167030" x="9902825" y="5143500"/>
          <p14:tracePt t="16818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269630"/>
            <a:ext cx="7930107" cy="609600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94"/>
    </mc:Choice>
    <mc:Fallback xmlns="">
      <p:transition spd="slow" advTm="17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1" x="10920413" y="5010150"/>
          <p14:tracePt t="4256" x="10868025" y="4991100"/>
          <p14:tracePt t="4268" x="10725150" y="4840288"/>
          <p14:tracePt t="4281" x="10313988" y="4313238"/>
          <p14:tracePt t="4293" x="9823450" y="3625850"/>
          <p14:tracePt t="4306" x="9466263" y="2990850"/>
          <p14:tracePt t="4319" x="9385300" y="2776538"/>
          <p14:tracePt t="4333" x="9323388" y="2625725"/>
          <p14:tracePt t="4350" x="9296400" y="2500313"/>
          <p14:tracePt t="4367" x="9286875" y="2446338"/>
          <p14:tracePt t="4383" x="9286875" y="2428875"/>
          <p14:tracePt t="4560" x="9331325" y="2428875"/>
          <p14:tracePt t="4573" x="9429750" y="2438400"/>
          <p14:tracePt t="4585" x="9626600" y="2473325"/>
          <p14:tracePt t="4599" x="9991725" y="2544763"/>
          <p14:tracePt t="4616" x="10348913" y="2589213"/>
          <p14:tracePt t="4633" x="10537825" y="2616200"/>
          <p14:tracePt t="4649" x="10725150" y="2643188"/>
          <p14:tracePt t="4666" x="10742613" y="2643188"/>
          <p14:tracePt t="4683" x="10760075" y="2652713"/>
          <p14:tracePt t="4891" x="10769600" y="2652713"/>
          <p14:tracePt t="4903" x="10814050" y="2652713"/>
          <p14:tracePt t="4916" x="10920413" y="2652713"/>
          <p14:tracePt t="4929" x="11144250" y="2652713"/>
          <p14:tracePt t="4941" x="11439525" y="2652713"/>
          <p14:tracePt t="4954" x="11644313" y="2660650"/>
          <p14:tracePt t="4967" x="11706225" y="2670175"/>
          <p14:tracePt t="4982" x="11742738" y="2670175"/>
          <p14:tracePt t="4999" x="11760200" y="2679700"/>
          <p14:tracePt t="5015" x="11760200" y="2687638"/>
          <p14:tracePt t="5033" x="11769725" y="2687638"/>
          <p14:tracePt t="8274" x="11769725" y="2679700"/>
          <p14:tracePt t="8286" x="11733213" y="2643188"/>
          <p14:tracePt t="8299" x="11563350" y="2527300"/>
          <p14:tracePt t="8312" x="11045825" y="2251075"/>
          <p14:tracePt t="8326" x="10215563" y="1830388"/>
          <p14:tracePt t="8342" x="9224963" y="1473200"/>
          <p14:tracePt t="8359" x="8562975" y="1258888"/>
          <p14:tracePt t="8376" x="7643813" y="990600"/>
          <p14:tracePt t="8392" x="7313613" y="874713"/>
          <p14:tracePt t="8409" x="7215188" y="822325"/>
          <p14:tracePt t="8592" x="7205663" y="822325"/>
          <p14:tracePt t="8604" x="7188200" y="822325"/>
          <p14:tracePt t="8617" x="7089775" y="795338"/>
          <p14:tracePt t="8630" x="6769100" y="704850"/>
          <p14:tracePt t="8643" x="6232525" y="598488"/>
          <p14:tracePt t="8658" x="5705475" y="544513"/>
          <p14:tracePt t="8675" x="5473700" y="527050"/>
          <p14:tracePt t="8692" x="5295900" y="527050"/>
          <p14:tracePt t="8708" x="5153025" y="581025"/>
          <p14:tracePt t="8897" x="5133975" y="581025"/>
          <p14:tracePt t="8910" x="5116513" y="581025"/>
          <p14:tracePt t="8923" x="5062538" y="598488"/>
          <p14:tracePt t="8935" x="4965700" y="625475"/>
          <p14:tracePt t="8948" x="4830763" y="687388"/>
          <p14:tracePt t="8960" x="4714875" y="731838"/>
          <p14:tracePt t="8974" x="4652963" y="768350"/>
          <p14:tracePt t="8991" x="4616450" y="785813"/>
          <p14:tracePt t="9011" x="4598988" y="795338"/>
          <p14:tracePt t="9037" x="4598988" y="803275"/>
          <p14:tracePt t="9062" x="4598988" y="812800"/>
          <p14:tracePt t="9075" x="4616450" y="822325"/>
          <p14:tracePt t="9087" x="4633913" y="839788"/>
          <p14:tracePt t="9100" x="4652963" y="857250"/>
          <p14:tracePt t="9113" x="4679950" y="874713"/>
          <p14:tracePt t="9126" x="4687888" y="893763"/>
          <p14:tracePt t="9141" x="4697413" y="901700"/>
          <p14:tracePt t="9176" x="4705350" y="911225"/>
          <p14:tracePt t="9202" x="4705350" y="919163"/>
          <p14:tracePt t="9227" x="4679950" y="919163"/>
          <p14:tracePt t="9240" x="4660900" y="919163"/>
          <p14:tracePt t="9253" x="4616450" y="919163"/>
          <p14:tracePt t="9266" x="4581525" y="911225"/>
          <p14:tracePt t="9278" x="4545013" y="884238"/>
          <p14:tracePt t="9291" x="4518025" y="857250"/>
          <p14:tracePt t="9307" x="4491038" y="847725"/>
          <p14:tracePt t="9324" x="4483100" y="822325"/>
          <p14:tracePt t="9340" x="4465638" y="803275"/>
          <p14:tracePt t="9357" x="4465638" y="776288"/>
          <p14:tracePt t="9373" x="4465638" y="768350"/>
          <p14:tracePt t="9390" x="4465638" y="758825"/>
          <p14:tracePt t="9609" x="4473575" y="758825"/>
          <p14:tracePt t="9634" x="4491038" y="758825"/>
          <p14:tracePt t="9647" x="4500563" y="758825"/>
          <p14:tracePt t="9659" x="4510088" y="758825"/>
          <p14:tracePt t="9673" x="4518025" y="758825"/>
          <p14:tracePt t="9812" x="4518025" y="768350"/>
          <p14:tracePt t="9875" x="4510088" y="768350"/>
          <p14:tracePt t="9889" x="4500563" y="768350"/>
          <p14:tracePt t="9901" x="4491038" y="768350"/>
          <p14:tracePt t="9914" x="4473575" y="768350"/>
          <p14:tracePt t="9926" x="4465638" y="776288"/>
          <p14:tracePt t="9939" x="4456113" y="776288"/>
          <p14:tracePt t="9956" x="4446588" y="776288"/>
          <p14:tracePt t="9990" x="4438650" y="776288"/>
          <p14:tracePt t="10270" x="4456113" y="776288"/>
          <p14:tracePt t="10282" x="4491038" y="776288"/>
          <p14:tracePt t="10295" x="4537075" y="776288"/>
          <p14:tracePt t="10307" x="4598988" y="785813"/>
          <p14:tracePt t="10322" x="4660900" y="785813"/>
          <p14:tracePt t="10338" x="4687888" y="795338"/>
          <p14:tracePt t="10355" x="4714875" y="803275"/>
          <p14:tracePt t="10372" x="4732338" y="803275"/>
          <p14:tracePt t="10409" x="4741863" y="803275"/>
          <p14:tracePt t="11528" x="4751388" y="803275"/>
          <p14:tracePt t="11554" x="4759325" y="803275"/>
          <p14:tracePt t="11566" x="4768850" y="803275"/>
          <p14:tracePt t="11579" x="4776788" y="803275"/>
          <p14:tracePt t="11592" x="4795838" y="803275"/>
          <p14:tracePt t="11605" x="4795838" y="812800"/>
          <p14:tracePt t="11619" x="4803775" y="812800"/>
          <p14:tracePt t="11636" x="4813300" y="812800"/>
          <p14:tracePt t="11652" x="4822825" y="812800"/>
          <p14:tracePt t="11669" x="4830763" y="822325"/>
          <p14:tracePt t="11687" x="4848225" y="822325"/>
          <p14:tracePt t="11702" x="4875213" y="822325"/>
          <p14:tracePt t="11719" x="4929188" y="822325"/>
          <p14:tracePt t="11736" x="4946650" y="822325"/>
          <p14:tracePt t="11752" x="4965700" y="822325"/>
          <p14:tracePt t="11771" x="5010150" y="822325"/>
          <p14:tracePt t="11786" x="5037138" y="822325"/>
          <p14:tracePt t="11802" x="5045075" y="822325"/>
          <p14:tracePt t="11819" x="5054600" y="822325"/>
          <p14:tracePt t="11835" x="5062538" y="822325"/>
          <p14:tracePt t="11852" x="5072063" y="822325"/>
          <p14:tracePt t="11884" x="5081588" y="822325"/>
          <p14:tracePt t="12240" x="5089525" y="822325"/>
          <p14:tracePt t="12252" x="5108575" y="822325"/>
          <p14:tracePt t="12265" x="5153025" y="822325"/>
          <p14:tracePt t="12278" x="5232400" y="822325"/>
          <p14:tracePt t="12290" x="5357813" y="822325"/>
          <p14:tracePt t="12304" x="5518150" y="822325"/>
          <p14:tracePt t="12318" x="5670550" y="822325"/>
          <p14:tracePt t="12335" x="5759450" y="822325"/>
          <p14:tracePt t="12351" x="5813425" y="822325"/>
          <p14:tracePt t="12368" x="5875338" y="822325"/>
          <p14:tracePt t="12385" x="5894388" y="822325"/>
          <p14:tracePt t="12401" x="5911850" y="822325"/>
          <p14:tracePt t="12418" x="5956300" y="830263"/>
          <p14:tracePt t="12434" x="5973763" y="830263"/>
          <p14:tracePt t="12451" x="5991225" y="830263"/>
          <p14:tracePt t="12672" x="6000750" y="830263"/>
          <p14:tracePt t="12685" x="6045200" y="830263"/>
          <p14:tracePt t="12698" x="6180138" y="830263"/>
          <p14:tracePt t="12710" x="6518275" y="874713"/>
          <p14:tracePt t="12723" x="7153275" y="965200"/>
          <p14:tracePt t="12736" x="7715250" y="1081088"/>
          <p14:tracePt t="12750" x="8126413" y="1160463"/>
          <p14:tracePt t="12768" x="8447088" y="1258888"/>
          <p14:tracePt t="12783" x="8823325" y="1384300"/>
          <p14:tracePt t="12800" x="9367838" y="1633538"/>
          <p14:tracePt t="12817" x="9537700" y="1724025"/>
          <p14:tracePt t="12834" x="9634538" y="1768475"/>
          <p14:tracePt t="12850" x="9725025" y="1822450"/>
          <p14:tracePt t="14414" x="9732963" y="1812925"/>
          <p14:tracePt t="14427" x="9759950" y="1751013"/>
          <p14:tracePt t="14439" x="9813925" y="1660525"/>
          <p14:tracePt t="14452" x="9885363" y="1581150"/>
          <p14:tracePt t="14465" x="9929813" y="1500188"/>
          <p14:tracePt t="14480" x="9966325" y="1455738"/>
          <p14:tracePt t="14497" x="9983788" y="1438275"/>
          <p14:tracePt t="14514" x="9991725" y="1419225"/>
          <p14:tracePt t="14530" x="9991725" y="1411288"/>
          <p14:tracePt t="14547" x="10001250" y="1411288"/>
          <p14:tracePt t="14566" x="10001250" y="1401763"/>
          <p14:tracePt t="14580" x="10001250" y="1393825"/>
          <p14:tracePt t="14597" x="10001250" y="1384300"/>
          <p14:tracePt t="14613" x="10001250" y="1357313"/>
          <p14:tracePt t="14630" x="10010775" y="1312863"/>
          <p14:tracePt t="14648" x="10010775" y="1285875"/>
          <p14:tracePt t="14663" x="10010775" y="1258888"/>
          <p14:tracePt t="14680" x="10010775" y="1223963"/>
          <p14:tracePt t="14697" x="10010775" y="1204913"/>
          <p14:tracePt t="14713" x="9991725" y="1196975"/>
          <p14:tracePt t="14730" x="9991725" y="1187450"/>
          <p14:tracePt t="14732" x="9974263" y="1179513"/>
          <p14:tracePt t="14747" x="9966325" y="1169988"/>
          <p14:tracePt t="14763" x="9956800" y="1160463"/>
          <p14:tracePt t="14780" x="9929813" y="1160463"/>
          <p14:tracePt t="14796" x="9858375" y="1125538"/>
          <p14:tracePt t="14813" x="9823450" y="1108075"/>
          <p14:tracePt t="14830" x="9796463" y="1108075"/>
          <p14:tracePt t="14848" x="9732963" y="1081088"/>
          <p14:tracePt t="14863" x="9725025" y="1071563"/>
          <p14:tracePt t="14880" x="9705975" y="1071563"/>
          <p14:tracePt t="15088" x="9698038" y="1071563"/>
          <p14:tracePt t="15100" x="9680575" y="1071563"/>
          <p14:tracePt t="15113" x="9644063" y="1071563"/>
          <p14:tracePt t="15125" x="9582150" y="1062038"/>
          <p14:tracePt t="15138" x="9474200" y="1054100"/>
          <p14:tracePt t="15151" x="9340850" y="1036638"/>
          <p14:tracePt t="15164" x="9224963" y="1027113"/>
          <p14:tracePt t="15179" x="9144000" y="1017588"/>
          <p14:tracePt t="15196" x="9082088" y="1017588"/>
          <p14:tracePt t="15213" x="9055100" y="1017588"/>
          <p14:tracePt t="15229" x="9037638" y="1009650"/>
          <p14:tracePt t="15246" x="9028113" y="1009650"/>
          <p14:tracePt t="16817" x="9018588" y="1009650"/>
          <p14:tracePt t="16829" x="8974138" y="1009650"/>
          <p14:tracePt t="16842" x="8867775" y="1009650"/>
          <p14:tracePt t="16855" x="8609013" y="1009650"/>
          <p14:tracePt t="16867" x="8161338" y="1009650"/>
          <p14:tracePt t="16880" x="7670800" y="1009650"/>
          <p14:tracePt t="16893" x="7419975" y="1009650"/>
          <p14:tracePt t="16909" x="7215188" y="1009650"/>
          <p14:tracePt t="16926" x="7116763" y="1017588"/>
          <p14:tracePt t="16942" x="7054850" y="1027113"/>
          <p14:tracePt t="16959" x="7027863" y="1036638"/>
          <p14:tracePt t="18191" x="7018338" y="1036638"/>
          <p14:tracePt t="18203" x="7010400" y="1036638"/>
          <p14:tracePt t="18216" x="6973888" y="1036638"/>
          <p14:tracePt t="18229" x="6894513" y="1036638"/>
          <p14:tracePt t="18241" x="6777038" y="1036638"/>
          <p14:tracePt t="18256" x="6608763" y="1036638"/>
          <p14:tracePt t="18273" x="6438900" y="1036638"/>
          <p14:tracePt t="18290" x="6313488" y="1044575"/>
          <p14:tracePt t="18306" x="6143625" y="1054100"/>
          <p14:tracePt t="18323" x="6099175" y="1062038"/>
          <p14:tracePt t="18340" x="6089650" y="1062038"/>
          <p14:tracePt t="18356" x="6072188" y="1062038"/>
          <p14:tracePt t="18546" x="6054725" y="1062038"/>
          <p14:tracePt t="18559" x="6027738" y="1062038"/>
          <p14:tracePt t="18572" x="5973763" y="1062038"/>
          <p14:tracePt t="18584" x="5902325" y="1062038"/>
          <p14:tracePt t="18597" x="5830888" y="1062038"/>
          <p14:tracePt t="18610" x="5768975" y="1062038"/>
          <p14:tracePt t="18622" x="5724525" y="1062038"/>
          <p14:tracePt t="18639" x="5705475" y="1062038"/>
          <p14:tracePt t="18656" x="5697538" y="1062038"/>
          <p14:tracePt t="18672" x="5688013" y="1062038"/>
          <p14:tracePt t="18689" x="5680075" y="1062038"/>
          <p14:tracePt t="18953" x="5670550" y="1062038"/>
          <p14:tracePt t="18965" x="5661025" y="1062038"/>
          <p14:tracePt t="18978" x="5653088" y="1062038"/>
          <p14:tracePt t="18991" x="5626100" y="1062038"/>
          <p14:tracePt t="19005" x="5599113" y="1062038"/>
          <p14:tracePt t="19022" x="5572125" y="1062038"/>
          <p14:tracePt t="19039" x="5537200" y="1062038"/>
          <p14:tracePt t="19041" x="5510213" y="1071563"/>
          <p14:tracePt t="19055" x="5473700" y="1081088"/>
          <p14:tracePt t="19072" x="5446713" y="1089025"/>
          <p14:tracePt t="19089" x="5429250" y="1098550"/>
          <p14:tracePt t="19105" x="5375275" y="1108075"/>
          <p14:tracePt t="19121" x="5348288" y="1116013"/>
          <p14:tracePt t="19138" x="5303838" y="1116013"/>
          <p14:tracePt t="19155" x="5286375" y="1116013"/>
          <p14:tracePt t="19171" x="5224463" y="1125538"/>
          <p14:tracePt t="19188" x="5205413" y="1125538"/>
          <p14:tracePt t="19205" x="5180013" y="1125538"/>
          <p14:tracePt t="19221" x="5126038" y="1125538"/>
          <p14:tracePt t="19238" x="5108575" y="1125538"/>
          <p14:tracePt t="19255" x="5081588" y="1125538"/>
          <p14:tracePt t="19271" x="5037138" y="1125538"/>
          <p14:tracePt t="19289" x="5018088" y="1125538"/>
          <p14:tracePt t="19304" x="5000625" y="1125538"/>
          <p14:tracePt t="19321" x="4983163" y="1125538"/>
          <p14:tracePt t="19338" x="4973638" y="1125538"/>
          <p14:tracePt t="19354" x="4965700" y="1125538"/>
          <p14:tracePt t="19371" x="4956175" y="1125538"/>
          <p14:tracePt t="19388" x="4946650" y="1125538"/>
          <p14:tracePt t="19601" x="4938713" y="1125538"/>
          <p14:tracePt t="19613" x="4929188" y="1125538"/>
          <p14:tracePt t="19626" x="4894263" y="1125538"/>
          <p14:tracePt t="19639" x="4840288" y="1125538"/>
          <p14:tracePt t="19654" x="4732338" y="1125538"/>
          <p14:tracePt t="19670" x="4598988" y="1125538"/>
          <p14:tracePt t="19687" x="4491038" y="1116013"/>
          <p14:tracePt t="19704" x="4348163" y="1089025"/>
          <p14:tracePt t="19721" x="4322763" y="1089025"/>
          <p14:tracePt t="19737" x="4303713" y="1089025"/>
          <p14:tracePt t="19754" x="4276725" y="1081088"/>
          <p14:tracePt t="19778" x="4276725" y="1071563"/>
          <p14:tracePt t="19804" x="4268788" y="1071563"/>
          <p14:tracePt t="19969" x="4295775" y="1071563"/>
          <p14:tracePt t="19982" x="4375150" y="1108075"/>
          <p14:tracePt t="19994" x="4518025" y="1152525"/>
          <p14:tracePt t="20007" x="4670425" y="1187450"/>
          <p14:tracePt t="20021" x="4776788" y="1223963"/>
          <p14:tracePt t="20036" x="4840288" y="1241425"/>
          <p14:tracePt t="20053" x="4857750" y="1241425"/>
          <p14:tracePt t="20070" x="4867275" y="1241425"/>
          <p14:tracePt t="20086" x="4875213" y="1241425"/>
          <p14:tracePt t="20121" x="4875213" y="1223963"/>
          <p14:tracePt t="20134" x="4875213" y="1187450"/>
          <p14:tracePt t="20147" x="4875213" y="1116013"/>
          <p14:tracePt t="20159" x="4867275" y="1027113"/>
          <p14:tracePt t="20172" x="4840288" y="946150"/>
          <p14:tracePt t="20186" x="4795838" y="893763"/>
          <p14:tracePt t="20203" x="4724400" y="857250"/>
          <p14:tracePt t="20219" x="4652963" y="830263"/>
          <p14:tracePt t="20236" x="4473575" y="795338"/>
          <p14:tracePt t="20253" x="4402138" y="795338"/>
          <p14:tracePt t="20269" x="4313238" y="795338"/>
          <p14:tracePt t="20286" x="4179888" y="830263"/>
          <p14:tracePt t="20302" x="4143375" y="857250"/>
          <p14:tracePt t="20319" x="4098925" y="901700"/>
          <p14:tracePt t="20336" x="4081463" y="955675"/>
          <p14:tracePt t="20352" x="4054475" y="1108075"/>
          <p14:tracePt t="20370" x="4054475" y="1179513"/>
          <p14:tracePt t="20386" x="4062413" y="1258888"/>
          <p14:tracePt t="20402" x="4251325" y="1428750"/>
          <p14:tracePt t="20419" x="4465638" y="1527175"/>
          <p14:tracePt t="20436" x="4768850" y="1616075"/>
          <p14:tracePt t="20452" x="5465763" y="1714500"/>
          <p14:tracePt t="20469" x="5795963" y="1751013"/>
          <p14:tracePt t="20485" x="6089650" y="1751013"/>
          <p14:tracePt t="20502" x="6394450" y="1758950"/>
          <p14:tracePt t="20519" x="6483350" y="1768475"/>
          <p14:tracePt t="20536" x="6545263" y="1768475"/>
          <p14:tracePt t="20706" x="6562725" y="1768475"/>
          <p14:tracePt t="20718" x="6653213" y="1768475"/>
          <p14:tracePt t="20731" x="6946900" y="1758950"/>
          <p14:tracePt t="20744" x="7643813" y="1697038"/>
          <p14:tracePt t="20756" x="8420100" y="1633538"/>
          <p14:tracePt t="20770" x="9117013" y="1598613"/>
          <p14:tracePt t="20785" x="9483725" y="1598613"/>
          <p14:tracePt t="20802" x="9929813" y="1598613"/>
          <p14:tracePt t="20818" x="10180638" y="1598613"/>
          <p14:tracePt t="20835" x="10456863" y="1598613"/>
          <p14:tracePt t="21062" x="10474325" y="1598613"/>
          <p14:tracePt t="21075" x="10545763" y="1589088"/>
          <p14:tracePt t="21087" x="10671175" y="1562100"/>
          <p14:tracePt t="21101" x="10841038" y="1536700"/>
          <p14:tracePt t="21118" x="11010900" y="1500188"/>
          <p14:tracePt t="21134" x="11109325" y="1482725"/>
          <p14:tracePt t="21151" x="11188700" y="1455738"/>
          <p14:tracePt t="21168" x="11198225" y="1446213"/>
          <p14:tracePt t="21184" x="11206163" y="1446213"/>
          <p14:tracePt t="21214" x="11206163" y="1438275"/>
          <p14:tracePt t="21227" x="11198225" y="1401763"/>
          <p14:tracePt t="21240" x="11153775" y="1357313"/>
          <p14:tracePt t="21252" x="11082338" y="1303338"/>
          <p14:tracePt t="21267" x="11001375" y="1241425"/>
          <p14:tracePt t="21284" x="10902950" y="1187450"/>
          <p14:tracePt t="21301" x="10760075" y="1133475"/>
          <p14:tracePt t="21317" x="10439400" y="1098550"/>
          <p14:tracePt t="21334" x="10313988" y="1098550"/>
          <p14:tracePt t="21351" x="10198100" y="1098550"/>
          <p14:tracePt t="21367" x="10010775" y="1098550"/>
          <p14:tracePt t="21384" x="9956800" y="1143000"/>
          <p14:tracePt t="21401" x="9920288" y="1179513"/>
          <p14:tracePt t="21418" x="9885363" y="1295400"/>
          <p14:tracePt t="21434" x="9875838" y="1339850"/>
          <p14:tracePt t="21450" x="9875838" y="1374775"/>
          <p14:tracePt t="21467" x="9875838" y="1401763"/>
          <p14:tracePt t="21484" x="9929813" y="1446213"/>
          <p14:tracePt t="21500" x="10028238" y="1473200"/>
          <p14:tracePt t="21517" x="10153650" y="1500188"/>
          <p14:tracePt t="21533" x="10323513" y="1509713"/>
          <p14:tracePt t="21550" x="10348913" y="1509713"/>
          <p14:tracePt t="21567" x="10375900" y="1509713"/>
          <p14:tracePt t="21583" x="10385425" y="1509713"/>
          <p14:tracePt t="21600" x="10385425" y="1490663"/>
          <p14:tracePt t="21617" x="10385425" y="1482725"/>
          <p14:tracePt t="21633" x="10331450" y="1419225"/>
          <p14:tracePt t="21651" x="10277475" y="1393825"/>
          <p14:tracePt t="21667" x="10215563" y="1366838"/>
          <p14:tracePt t="21683" x="10117138" y="1330325"/>
          <p14:tracePt t="21684" x="10018713" y="1312863"/>
          <p14:tracePt t="21700" x="9920288" y="1303338"/>
          <p14:tracePt t="21717" x="9823450" y="1303338"/>
          <p14:tracePt t="21733" x="9725025" y="1303338"/>
          <p14:tracePt t="21750" x="9599613" y="1322388"/>
          <p14:tracePt t="21766" x="9572625" y="1330325"/>
          <p14:tracePt t="21938" x="9563100" y="1330325"/>
          <p14:tracePt t="21951" x="9528175" y="1330325"/>
          <p14:tracePt t="21964" x="9412288" y="1330325"/>
          <p14:tracePt t="21976" x="9205913" y="1347788"/>
          <p14:tracePt t="21989" x="8875713" y="1384300"/>
          <p14:tracePt t="22002" x="8609013" y="1428750"/>
          <p14:tracePt t="22016" x="8439150" y="1465263"/>
          <p14:tracePt t="22032" x="8340725" y="1473200"/>
          <p14:tracePt t="22050" x="8296275" y="1482725"/>
          <p14:tracePt t="22066" x="8251825" y="1490663"/>
          <p14:tracePt t="22082" x="8242300" y="1490663"/>
          <p14:tracePt t="22099" x="8232775" y="1490663"/>
          <p14:tracePt t="22307" x="8215313" y="1490663"/>
          <p14:tracePt t="22320" x="8188325" y="1490663"/>
          <p14:tracePt t="22332" x="8089900" y="1490663"/>
          <p14:tracePt t="22345" x="7777163" y="1490663"/>
          <p14:tracePt t="22358" x="7197725" y="1554163"/>
          <p14:tracePt t="22370" x="6572250" y="1589088"/>
          <p14:tracePt t="22383" x="6062663" y="1660525"/>
          <p14:tracePt t="22399" x="5697538" y="1741488"/>
          <p14:tracePt t="22415" x="5375275" y="1822450"/>
          <p14:tracePt t="22432" x="5251450" y="1866900"/>
          <p14:tracePt t="22449" x="5108575" y="1901825"/>
          <p14:tracePt t="22650" x="5099050" y="1901825"/>
          <p14:tracePt t="22663" x="5099050" y="1893888"/>
          <p14:tracePt t="22676" x="5099050" y="1866900"/>
          <p14:tracePt t="22688" x="5099050" y="1847850"/>
          <p14:tracePt t="22701" x="5099050" y="1830388"/>
          <p14:tracePt t="22715" x="5099050" y="1812925"/>
          <p14:tracePt t="22731" x="5116513" y="1785938"/>
          <p14:tracePt t="22748" x="5170488" y="1768475"/>
          <p14:tracePt t="22765" x="5446713" y="1687513"/>
          <p14:tracePt t="22781" x="5670550" y="1652588"/>
          <p14:tracePt t="22798" x="5894388" y="1633538"/>
          <p14:tracePt t="22815" x="6161088" y="1633538"/>
          <p14:tracePt t="22831" x="6224588" y="1633538"/>
          <p14:tracePt t="22848" x="6259513" y="1633538"/>
          <p14:tracePt t="22864" x="6276975" y="1633538"/>
          <p14:tracePt t="22881" x="6296025" y="1633538"/>
          <p14:tracePt t="23439" x="6303963" y="1633538"/>
          <p14:tracePt t="23451" x="6330950" y="1633538"/>
          <p14:tracePt t="23464" x="6429375" y="1633538"/>
          <p14:tracePt t="23477" x="6599238" y="1633538"/>
          <p14:tracePt t="23489" x="6973888" y="1598613"/>
          <p14:tracePt t="23502" x="7358063" y="1589088"/>
          <p14:tracePt t="23515" x="7599363" y="1589088"/>
          <p14:tracePt t="23530" x="7751763" y="1589088"/>
          <p14:tracePt t="23546" x="7867650" y="1589088"/>
          <p14:tracePt t="23563" x="7956550" y="1589088"/>
          <p14:tracePt t="23580" x="8037513" y="1589088"/>
          <p14:tracePt t="23596" x="8045450" y="1589088"/>
          <p14:tracePt t="23613" x="8054975" y="1589088"/>
          <p14:tracePt t="24112" x="8045450" y="1589088"/>
          <p14:tracePt t="24125" x="8027988" y="1589088"/>
          <p14:tracePt t="24138" x="7991475" y="1589088"/>
          <p14:tracePt t="24150" x="7912100" y="1581150"/>
          <p14:tracePt t="24163" x="7831138" y="1571625"/>
          <p14:tracePt t="24179" x="7724775" y="1571625"/>
          <p14:tracePt t="24195" x="7626350" y="1554163"/>
          <p14:tracePt t="24212" x="7562850" y="1554163"/>
          <p14:tracePt t="24228" x="7473950" y="1554163"/>
          <p14:tracePt t="24245" x="7446963" y="1554163"/>
          <p14:tracePt t="24261" x="7429500" y="1554163"/>
          <p14:tracePt t="24278" x="7412038" y="1544638"/>
          <p14:tracePt t="24303" x="7402513" y="1544638"/>
          <p14:tracePt t="24315" x="7402513" y="1536700"/>
          <p14:tracePt t="24392" x="7402513" y="1527175"/>
          <p14:tracePt t="24493" x="7412038" y="1527175"/>
          <p14:tracePt t="24506" x="7429500" y="1527175"/>
          <p14:tracePt t="24519" x="7446963" y="1527175"/>
          <p14:tracePt t="24531" x="7483475" y="1527175"/>
          <p14:tracePt t="24545" x="7510463" y="1527175"/>
          <p14:tracePt t="24561" x="7537450" y="1527175"/>
          <p14:tracePt t="24578" x="7562850" y="1527175"/>
          <p14:tracePt t="24594" x="7581900" y="1527175"/>
          <p14:tracePt t="24612" x="7608888" y="1527175"/>
          <p14:tracePt t="24634" x="7616825" y="1527175"/>
          <p14:tracePt t="24671" x="7626350" y="1527175"/>
          <p14:tracePt t="24976" x="7634288" y="1517650"/>
          <p14:tracePt t="24989" x="7661275" y="1517650"/>
          <p14:tracePt t="25002" x="7715250" y="1517650"/>
          <p14:tracePt t="25015" x="7759700" y="1517650"/>
          <p14:tracePt t="25027" x="7858125" y="1517650"/>
          <p14:tracePt t="25044" x="7947025" y="1517650"/>
          <p14:tracePt t="25060" x="8018463" y="1517650"/>
          <p14:tracePt t="25077" x="8054975" y="1517650"/>
          <p14:tracePt t="25094" x="8108950" y="1517650"/>
          <p14:tracePt t="25110" x="8126413" y="1517650"/>
          <p14:tracePt t="25127" x="8134350" y="1517650"/>
          <p14:tracePt t="25129" x="8143875" y="1517650"/>
          <p14:tracePt t="25143" x="8153400" y="1517650"/>
          <p14:tracePt t="25160" x="8161338" y="1517650"/>
          <p14:tracePt t="25177" x="8170863" y="1517650"/>
          <p14:tracePt t="25193" x="8197850" y="1517650"/>
          <p14:tracePt t="25210" x="8224838" y="1517650"/>
          <p14:tracePt t="25226" x="8259763" y="1517650"/>
          <p14:tracePt t="25243" x="8313738" y="1517650"/>
          <p14:tracePt t="25260" x="8340725" y="1517650"/>
          <p14:tracePt t="25276" x="8358188" y="1517650"/>
          <p14:tracePt t="25294" x="8385175" y="1517650"/>
          <p14:tracePt t="25332" x="8394700" y="1517650"/>
          <p14:tracePt t="25396" x="8402638" y="1517650"/>
          <p14:tracePt t="25421" x="8412163" y="1517650"/>
          <p14:tracePt t="25434" x="8429625" y="1517650"/>
          <p14:tracePt t="25446" x="8447088" y="1517650"/>
          <p14:tracePt t="25460" x="8466138" y="1517650"/>
          <p14:tracePt t="25476" x="8483600" y="1517650"/>
          <p14:tracePt t="25493" x="8510588" y="1509713"/>
          <p14:tracePt t="25510" x="8562975" y="1509713"/>
          <p14:tracePt t="25526" x="8582025" y="1500188"/>
          <p14:tracePt t="25542" x="8609013" y="1500188"/>
          <p14:tracePt t="25751" x="8626475" y="1500188"/>
          <p14:tracePt t="25764" x="8661400" y="1500188"/>
          <p14:tracePt t="25777" x="8777288" y="1500188"/>
          <p14:tracePt t="25791" x="9001125" y="1500188"/>
          <p14:tracePt t="25802" x="9420225" y="1500188"/>
          <p14:tracePt t="25815" x="9823450" y="1500188"/>
          <p14:tracePt t="25828" x="10072688" y="1500188"/>
          <p14:tracePt t="25842" x="10252075" y="1500188"/>
          <p14:tracePt t="25859" x="10348913" y="1517650"/>
          <p14:tracePt t="25875" x="10439400" y="1544638"/>
          <p14:tracePt t="25893" x="10528300" y="1562100"/>
          <p14:tracePt t="25908" x="10545763" y="1562100"/>
          <p14:tracePt t="25925" x="10563225" y="1571625"/>
          <p14:tracePt t="25955" x="10572750" y="1571625"/>
          <p14:tracePt t="25980" x="10582275" y="1571625"/>
          <p14:tracePt t="25993" x="10590213" y="1571625"/>
          <p14:tracePt t="26006" x="10617200" y="1562100"/>
          <p14:tracePt t="26018" x="10653713" y="1536700"/>
          <p14:tracePt t="26031" x="10698163" y="1490663"/>
          <p14:tracePt t="26044" x="10733088" y="1455738"/>
          <p14:tracePt t="26058" x="10769600" y="1411288"/>
          <p14:tracePt t="26075" x="10796588" y="1366838"/>
          <p14:tracePt t="26092" x="10796588" y="1347788"/>
          <p14:tracePt t="26108" x="10804525" y="1322388"/>
          <p14:tracePt t="26125" x="10804525" y="1303338"/>
          <p14:tracePt t="26141" x="10777538" y="1295400"/>
          <p14:tracePt t="26158" x="10590213" y="1250950"/>
          <p14:tracePt t="26175" x="10439400" y="1241425"/>
          <p14:tracePt t="26191" x="10269538" y="1241425"/>
          <p14:tracePt t="26208" x="10037763" y="1241425"/>
          <p14:tracePt t="26224" x="9939338" y="1241425"/>
          <p14:tracePt t="26241" x="9875838" y="1241425"/>
          <p14:tracePt t="26258" x="9840913" y="1241425"/>
          <p14:tracePt t="26274" x="9759950" y="1268413"/>
          <p14:tracePt t="26292" x="9725025" y="1276350"/>
          <p14:tracePt t="26308" x="9671050" y="1303338"/>
          <p14:tracePt t="26324" x="9563100" y="1347788"/>
          <p14:tracePt t="26341" x="9518650" y="1384300"/>
          <p14:tracePt t="26358" x="9491663" y="1411288"/>
          <p14:tracePt t="26374" x="9439275" y="1446213"/>
          <p14:tracePt t="26391" x="9420225" y="1465263"/>
          <p14:tracePt t="26407" x="9420225" y="1473200"/>
          <p14:tracePt t="26424" x="9402763" y="1490663"/>
          <p14:tracePt t="26441" x="9402763" y="1500188"/>
          <p14:tracePt t="26462" x="9402763" y="1509713"/>
          <p14:tracePt t="26488" x="9402763" y="1527175"/>
          <p14:tracePt t="26501" x="9402763" y="1536700"/>
          <p14:tracePt t="26513" x="9402763" y="1554163"/>
          <p14:tracePt t="26526" x="9402763" y="1562100"/>
          <p14:tracePt t="26540" x="9412288" y="1598613"/>
          <p14:tracePt t="26557" x="9466263" y="1633538"/>
          <p14:tracePt t="26574" x="9572625" y="1670050"/>
          <p14:tracePt t="26591" x="9848850" y="1741488"/>
          <p14:tracePt t="26607" x="10037763" y="1751013"/>
          <p14:tracePt t="26624" x="10171113" y="1758950"/>
          <p14:tracePt t="26641" x="10323513" y="1758950"/>
          <p14:tracePt t="26657" x="10367963" y="1758950"/>
          <p14:tracePt t="26674" x="10385425" y="1758950"/>
          <p14:tracePt t="26691" x="10412413" y="1758950"/>
          <p14:tracePt t="26707" x="10420350" y="1751013"/>
          <p14:tracePt t="26723" x="10447338" y="1741488"/>
          <p14:tracePt t="26740" x="10474325" y="1714500"/>
          <p14:tracePt t="26757" x="10510838" y="1643063"/>
          <p14:tracePt t="26774" x="10537825" y="1608138"/>
          <p14:tracePt t="26790" x="10555288" y="1562100"/>
          <p14:tracePt t="26807" x="10572750" y="1465263"/>
          <p14:tracePt t="26823" x="10572750" y="1438275"/>
          <p14:tracePt t="26840" x="10572750" y="1401763"/>
          <p14:tracePt t="26857" x="10545763" y="1357313"/>
          <p14:tracePt t="26873" x="10518775" y="1330325"/>
          <p14:tracePt t="26890" x="10474325" y="1312863"/>
          <p14:tracePt t="26907" x="10358438" y="1276350"/>
          <p14:tracePt t="26924" x="10269538" y="1258888"/>
          <p14:tracePt t="26940" x="10161588" y="1250950"/>
          <p14:tracePt t="26956" x="10055225" y="1250950"/>
          <p14:tracePt t="26973" x="9831388" y="1250950"/>
          <p14:tracePt t="26990" x="9725025" y="1250950"/>
          <p14:tracePt t="27006" x="9617075" y="1250950"/>
          <p14:tracePt t="27023" x="9483725" y="1250950"/>
          <p14:tracePt t="27040" x="9429750" y="1268413"/>
          <p14:tracePt t="27056" x="9385300" y="1276350"/>
          <p14:tracePt t="27073" x="9323388" y="1303338"/>
          <p14:tracePt t="27090" x="9296400" y="1322388"/>
          <p14:tracePt t="27106" x="9277350" y="1330325"/>
          <p14:tracePt t="27123" x="9251950" y="1357313"/>
          <p14:tracePt t="27139" x="9232900" y="1374775"/>
          <p14:tracePt t="27156" x="9232900" y="1393825"/>
          <p14:tracePt t="27173" x="9224963" y="1411288"/>
          <p14:tracePt t="27189" x="9224963" y="1438275"/>
          <p14:tracePt t="27206" x="9232900" y="1446213"/>
          <p14:tracePt t="27223" x="9259888" y="1473200"/>
          <p14:tracePt t="27239" x="9358313" y="1517650"/>
          <p14:tracePt t="27256" x="9402763" y="1527175"/>
          <p14:tracePt t="27273" x="9429750" y="1536700"/>
          <p14:tracePt t="27504" x="9412288" y="1536700"/>
          <p14:tracePt t="27516" x="9358313" y="1536700"/>
          <p14:tracePt t="27529" x="9251950" y="1544638"/>
          <p14:tracePt t="27541" x="9045575" y="1571625"/>
          <p14:tracePt t="27555" x="8705850" y="1616075"/>
          <p14:tracePt t="27573" x="8456613" y="1633538"/>
          <p14:tracePt t="27589" x="8304213" y="1670050"/>
          <p14:tracePt t="27605" x="8188325" y="1670050"/>
          <p14:tracePt t="27622" x="8143875" y="1679575"/>
          <p14:tracePt t="27638" x="8126413" y="1679575"/>
          <p14:tracePt t="27655" x="8108950" y="1679575"/>
          <p14:tracePt t="27672" x="8099425" y="1679575"/>
          <p14:tracePt t="27688" x="8089900" y="1679575"/>
          <p14:tracePt t="27720" x="8081963" y="1679575"/>
          <p14:tracePt t="27745" x="8072438" y="1679575"/>
          <p14:tracePt t="27783" x="8072438" y="1687513"/>
          <p14:tracePt t="27808" x="8072438" y="1714500"/>
          <p14:tracePt t="27821" x="8072438" y="1731963"/>
          <p14:tracePt t="27834" x="8072438" y="1776413"/>
          <p14:tracePt t="27846" x="8072438" y="1822450"/>
          <p14:tracePt t="27859" x="8072438" y="1857375"/>
          <p14:tracePt t="27872" x="8072438" y="1911350"/>
          <p14:tracePt t="27888" x="8108950" y="1955800"/>
          <p14:tracePt t="27904" x="8153400" y="2000250"/>
          <p14:tracePt t="27921" x="8224838" y="2036763"/>
          <p14:tracePt t="27938" x="8466138" y="2116138"/>
          <p14:tracePt t="27954" x="8653463" y="2143125"/>
          <p14:tracePt t="27971" x="8777288" y="2143125"/>
          <p14:tracePt t="27988" x="8983663" y="2152650"/>
          <p14:tracePt t="28004" x="9063038" y="2152650"/>
          <p14:tracePt t="28021" x="9126538" y="2133600"/>
          <p14:tracePt t="28038" x="9197975" y="2089150"/>
          <p14:tracePt t="28055" x="9232900" y="2054225"/>
          <p14:tracePt t="28071" x="9251950" y="2017713"/>
          <p14:tracePt t="28088" x="9296400" y="1965325"/>
          <p14:tracePt t="28104" x="9296400" y="1928813"/>
          <p14:tracePt t="28121" x="9304338" y="1893888"/>
          <p14:tracePt t="28138" x="9313863" y="1776413"/>
          <p14:tracePt t="28154" x="9304338" y="1724025"/>
          <p14:tracePt t="28171" x="9277350" y="1687513"/>
          <p14:tracePt t="28187" x="9242425" y="1660525"/>
          <p14:tracePt t="28204" x="9117013" y="1608138"/>
          <p14:tracePt t="28221" x="9028113" y="1571625"/>
          <p14:tracePt t="28237" x="8929688" y="1562100"/>
          <p14:tracePt t="28254" x="8759825" y="1554163"/>
          <p14:tracePt t="28271" x="8680450" y="1554163"/>
          <p14:tracePt t="28287" x="8582025" y="1554163"/>
          <p14:tracePt t="28304" x="8429625" y="1554163"/>
          <p14:tracePt t="28321" x="8367713" y="1562100"/>
          <p14:tracePt t="28337" x="8304213" y="1581150"/>
          <p14:tracePt t="28354" x="8205788" y="1625600"/>
          <p14:tracePt t="28371" x="8180388" y="1643063"/>
          <p14:tracePt t="28387" x="8170863" y="1643063"/>
          <p14:tracePt t="28404" x="8161338" y="1652588"/>
          <p14:tracePt t="28420" x="8153400" y="1652588"/>
          <p14:tracePt t="28443" x="8153400" y="1660525"/>
          <p14:tracePt t="28468" x="8153400" y="1670050"/>
          <p14:tracePt t="28481" x="8153400" y="1679575"/>
          <p14:tracePt t="28493" x="8153400" y="1697038"/>
          <p14:tracePt t="28506" x="8170863" y="1724025"/>
          <p14:tracePt t="28520" x="8205788" y="1768475"/>
          <p14:tracePt t="28537" x="8251825" y="1803400"/>
          <p14:tracePt t="28553" x="8313738" y="1839913"/>
          <p14:tracePt t="28570" x="8402638" y="1901825"/>
          <p14:tracePt t="28587" x="8474075" y="1919288"/>
          <p14:tracePt t="28603" x="8501063" y="1938338"/>
          <p14:tracePt t="28620" x="8545513" y="1946275"/>
          <p14:tracePt t="28636" x="8555038" y="1946275"/>
          <p14:tracePt t="28654" x="8562975" y="1955800"/>
          <p14:tracePt t="28672" x="8572500" y="1955800"/>
          <p14:tracePt t="28862" x="8582025" y="1955800"/>
          <p14:tracePt t="28875" x="8589963" y="1955800"/>
          <p14:tracePt t="28888" x="8599488" y="1955800"/>
          <p14:tracePt t="28901" x="8616950" y="1955800"/>
          <p14:tracePt t="28913" x="8634413" y="1955800"/>
          <p14:tracePt t="28926" x="8680450" y="1955800"/>
          <p14:tracePt t="28939" x="8724900" y="1938338"/>
          <p14:tracePt t="28952" x="8777288" y="1928813"/>
          <p14:tracePt t="28969" x="8823325" y="1901825"/>
          <p14:tracePt t="28986" x="8840788" y="1893888"/>
          <p14:tracePt t="29003" x="8867775" y="1874838"/>
          <p14:tracePt t="29019" x="8867775" y="1866900"/>
          <p14:tracePt t="29053" x="8875713" y="1857375"/>
          <p14:tracePt t="29078" x="8875713" y="1847850"/>
          <p14:tracePt t="29104" x="8848725" y="1830388"/>
          <p14:tracePt t="29116" x="8823325" y="1822450"/>
          <p14:tracePt t="29129" x="8769350" y="1812925"/>
          <p14:tracePt t="29142" x="8705850" y="1795463"/>
          <p14:tracePt t="29155" x="8634413" y="1776413"/>
          <p14:tracePt t="29169" x="8572500" y="1758950"/>
          <p14:tracePt t="29185" x="8501063" y="1758950"/>
          <p14:tracePt t="29202" x="8439150" y="1758950"/>
          <p14:tracePt t="29219" x="8340725" y="1758950"/>
          <p14:tracePt t="29235" x="8313738" y="1758950"/>
          <p14:tracePt t="29253" x="8304213" y="1758950"/>
          <p14:tracePt t="29269" x="8296275" y="1758950"/>
          <p14:tracePt t="29285" x="8286750" y="1758950"/>
          <p14:tracePt t="29765" x="8304213" y="1758950"/>
          <p14:tracePt t="29778" x="8348663" y="1758950"/>
          <p14:tracePt t="29791" x="8439150" y="1758950"/>
          <p14:tracePt t="29803" x="8582025" y="1758950"/>
          <p14:tracePt t="29817" x="8813800" y="1751013"/>
          <p14:tracePt t="29834" x="8991600" y="1741488"/>
          <p14:tracePt t="29851" x="9082088" y="1714500"/>
          <p14:tracePt t="29867" x="9144000" y="1697038"/>
          <p14:tracePt t="29904" x="9153525" y="1697038"/>
          <p14:tracePt t="29994" x="9153525" y="1687513"/>
          <p14:tracePt t="30019" x="9153525" y="1679575"/>
          <p14:tracePt t="30032" x="9153525" y="1660525"/>
          <p14:tracePt t="30045" x="9153525" y="1643063"/>
          <p14:tracePt t="30057" x="9153525" y="1633538"/>
          <p14:tracePt t="30070" x="9153525" y="1616075"/>
          <p14:tracePt t="30084" x="9153525" y="1598613"/>
          <p14:tracePt t="30100" x="9153525" y="1589088"/>
          <p14:tracePt t="30117" x="9161463" y="1581150"/>
          <p14:tracePt t="30134" x="9161463" y="1562100"/>
          <p14:tracePt t="30150" x="9170988" y="1554163"/>
          <p14:tracePt t="30184" x="9180513" y="1544638"/>
          <p14:tracePt t="30197" x="9188450" y="1536700"/>
          <p14:tracePt t="30222" x="9197975" y="1527175"/>
          <p14:tracePt t="30248" x="9205913" y="1527175"/>
          <p14:tracePt t="30273" x="9215438" y="1527175"/>
          <p14:tracePt t="30286" x="9215438" y="1517650"/>
          <p14:tracePt t="30350" x="9224963" y="1509713"/>
          <p14:tracePt t="30388" x="9224963" y="1500188"/>
          <p14:tracePt t="30451" x="9224963" y="1490663"/>
          <p14:tracePt t="31291" x="9232900" y="1490663"/>
          <p14:tracePt t="31316" x="9251950" y="1490663"/>
          <p14:tracePt t="31329" x="9286875" y="1490663"/>
          <p14:tracePt t="31342" x="9358313" y="1490663"/>
          <p14:tracePt t="31354" x="9429750" y="1500188"/>
          <p14:tracePt t="31367" x="9491663" y="1509713"/>
          <p14:tracePt t="31381" x="9555163" y="1509713"/>
          <p14:tracePt t="31398" x="9609138" y="1517650"/>
          <p14:tracePt t="31415" x="9634538" y="1527175"/>
          <p14:tracePt t="31431" x="9644063" y="1527175"/>
          <p14:tracePt t="31850" x="9661525" y="1527175"/>
          <p14:tracePt t="31863" x="9680575" y="1527175"/>
          <p14:tracePt t="31875" x="9715500" y="1527175"/>
          <p14:tracePt t="31888" x="9777413" y="1527175"/>
          <p14:tracePt t="31901" x="9867900" y="1527175"/>
          <p14:tracePt t="31915" x="9939338" y="1527175"/>
          <p14:tracePt t="31930" x="9991725" y="1527175"/>
          <p14:tracePt t="31947" x="10018713" y="1527175"/>
          <p14:tracePt t="31964" x="10045700" y="1527175"/>
          <p14:tracePt t="31980" x="10055225" y="1527175"/>
          <p14:tracePt t="32002" x="10063163" y="1527175"/>
          <p14:tracePt t="32016" x="10072688" y="1527175"/>
          <p14:tracePt t="32053" x="10082213" y="1527175"/>
          <p14:tracePt t="32168" x="10099675" y="1527175"/>
          <p14:tracePt t="32180" x="10109200" y="1527175"/>
          <p14:tracePt t="32193" x="10126663" y="1527175"/>
          <p14:tracePt t="32206" x="10144125" y="1527175"/>
          <p14:tracePt t="32219" x="10180638" y="1527175"/>
          <p14:tracePt t="32232" x="10206038" y="1527175"/>
          <p14:tracePt t="32246" x="10233025" y="1527175"/>
          <p14:tracePt t="32263" x="10260013" y="1527175"/>
          <p14:tracePt t="32280" x="10269538" y="1527175"/>
          <p14:tracePt t="32296" x="10287000" y="1527175"/>
          <p14:tracePt t="32320" x="10296525" y="1527175"/>
          <p14:tracePt t="32346" x="10304463" y="1527175"/>
          <p14:tracePt t="33758" x="10296525" y="1527175"/>
          <p14:tracePt t="33771" x="10225088" y="1527175"/>
          <p14:tracePt t="33784" x="9947275" y="1571625"/>
          <p14:tracePt t="33796" x="9259888" y="1687513"/>
          <p14:tracePt t="33810" x="8304213" y="1893888"/>
          <p14:tracePt t="33827" x="7545388" y="2089150"/>
          <p14:tracePt t="33843" x="7027863" y="2224088"/>
          <p14:tracePt t="33860" x="6402388" y="2411413"/>
          <p14:tracePt t="33876" x="6303963" y="2438400"/>
          <p14:tracePt t="33894" x="6269038" y="2438400"/>
          <p14:tracePt t="34063" x="6259513" y="2438400"/>
          <p14:tracePt t="34076" x="6242050" y="2438400"/>
          <p14:tracePt t="34089" x="6205538" y="2438400"/>
          <p14:tracePt t="34101" x="6108700" y="2438400"/>
          <p14:tracePt t="34114" x="5973763" y="2438400"/>
          <p14:tracePt t="34127" x="5751513" y="2438400"/>
          <p14:tracePt t="34143" x="5518150" y="2411413"/>
          <p14:tracePt t="34159" x="5375275" y="2393950"/>
          <p14:tracePt t="34176" x="5313363" y="2374900"/>
          <p14:tracePt t="34193" x="5251450" y="2330450"/>
          <p14:tracePt t="34209" x="5241925" y="2322513"/>
          <p14:tracePt t="34226" x="5224463" y="2295525"/>
          <p14:tracePt t="34243" x="5205413" y="2251075"/>
          <p14:tracePt t="34259" x="5197475" y="2241550"/>
          <p14:tracePt t="34276" x="5197475" y="2224088"/>
          <p14:tracePt t="34293" x="5197475" y="2205038"/>
          <p14:tracePt t="34309" x="5197475" y="2197100"/>
          <p14:tracePt t="34326" x="5197475" y="2187575"/>
          <p14:tracePt t="34343" x="5197475" y="2152650"/>
          <p14:tracePt t="34359" x="5197475" y="2133600"/>
          <p14:tracePt t="34375" x="5197475" y="2125663"/>
          <p14:tracePt t="34392" x="5197475" y="2098675"/>
          <p14:tracePt t="34409" x="5197475" y="2044700"/>
          <p14:tracePt t="34425" x="5205413" y="2027238"/>
          <p14:tracePt t="34442" x="5205413" y="2009775"/>
          <p14:tracePt t="34459" x="5214938" y="1973263"/>
          <p14:tracePt t="34475" x="5214938" y="1965325"/>
          <p14:tracePt t="34492" x="5214938" y="1955800"/>
          <p14:tracePt t="34509" x="5214938" y="1946275"/>
          <p14:tracePt t="34584" x="5224463" y="1946275"/>
          <p14:tracePt t="34609" x="5241925" y="1938338"/>
          <p14:tracePt t="34622" x="5268913" y="1938338"/>
          <p14:tracePt t="34634" x="5295900" y="1938338"/>
          <p14:tracePt t="34647" x="5340350" y="1928813"/>
          <p14:tracePt t="34660" x="5394325" y="1928813"/>
          <p14:tracePt t="34675" x="5429250" y="1919288"/>
          <p14:tracePt t="34692" x="5438775" y="1919288"/>
          <p14:tracePt t="34708" x="5456238" y="1919288"/>
          <p14:tracePt t="34725" x="5465763" y="1919288"/>
          <p14:tracePt t="35004" x="5473700" y="1919288"/>
          <p14:tracePt t="35016" x="5483225" y="1919288"/>
          <p14:tracePt t="35029" x="5510213" y="1919288"/>
          <p14:tracePt t="35042" x="5545138" y="1919288"/>
          <p14:tracePt t="35058" x="5608638" y="1919288"/>
          <p14:tracePt t="35074" x="5680075" y="1919288"/>
          <p14:tracePt t="35091" x="5732463" y="1919288"/>
          <p14:tracePt t="35107" x="5776913" y="1919288"/>
          <p14:tracePt t="35124" x="5795963" y="1919288"/>
          <p14:tracePt t="35156" x="5803900" y="1919288"/>
          <p14:tracePt t="35181" x="5813425" y="1919288"/>
          <p14:tracePt t="35487" x="5822950" y="1919288"/>
          <p14:tracePt t="35627" x="5830888" y="1919288"/>
          <p14:tracePt t="35843" x="5840413" y="1919288"/>
          <p14:tracePt t="35894" x="5848350" y="1919288"/>
          <p14:tracePt t="35970" x="5857875" y="1919288"/>
          <p14:tracePt t="36021" x="5857875" y="1928813"/>
          <p14:tracePt t="36046" x="5867400" y="1928813"/>
          <p14:tracePt t="36135" x="5857875" y="1928813"/>
          <p14:tracePt t="36148" x="5822950" y="1928813"/>
          <p14:tracePt t="36160" x="5759450" y="1928813"/>
          <p14:tracePt t="36174" x="5680075" y="1928813"/>
          <p14:tracePt t="36189" x="5581650" y="1928813"/>
          <p14:tracePt t="36205" x="5491163" y="1928813"/>
          <p14:tracePt t="36222" x="5456238" y="1928813"/>
          <p14:tracePt t="36239" x="5411788" y="1928813"/>
          <p14:tracePt t="36256" x="5402263" y="1928813"/>
          <p14:tracePt t="36275" x="5394325" y="1928813"/>
          <p14:tracePt t="36289" x="5384800" y="1919288"/>
          <p14:tracePt t="36305" x="5367338" y="1919288"/>
          <p14:tracePt t="36322" x="5357813" y="1911350"/>
          <p14:tracePt t="36339" x="5322888" y="1911350"/>
          <p14:tracePt t="36355" x="5313363" y="1911350"/>
          <p14:tracePt t="36372" x="5303838" y="1911350"/>
          <p14:tracePt t="36389" x="5295900" y="1901825"/>
          <p14:tracePt t="36415" x="5295900" y="1893888"/>
          <p14:tracePt t="36427" x="5286375" y="1893888"/>
          <p14:tracePt t="36478" x="5286375" y="1884363"/>
          <p14:tracePt t="36732" x="5295900" y="1884363"/>
          <p14:tracePt t="36758" x="5303838" y="1884363"/>
          <p14:tracePt t="36770" x="5330825" y="1884363"/>
          <p14:tracePt t="36783" x="5375275" y="1884363"/>
          <p14:tracePt t="36796" x="5473700" y="1884363"/>
          <p14:tracePt t="36808" x="5608638" y="1884363"/>
          <p14:tracePt t="36821" x="5803900" y="1884363"/>
          <p14:tracePt t="36837" x="6010275" y="1884363"/>
          <p14:tracePt t="36854" x="6161088" y="1884363"/>
          <p14:tracePt t="36871" x="6296025" y="1893888"/>
          <p14:tracePt t="36887" x="6456363" y="1901825"/>
          <p14:tracePt t="36904" x="6491288" y="1901825"/>
          <p14:tracePt t="36921" x="6518275" y="1901825"/>
          <p14:tracePt t="36937" x="6537325" y="1901825"/>
          <p14:tracePt t="36973" x="6545263" y="1901825"/>
          <p14:tracePt t="38119" x="6554788" y="1901825"/>
          <p14:tracePt t="38157" x="6562725" y="1901825"/>
          <p14:tracePt t="38170" x="6589713" y="1901825"/>
          <p14:tracePt t="38182" x="6616700" y="1901825"/>
          <p14:tracePt t="38195" x="6661150" y="1901825"/>
          <p14:tracePt t="38208" x="6724650" y="1901825"/>
          <p14:tracePt t="38220" x="6796088" y="1901825"/>
          <p14:tracePt t="38235" x="6858000" y="1901825"/>
          <p14:tracePt t="38251" x="6894513" y="1901825"/>
          <p14:tracePt t="38268" x="6911975" y="1901825"/>
          <p14:tracePt t="38285" x="6938963" y="1901825"/>
          <p14:tracePt t="38309" x="6946900" y="1901825"/>
          <p14:tracePt t="38334" x="6956425" y="1901825"/>
          <p14:tracePt t="40421" x="6956425" y="1911350"/>
          <p14:tracePt t="40434" x="6965950" y="1919288"/>
          <p14:tracePt t="40448" x="7000875" y="1973263"/>
          <p14:tracePt t="40459" x="7099300" y="2108200"/>
          <p14:tracePt t="40472" x="7313613" y="2384425"/>
          <p14:tracePt t="40484" x="7599363" y="2768600"/>
          <p14:tracePt t="40498" x="7840663" y="3089275"/>
          <p14:tracePt t="40514" x="8045450" y="3411538"/>
          <p14:tracePt t="40530" x="8259763" y="3687763"/>
          <p14:tracePt t="40547" x="8439150" y="3990975"/>
          <p14:tracePt t="40564" x="8447088" y="4027488"/>
          <p14:tracePt t="40581" x="8456613" y="4037013"/>
          <p14:tracePt t="45101" x="8466138" y="4037013"/>
          <p14:tracePt t="45114" x="8510588" y="4010025"/>
          <p14:tracePt t="45127" x="8920163" y="3795713"/>
          <p14:tracePt t="45140" x="9796463" y="3402013"/>
          <p14:tracePt t="45155" x="11010900" y="2928938"/>
          <p14:tracePt t="45172" x="11769725" y="2705100"/>
          <p14:tracePt t="45188" x="12188825" y="2616200"/>
          <p14:tracePt t="45205" x="12188825" y="2589213"/>
          <p14:tracePt t="45254" x="12144375" y="2652713"/>
          <p14:tracePt t="45266" x="11858625" y="2822575"/>
          <p14:tracePt t="45279" x="11349038" y="3108325"/>
          <p14:tracePt t="45292" x="10680700" y="3340100"/>
          <p14:tracePt t="45305" x="10242550" y="3429000"/>
          <p14:tracePt t="45597" x="10233025" y="3429000"/>
          <p14:tracePt t="45610" x="10225088" y="3429000"/>
          <p14:tracePt t="45623" x="10188575" y="3394075"/>
          <p14:tracePt t="45635" x="10082213" y="3330575"/>
          <p14:tracePt t="45648" x="9912350" y="3241675"/>
          <p14:tracePt t="45661" x="9653588" y="3133725"/>
          <p14:tracePt t="45673" x="9483725" y="3098800"/>
          <p14:tracePt t="45688" x="9402763" y="3081338"/>
          <p14:tracePt t="45704" x="9313863" y="3081338"/>
          <p14:tracePt t="45889" x="9304338" y="3081338"/>
          <p14:tracePt t="45902" x="9296400" y="3081338"/>
          <p14:tracePt t="45915" x="9224963" y="3071813"/>
          <p14:tracePt t="45928" x="8974138" y="3044825"/>
          <p14:tracePt t="45940" x="8420100" y="2973388"/>
          <p14:tracePt t="45953" x="7715250" y="2894013"/>
          <p14:tracePt t="45970" x="7170738" y="2874963"/>
          <p14:tracePt t="45987" x="6973888" y="2874963"/>
          <p14:tracePt t="46182" x="6965950" y="2874963"/>
          <p14:tracePt t="46207" x="6911975" y="2847975"/>
          <p14:tracePt t="46220" x="6759575" y="2786063"/>
          <p14:tracePt t="46233" x="6491288" y="2643188"/>
          <p14:tracePt t="46245" x="6134100" y="2473325"/>
          <p14:tracePt t="46258" x="5857875" y="2357438"/>
          <p14:tracePt t="46271" x="5768975" y="2330450"/>
          <p14:tracePt t="46286" x="5680075" y="2312988"/>
          <p14:tracePt t="46303" x="5626100" y="2303463"/>
          <p14:tracePt t="46319" x="5589588" y="2303463"/>
          <p14:tracePt t="46336" x="5562600" y="2303463"/>
          <p14:tracePt t="48967" x="5581650" y="2303463"/>
          <p14:tracePt t="48980" x="5634038" y="2303463"/>
          <p14:tracePt t="48992" x="5741988" y="2330450"/>
          <p14:tracePt t="49005" x="5867400" y="2374900"/>
          <p14:tracePt t="49018" x="5956300" y="2401888"/>
          <p14:tracePt t="49031" x="5991225" y="2428875"/>
          <p14:tracePt t="49048" x="6018213" y="2455863"/>
          <p14:tracePt t="49069" x="6027738" y="2473325"/>
          <p14:tracePt t="49082" x="6027738" y="2482850"/>
          <p14:tracePt t="49097" x="6037263" y="2490788"/>
          <p14:tracePt t="49114" x="6037263" y="2500313"/>
          <p14:tracePt t="49157" x="6037263" y="2509838"/>
          <p14:tracePt t="49310" x="6027738" y="2509838"/>
          <p14:tracePt t="49323" x="6000750" y="2509838"/>
          <p14:tracePt t="49335" x="5946775" y="2509838"/>
          <p14:tracePt t="49349" x="5830888" y="2509838"/>
          <p14:tracePt t="49363" x="5661025" y="2517775"/>
          <p14:tracePt t="49381" x="5411788" y="2517775"/>
          <p14:tracePt t="49397" x="5232400" y="2517775"/>
          <p14:tracePt t="49413" x="5099050" y="2509838"/>
          <p14:tracePt t="49430" x="5072063" y="2500313"/>
          <p14:tracePt t="49447" x="5062538" y="2500313"/>
          <p14:tracePt t="49463" x="5054600" y="2490788"/>
          <p14:tracePt t="51295" x="5108575" y="2490788"/>
          <p14:tracePt t="51308" x="5224463" y="2490788"/>
          <p14:tracePt t="51320" x="5411788" y="2490788"/>
          <p14:tracePt t="51333" x="5680075" y="2554288"/>
          <p14:tracePt t="51346" x="5857875" y="2598738"/>
          <p14:tracePt t="51360" x="5946775" y="2643188"/>
          <p14:tracePt t="51376" x="5983288" y="2660650"/>
          <p14:tracePt t="51393" x="6010275" y="2670175"/>
          <p14:tracePt t="51410" x="6018213" y="2679700"/>
          <p14:tracePt t="51435" x="6027738" y="2679700"/>
          <p14:tracePt t="51460" x="6027738" y="2687638"/>
          <p14:tracePt t="53050" x="6018213" y="2687638"/>
          <p14:tracePt t="53063" x="5973763" y="2687638"/>
          <p14:tracePt t="53075" x="5884863" y="2660650"/>
          <p14:tracePt t="53090" x="5661025" y="2581275"/>
          <p14:tracePt t="53106" x="5330825" y="2446338"/>
          <p14:tracePt t="53123" x="4956175" y="2312988"/>
          <p14:tracePt t="53140" x="4697413" y="2214563"/>
          <p14:tracePt t="53156" x="4643438" y="2197100"/>
          <p14:tracePt t="53173" x="4616450" y="2187575"/>
          <p14:tracePt t="53190" x="4598988" y="2187575"/>
          <p14:tracePt t="53215" x="4589463" y="2179638"/>
          <p14:tracePt t="53291" x="4589463" y="2170113"/>
          <p14:tracePt t="53368" x="4616450" y="2170113"/>
          <p14:tracePt t="53380" x="4633913" y="2170113"/>
          <p14:tracePt t="53393" x="4687888" y="2170113"/>
          <p14:tracePt t="53406" x="4776788" y="2170113"/>
          <p14:tracePt t="53422" x="4867275" y="2179638"/>
          <p14:tracePt t="53439" x="4938713" y="2179638"/>
          <p14:tracePt t="53456" x="5018088" y="2197100"/>
          <p14:tracePt t="53472" x="5045075" y="2197100"/>
          <p14:tracePt t="53489" x="5054600" y="2197100"/>
          <p14:tracePt t="53505" x="5062538" y="2197100"/>
          <p14:tracePt t="53523" x="5072063" y="2197100"/>
          <p14:tracePt t="53545" x="5081588" y="2197100"/>
          <p14:tracePt t="53571" x="5089525" y="2197100"/>
          <p14:tracePt t="53583" x="5108575" y="2170113"/>
          <p14:tracePt t="53596" x="5126038" y="2143125"/>
          <p14:tracePt t="53609" x="5143500" y="2089150"/>
          <p14:tracePt t="53622" x="5143500" y="2054225"/>
          <p14:tracePt t="53639" x="5143500" y="2027238"/>
          <p14:tracePt t="53655" x="5143500" y="2017713"/>
          <p14:tracePt t="53672" x="5099050" y="2000250"/>
          <p14:tracePt t="53688" x="5081588" y="1990725"/>
          <p14:tracePt t="53705" x="5062538" y="1982788"/>
          <p14:tracePt t="53723" x="5045075" y="1982788"/>
          <p14:tracePt t="53738" x="5037138" y="2000250"/>
          <p14:tracePt t="53755" x="5027613" y="2044700"/>
          <p14:tracePt t="53772" x="5027613" y="2125663"/>
          <p14:tracePt t="53788" x="5099050" y="2366963"/>
          <p14:tracePt t="53805" x="5241925" y="2562225"/>
          <p14:tracePt t="53821" x="5367338" y="2705100"/>
          <p14:tracePt t="53838" x="5705475" y="2973388"/>
          <p14:tracePt t="53855" x="5840413" y="3081338"/>
          <p14:tracePt t="53871" x="5919788" y="3143250"/>
          <p14:tracePt t="53888" x="5956300" y="3160713"/>
          <p14:tracePt t="54944" x="5965825" y="3152775"/>
          <p14:tracePt t="54957" x="5991225" y="3125788"/>
          <p14:tracePt t="54970" x="6018213" y="3071813"/>
          <p14:tracePt t="54982" x="6062663" y="2990850"/>
          <p14:tracePt t="54995" x="6108700" y="2911475"/>
          <p14:tracePt t="55008" x="6126163" y="2867025"/>
          <p14:tracePt t="55021" x="6143625" y="2847975"/>
          <p14:tracePt t="55036" x="6143625" y="2840038"/>
          <p14:tracePt t="55053" x="6143625" y="2830513"/>
          <p14:tracePt t="55072" x="6153150" y="2822575"/>
          <p14:tracePt t="55086" x="6161088" y="2813050"/>
          <p14:tracePt t="55102" x="6161088" y="2795588"/>
          <p14:tracePt t="55119" x="6170613" y="2768600"/>
          <p14:tracePt t="55136" x="6188075" y="2732088"/>
          <p14:tracePt t="55153" x="6197600" y="2705100"/>
          <p14:tracePt t="55169" x="6205538" y="2687638"/>
          <p14:tracePt t="55186" x="6224588" y="2660650"/>
          <p14:tracePt t="55202" x="6232525" y="2652713"/>
          <p14:tracePt t="55219" x="6232525" y="2643188"/>
          <p14:tracePt t="55235" x="6232525" y="2633663"/>
          <p14:tracePt t="55252" x="6251575" y="2616200"/>
          <p14:tracePt t="55269" x="6251575" y="2608263"/>
          <p14:tracePt t="55285" x="6259513" y="2589213"/>
          <p14:tracePt t="55302" x="6269038" y="2571750"/>
          <p14:tracePt t="55319" x="6269038" y="2554288"/>
          <p14:tracePt t="55335" x="6269038" y="2544763"/>
          <p14:tracePt t="55352" x="6286500" y="2527300"/>
          <p14:tracePt t="55368" x="6286500" y="2509838"/>
          <p14:tracePt t="55385" x="6286500" y="2500313"/>
          <p14:tracePt t="55402" x="6286500" y="2473325"/>
          <p14:tracePt t="55427" x="6286500" y="2465388"/>
          <p14:tracePt t="55453" x="6286500" y="2455863"/>
          <p14:tracePt t="55465" x="6286500" y="2446338"/>
          <p14:tracePt t="55681" x="6286500" y="2438400"/>
          <p14:tracePt t="55948" x="6296025" y="2438400"/>
          <p14:tracePt t="55961" x="6330950" y="2438400"/>
          <p14:tracePt t="55973" x="6394450" y="2438400"/>
          <p14:tracePt t="55986" x="6500813" y="2438400"/>
          <p14:tracePt t="56001" x="6626225" y="2438400"/>
          <p14:tracePt t="56017" x="6724650" y="2438400"/>
          <p14:tracePt t="56034" x="6769100" y="2438400"/>
          <p14:tracePt t="56051" x="6813550" y="2438400"/>
          <p14:tracePt t="56067" x="6823075" y="2438400"/>
          <p14:tracePt t="56084" x="6831013" y="2438400"/>
          <p14:tracePt t="56102" x="6831013" y="2446338"/>
          <p14:tracePt t="56240" x="6840538" y="2446338"/>
          <p14:tracePt t="56634" x="6848475" y="2446338"/>
          <p14:tracePt t="56647" x="6867525" y="2446338"/>
          <p14:tracePt t="56660" x="6919913" y="2446338"/>
          <p14:tracePt t="56672" x="7054850" y="2446338"/>
          <p14:tracePt t="56685" x="7296150" y="2438400"/>
          <p14:tracePt t="56699" x="7599363" y="2428875"/>
          <p14:tracePt t="56716" x="7777163" y="2411413"/>
          <p14:tracePt t="56733" x="7867650" y="2401888"/>
          <p14:tracePt t="56749" x="7912100" y="2401888"/>
          <p14:tracePt t="56766" x="7920038" y="2401888"/>
          <p14:tracePt t="56783" x="7929563" y="2401888"/>
          <p14:tracePt t="57003" x="7912100" y="2401888"/>
          <p14:tracePt t="57016" x="7885113" y="2401888"/>
          <p14:tracePt t="57028" x="7840663" y="2411413"/>
          <p14:tracePt t="57041" x="7804150" y="2419350"/>
          <p14:tracePt t="57054" x="7769225" y="2446338"/>
          <p14:tracePt t="57067" x="7751763" y="2455863"/>
          <p14:tracePt t="57082" x="7742238" y="2455863"/>
          <p14:tracePt t="57099" x="7724775" y="2455863"/>
          <p14:tracePt t="57115" x="7724775" y="2465388"/>
          <p14:tracePt t="57588" x="7724775" y="2455863"/>
          <p14:tracePt t="57727" x="7742238" y="2455863"/>
          <p14:tracePt t="57740" x="7759700" y="2438400"/>
          <p14:tracePt t="57753" x="7777163" y="2428875"/>
          <p14:tracePt t="57765" x="7786688" y="2393950"/>
          <p14:tracePt t="57781" x="7786688" y="2347913"/>
          <p14:tracePt t="57797" x="7786688" y="2286000"/>
          <p14:tracePt t="57814" x="7759700" y="2241550"/>
          <p14:tracePt t="57831" x="7697788" y="2187575"/>
          <p14:tracePt t="57847" x="7680325" y="2170113"/>
          <p14:tracePt t="57864" x="7680325" y="2160588"/>
          <p14:tracePt t="57880" x="7670800" y="2152650"/>
          <p14:tracePt t="57969" x="7680325" y="2152650"/>
          <p14:tracePt t="57982" x="7688263" y="2160588"/>
          <p14:tracePt t="57994" x="7715250" y="2170113"/>
          <p14:tracePt t="58007" x="7724775" y="2187575"/>
          <p14:tracePt t="58020" x="7742238" y="2197100"/>
          <p14:tracePt t="58033" x="7759700" y="2205038"/>
          <p14:tracePt t="58047" x="7769225" y="2224088"/>
          <p14:tracePt t="58064" x="7777163" y="2224088"/>
          <p14:tracePt t="58109" x="7786688" y="2232025"/>
          <p14:tracePt t="58122" x="7796213" y="2232025"/>
          <p14:tracePt t="58147" x="7804150" y="2232025"/>
          <p14:tracePt t="58160" x="7823200" y="2232025"/>
          <p14:tracePt t="58172" x="7831138" y="2232025"/>
          <p14:tracePt t="58185" x="7848600" y="2232025"/>
          <p14:tracePt t="58198" x="7858125" y="2232025"/>
          <p14:tracePt t="58213" x="7867650" y="2232025"/>
          <p14:tracePt t="58230" x="7875588" y="2232025"/>
          <p14:tracePt t="58274" x="7885113" y="2232025"/>
          <p14:tracePt t="58465" x="7885113" y="2241550"/>
          <p14:tracePt t="58490" x="7885113" y="2259013"/>
          <p14:tracePt t="58503" x="7885113" y="2276475"/>
          <p14:tracePt t="58516" x="7875588" y="2286000"/>
          <p14:tracePt t="58529" x="7867650" y="2303463"/>
          <p14:tracePt t="58546" x="7867650" y="2312988"/>
          <p14:tracePt t="58563" x="7858125" y="2322513"/>
          <p14:tracePt t="58579" x="7858125" y="2330450"/>
          <p14:tracePt t="58596" x="7858125" y="2339975"/>
          <p14:tracePt t="58719" x="7867650" y="2339975"/>
          <p14:tracePt t="58732" x="7875588" y="2339975"/>
          <p14:tracePt t="58745" x="7902575" y="2339975"/>
          <p14:tracePt t="58757" x="7912100" y="2339975"/>
          <p14:tracePt t="58770" x="7920038" y="2339975"/>
          <p14:tracePt t="58783" x="7939088" y="2339975"/>
          <p14:tracePt t="58808" x="7947025" y="2339975"/>
          <p14:tracePt t="58833" x="7947025" y="2330450"/>
          <p14:tracePt t="58846" x="7956550" y="2330450"/>
          <p14:tracePt t="58859" x="7966075" y="2322513"/>
          <p14:tracePt t="58872" x="7974013" y="2312988"/>
          <p14:tracePt t="58884" x="7974013" y="2303463"/>
          <p14:tracePt t="58897" x="7991475" y="2295525"/>
          <p14:tracePt t="58912" x="8001000" y="2286000"/>
          <p14:tracePt t="58928" x="8001000" y="2268538"/>
          <p14:tracePt t="58945" x="8010525" y="2268538"/>
          <p14:tracePt t="58962" x="8010525" y="2259013"/>
          <p14:tracePt t="58986" x="8018463" y="2259013"/>
          <p14:tracePt t="59050" x="8027988" y="2259013"/>
          <p14:tracePt t="59088" x="8037513" y="2276475"/>
          <p14:tracePt t="59100" x="8045450" y="2303463"/>
          <p14:tracePt t="59113" x="8062913" y="2322513"/>
          <p14:tracePt t="59126" x="8081963" y="2374900"/>
          <p14:tracePt t="59138" x="8108950" y="2411413"/>
          <p14:tracePt t="59151" x="8126413" y="2465388"/>
          <p14:tracePt t="59164" x="8126413" y="2482850"/>
          <p14:tracePt t="59178" x="8134350" y="2509838"/>
          <p14:tracePt t="59194" x="8143875" y="2509838"/>
          <p14:tracePt t="59211" x="8143875" y="2517775"/>
          <p14:tracePt t="59342" x="8134350" y="2517775"/>
          <p14:tracePt t="59355" x="8089900" y="2490788"/>
          <p14:tracePt t="59367" x="8027988" y="2455863"/>
          <p14:tracePt t="59380" x="7939088" y="2401888"/>
          <p14:tracePt t="59394" x="7823200" y="2357438"/>
          <p14:tracePt t="59411" x="7697788" y="2303463"/>
          <p14:tracePt t="59427" x="7616825" y="2276475"/>
          <p14:tracePt t="59445" x="7527925" y="2251075"/>
          <p14:tracePt t="59461" x="7500938" y="2251075"/>
          <p14:tracePt t="59477" x="7456488" y="2232025"/>
          <p14:tracePt t="59494" x="7419975" y="2214563"/>
          <p14:tracePt t="59520" x="7412038" y="2205038"/>
          <p14:tracePt t="59545" x="7412038" y="2197100"/>
          <p14:tracePt t="59558" x="7412038" y="2187575"/>
          <p14:tracePt t="59571" x="7412038" y="2179638"/>
          <p14:tracePt t="59672" x="7419975" y="2179638"/>
          <p14:tracePt t="59685" x="7429500" y="2179638"/>
          <p14:tracePt t="59698" x="7456488" y="2179638"/>
          <p14:tracePt t="59711" x="7473950" y="2197100"/>
          <p14:tracePt t="59727" x="7500938" y="2232025"/>
          <p14:tracePt t="59743" x="7537450" y="2276475"/>
          <p14:tracePt t="59760" x="7562850" y="2322513"/>
          <p14:tracePt t="59777" x="7626350" y="2428875"/>
          <p14:tracePt t="59793" x="7643813" y="2482850"/>
          <p14:tracePt t="59810" x="7661275" y="2527300"/>
          <p14:tracePt t="59827" x="7688263" y="2598738"/>
          <p14:tracePt t="59844" x="7705725" y="2625725"/>
          <p14:tracePt t="59860" x="7705725" y="2633663"/>
          <p14:tracePt t="59877" x="7715250" y="2652713"/>
          <p14:tracePt t="59893" x="7724775" y="2652713"/>
          <p14:tracePt t="59926" x="7724775" y="2660650"/>
          <p14:tracePt t="59990" x="7732713" y="2660650"/>
          <p14:tracePt t="60028" x="7742238" y="2652713"/>
          <p14:tracePt t="60041" x="7751763" y="2652713"/>
          <p14:tracePt t="60053" x="7759700" y="2643188"/>
          <p14:tracePt t="60066" x="7777163" y="2616200"/>
          <p14:tracePt t="60079" x="7823200" y="2571750"/>
          <p14:tracePt t="60093" x="7894638" y="2490788"/>
          <p14:tracePt t="60109" x="7939088" y="2438400"/>
          <p14:tracePt t="60126" x="8001000" y="2384425"/>
          <p14:tracePt t="60143" x="8045450" y="2286000"/>
          <p14:tracePt t="60159" x="8045450" y="2251075"/>
          <p14:tracePt t="60176" x="8045450" y="2197100"/>
          <p14:tracePt t="60193" x="8037513" y="2116138"/>
          <p14:tracePt t="60209" x="8037513" y="2108200"/>
          <p14:tracePt t="60226" x="8027988" y="2098675"/>
          <p14:tracePt t="60242" x="8027988" y="2089150"/>
          <p14:tracePt t="60358" x="8027988" y="2116138"/>
          <p14:tracePt t="60371" x="8037513" y="2133600"/>
          <p14:tracePt t="60384" x="8045450" y="2170113"/>
          <p14:tracePt t="60396" x="8062913" y="2224088"/>
          <p14:tracePt t="60409" x="8081963" y="2276475"/>
          <p14:tracePt t="60425" x="8099425" y="2330450"/>
          <p14:tracePt t="60442" x="8126413" y="2384425"/>
          <p14:tracePt t="60459" x="8143875" y="2446338"/>
          <p14:tracePt t="60475" x="8161338" y="2500313"/>
          <p14:tracePt t="60498" x="8161338" y="2509838"/>
          <p14:tracePt t="60600" x="8153400" y="2509838"/>
          <p14:tracePt t="60612" x="8089900" y="2482850"/>
          <p14:tracePt t="60625" x="8018463" y="2446338"/>
          <p14:tracePt t="60638" x="7912100" y="2384425"/>
          <p14:tracePt t="60651" x="7777163" y="2322513"/>
          <p14:tracePt t="60663" x="7680325" y="2276475"/>
          <p14:tracePt t="60676" x="7616825" y="2241550"/>
          <p14:tracePt t="60692" x="7581900" y="2224088"/>
          <p14:tracePt t="60708" x="7562850" y="2214563"/>
          <p14:tracePt t="60725" x="7554913" y="2205038"/>
          <p14:tracePt t="60742" x="7537450" y="2187575"/>
          <p14:tracePt t="60758" x="7527925" y="2179638"/>
          <p14:tracePt t="60879" x="7537450" y="2197100"/>
          <p14:tracePt t="60892" x="7554913" y="2259013"/>
          <p14:tracePt t="60905" x="7589838" y="2347913"/>
          <p14:tracePt t="60918" x="7643813" y="2465388"/>
          <p14:tracePt t="60930" x="7680325" y="2581275"/>
          <p14:tracePt t="60943" x="7715250" y="2652713"/>
          <p14:tracePt t="60958" x="7732713" y="2697163"/>
          <p14:tracePt t="60975" x="7742238" y="2714625"/>
          <p14:tracePt t="60991" x="7742238" y="2724150"/>
          <p14:tracePt t="61008" x="7742238" y="2732088"/>
          <p14:tracePt t="63551" x="7751763" y="2732088"/>
          <p14:tracePt t="63563" x="7777163" y="2732088"/>
          <p14:tracePt t="63576" x="7867650" y="2714625"/>
          <p14:tracePt t="63588" x="8062913" y="2687638"/>
          <p14:tracePt t="63603" x="8402638" y="2625725"/>
          <p14:tracePt t="63619" x="8705850" y="2608263"/>
          <p14:tracePt t="63636" x="8823325" y="2608263"/>
          <p14:tracePt t="63653" x="8991600" y="2608263"/>
          <p14:tracePt t="63669" x="9010650" y="2608263"/>
          <p14:tracePt t="63686" x="9037638" y="2608263"/>
          <p14:tracePt t="63894" x="9045575" y="2598738"/>
          <p14:tracePt t="63906" x="9109075" y="2571750"/>
          <p14:tracePt t="63919" x="9251950" y="2500313"/>
          <p14:tracePt t="63932" x="9491663" y="2366963"/>
          <p14:tracePt t="63944" x="9759950" y="2241550"/>
          <p14:tracePt t="63957" x="9858375" y="2214563"/>
          <p14:tracePt t="63970" x="9875838" y="2197100"/>
          <p14:tracePt t="63985" x="9885363" y="2187575"/>
          <p14:tracePt t="64148" x="9875838" y="2187575"/>
          <p14:tracePt t="64161" x="9867900" y="2187575"/>
          <p14:tracePt t="64173" x="9858375" y="2187575"/>
          <p14:tracePt t="64186" x="9840913" y="2187575"/>
          <p14:tracePt t="64211" x="9823450" y="2187575"/>
          <p14:tracePt t="64224" x="9777413" y="2205038"/>
          <p14:tracePt t="64237" x="9742488" y="2224088"/>
          <p14:tracePt t="64251" x="9661525" y="2251075"/>
          <p14:tracePt t="64268" x="9582150" y="2276475"/>
          <p14:tracePt t="64285" x="9518650" y="2312988"/>
          <p14:tracePt t="64301" x="9447213" y="2366963"/>
          <p14:tracePt t="64318" x="9429750" y="2366963"/>
          <p14:tracePt t="64336" x="9420225" y="2374900"/>
          <p14:tracePt t="64351" x="9412288" y="2384425"/>
          <p14:tracePt t="64860" x="9394825" y="2384425"/>
          <p14:tracePt t="64873" x="9358313" y="2384425"/>
          <p14:tracePt t="64885" x="9296400" y="2384425"/>
          <p14:tracePt t="64898" x="9205913" y="2357438"/>
          <p14:tracePt t="64911" x="9109075" y="2330450"/>
          <p14:tracePt t="64924" x="9037638" y="2303463"/>
          <p14:tracePt t="64936" x="9010650" y="2295525"/>
          <p14:tracePt t="64950" x="9001125" y="2295525"/>
          <p14:tracePt t="64967" x="8991600" y="2286000"/>
          <p14:tracePt t="65089" x="9001125" y="2286000"/>
          <p14:tracePt t="65101" x="9018588" y="2286000"/>
          <p14:tracePt t="65115" x="9037638" y="2286000"/>
          <p14:tracePt t="65127" x="9063038" y="2303463"/>
          <p14:tracePt t="65140" x="9082088" y="2322513"/>
          <p14:tracePt t="65152" x="9099550" y="2339975"/>
          <p14:tracePt t="65166" x="9117013" y="2347913"/>
          <p14:tracePt t="65183" x="9134475" y="2366963"/>
          <p14:tracePt t="65200" x="9144000" y="2374900"/>
          <p14:tracePt t="65217" x="9144000" y="2384425"/>
          <p14:tracePt t="65233" x="9153525" y="2393950"/>
          <p14:tracePt t="65250" x="9161463" y="2393950"/>
          <p14:tracePt t="65267" x="9180513" y="2411413"/>
          <p14:tracePt t="65283" x="9180513" y="2419350"/>
          <p14:tracePt t="65299" x="9188450" y="2428875"/>
          <p14:tracePt t="65317" x="9197975" y="2438400"/>
          <p14:tracePt t="65333" x="9197975" y="2446338"/>
          <p14:tracePt t="65349" x="9205913" y="2446338"/>
          <p14:tracePt t="65366" x="9215438" y="2455863"/>
          <p14:tracePt t="65674" x="9188450" y="2455863"/>
          <p14:tracePt t="65686" x="9099550" y="2446338"/>
          <p14:tracePt t="65699" x="8912225" y="2411413"/>
          <p14:tracePt t="65712" x="8545513" y="2347913"/>
          <p14:tracePt t="65724" x="8062913" y="2276475"/>
          <p14:tracePt t="65737" x="7626350" y="2224088"/>
          <p14:tracePt t="65750" x="7134225" y="2205038"/>
          <p14:tracePt t="65765" x="6732588" y="2205038"/>
          <p14:tracePt t="65782" x="6313488" y="2214563"/>
          <p14:tracePt t="65799" x="6000750" y="2259013"/>
          <p14:tracePt t="65816" x="5643563" y="2322513"/>
          <p14:tracePt t="65832" x="5554663" y="2339975"/>
          <p14:tracePt t="65848" x="5483225" y="2339975"/>
          <p14:tracePt t="65865" x="5340350" y="2357438"/>
          <p14:tracePt t="65882" x="5276850" y="2357438"/>
          <p14:tracePt t="65899" x="5214938" y="2357438"/>
          <p14:tracePt t="65915" x="5153025" y="2357438"/>
          <p14:tracePt t="65932" x="5133975" y="2357438"/>
          <p14:tracePt t="65948" x="5126038" y="2357438"/>
          <p14:tracePt t="65965" x="5116513" y="2357438"/>
          <p14:tracePt t="65991" x="5108575" y="2357438"/>
          <p14:tracePt t="66105" x="5133975" y="2357438"/>
          <p14:tracePt t="66118" x="5241925" y="2357438"/>
          <p14:tracePt t="66131" x="5518150" y="2357438"/>
          <p14:tracePt t="66144" x="6045200" y="2374900"/>
          <p14:tracePt t="66156" x="6732588" y="2374900"/>
          <p14:tracePt t="66169" x="7153275" y="2374900"/>
          <p14:tracePt t="66182" x="7527925" y="2374900"/>
          <p14:tracePt t="66198" x="7724775" y="2374900"/>
          <p14:tracePt t="66215" x="7858125" y="2374900"/>
          <p14:tracePt t="66231" x="7983538" y="2374900"/>
          <p14:tracePt t="66232" x="8062913" y="2374900"/>
          <p14:tracePt t="66248" x="8143875" y="2374900"/>
          <p14:tracePt t="66264" x="8215313" y="2374900"/>
          <p14:tracePt t="66281" x="8286750" y="2374900"/>
          <p14:tracePt t="66298" x="8483600" y="2428875"/>
          <p14:tracePt t="66314" x="8562975" y="2455863"/>
          <p14:tracePt t="66331" x="8643938" y="2482850"/>
          <p14:tracePt t="66347" x="8742363" y="2527300"/>
          <p14:tracePt t="66364" x="8777288" y="2536825"/>
          <p14:tracePt t="66384" x="8786813" y="2536825"/>
          <p14:tracePt t="66435" x="8796338" y="2536825"/>
          <p14:tracePt t="66537" x="8786813" y="2536825"/>
          <p14:tracePt t="66550" x="8769350" y="2509838"/>
          <p14:tracePt t="66563" x="8715375" y="2482850"/>
          <p14:tracePt t="66575" x="8609013" y="2419350"/>
          <p14:tracePt t="66588" x="8447088" y="2374900"/>
          <p14:tracePt t="66601" x="8251825" y="2322513"/>
          <p14:tracePt t="66614" x="8062913" y="2295525"/>
          <p14:tracePt t="66630" x="7885113" y="2286000"/>
          <p14:tracePt t="66647" x="7634288" y="2286000"/>
          <p14:tracePt t="66664" x="7045325" y="2339975"/>
          <p14:tracePt t="66680" x="6680200" y="2401888"/>
          <p14:tracePt t="66697" x="6429375" y="2465388"/>
          <p14:tracePt t="66714" x="6259513" y="2500313"/>
          <p14:tracePt t="66730" x="6045200" y="2544763"/>
          <p14:tracePt t="66747" x="6000750" y="2554288"/>
          <p14:tracePt t="66763" x="5973763" y="2554288"/>
          <p14:tracePt t="66780" x="5946775" y="2562225"/>
          <p14:tracePt t="66797" x="5938838" y="2562225"/>
          <p14:tracePt t="66813" x="5929313" y="2562225"/>
          <p14:tracePt t="66830" x="5919788" y="2562225"/>
          <p14:tracePt t="66847" x="5911850" y="2562225"/>
          <p14:tracePt t="66880" x="5902325" y="2562225"/>
          <p14:tracePt t="66931" x="5894388" y="2562225"/>
          <p14:tracePt t="66944" x="5875338" y="2562225"/>
          <p14:tracePt t="66956" x="5848350" y="2562225"/>
          <p14:tracePt t="66969" x="5822950" y="2562225"/>
          <p14:tracePt t="66982" x="5795963" y="2562225"/>
          <p14:tracePt t="66996" x="5768975" y="2562225"/>
          <p14:tracePt t="67013" x="5732463" y="2562225"/>
          <p14:tracePt t="67030" x="5715000" y="2562225"/>
          <p14:tracePt t="67046" x="5661025" y="2562225"/>
          <p14:tracePt t="67063" x="5634038" y="2562225"/>
          <p14:tracePt t="67079" x="5626100" y="2562225"/>
          <p14:tracePt t="67097" x="5616575" y="2562225"/>
          <p14:tracePt t="67113" x="5608638" y="2562225"/>
          <p14:tracePt t="67757" x="5661025" y="2562225"/>
          <p14:tracePt t="67770" x="5822950" y="2562225"/>
          <p14:tracePt t="67783" x="6269038" y="2562225"/>
          <p14:tracePt t="67796" x="6919913" y="2625725"/>
          <p14:tracePt t="67811" x="7589838" y="2660650"/>
          <p14:tracePt t="67828" x="7956550" y="2724150"/>
          <p14:tracePt t="67845" x="8269288" y="2786063"/>
          <p14:tracePt t="67861" x="8616950" y="2874963"/>
          <p14:tracePt t="67878" x="8715375" y="2901950"/>
          <p14:tracePt t="67895" x="8769350" y="2919413"/>
          <p14:tracePt t="67911" x="8796338" y="2928938"/>
          <p14:tracePt t="68076" x="8796338" y="2919413"/>
          <p14:tracePt t="68088" x="8804275" y="2867025"/>
          <p14:tracePt t="68101" x="8840788" y="2652713"/>
          <p14:tracePt t="68113" x="8929688" y="2232025"/>
          <p14:tracePt t="68127" x="9001125" y="1704975"/>
          <p14:tracePt t="68144" x="9018588" y="1401763"/>
          <p14:tracePt t="68161" x="9018588" y="1276350"/>
          <p14:tracePt t="68179" x="8939213" y="1133475"/>
          <p14:tracePt t="68194" x="8920163" y="1116013"/>
          <p14:tracePt t="68380" x="8912225" y="1116013"/>
          <p14:tracePt t="68393" x="8894763" y="1116013"/>
          <p14:tracePt t="68406" x="8823325" y="1108075"/>
          <p14:tracePt t="68418" x="8572500" y="1054100"/>
          <p14:tracePt t="68431" x="8081963" y="946150"/>
          <p14:tracePt t="68445" x="7313613" y="741363"/>
          <p14:tracePt t="68460" x="6858000" y="652463"/>
          <p14:tracePt t="68477" x="6599238" y="625475"/>
          <p14:tracePt t="68493" x="6500813" y="608013"/>
          <p14:tracePt t="68510" x="6419850" y="598488"/>
          <p14:tracePt t="68527" x="6402388" y="588963"/>
          <p14:tracePt t="68546" x="6402388" y="581025"/>
          <p14:tracePt t="68560" x="6394450" y="581025"/>
          <p14:tracePt t="68609" x="6394450" y="571500"/>
          <p14:tracePt t="68864" x="6411913" y="571500"/>
          <p14:tracePt t="68876" x="6510338" y="598488"/>
          <p14:tracePt t="68889" x="6823075" y="741363"/>
          <p14:tracePt t="68902" x="7402513" y="1036638"/>
          <p14:tracePt t="68915" x="8037513" y="1366838"/>
          <p14:tracePt t="68928" x="8367713" y="1608138"/>
          <p14:tracePt t="68942" x="8616950" y="1822450"/>
          <p14:tracePt t="68959" x="8831263" y="2036763"/>
          <p14:tracePt t="68977" x="8956675" y="2152650"/>
          <p14:tracePt t="68992" x="9099550" y="2374900"/>
          <p14:tracePt t="69009" x="9153525" y="2455863"/>
          <p14:tracePt t="69026" x="9180513" y="2482850"/>
          <p14:tracePt t="69042" x="9180513" y="2500313"/>
          <p14:tracePt t="69309" x="9188450" y="2509838"/>
          <p14:tracePt t="69321" x="9197975" y="2527300"/>
          <p14:tracePt t="69334" x="9197975" y="2536825"/>
          <p14:tracePt t="69347" x="9197975" y="2562225"/>
          <p14:tracePt t="69360" x="9205913" y="2581275"/>
          <p14:tracePt t="69375" x="9215438" y="2608263"/>
          <p14:tracePt t="69392" x="9215438" y="2625725"/>
          <p14:tracePt t="69408" x="9224963" y="2625725"/>
          <p14:tracePt t="69425" x="9224963" y="2643188"/>
          <p14:tracePt t="69448" x="9224963" y="2652713"/>
          <p14:tracePt t="69461" x="9224963" y="2670175"/>
          <p14:tracePt t="69487" x="9224963" y="2687638"/>
          <p14:tracePt t="69499" x="9224963" y="2697163"/>
          <p14:tracePt t="69526" x="9224963" y="2705100"/>
          <p14:tracePt t="69550" x="9224963" y="2714625"/>
          <p14:tracePt t="70275" x="9205913" y="2714625"/>
          <p14:tracePt t="70288" x="9180513" y="2714625"/>
          <p14:tracePt t="70301" x="9126538" y="2714625"/>
          <p14:tracePt t="70313" x="9037638" y="2714625"/>
          <p14:tracePt t="70326" x="8929688" y="2714625"/>
          <p14:tracePt t="70340" x="8804275" y="2714625"/>
          <p14:tracePt t="70356" x="8705850" y="2714625"/>
          <p14:tracePt t="70373" x="8661400" y="2714625"/>
          <p14:tracePt t="70390" x="8616950" y="2714625"/>
          <p14:tracePt t="70406" x="8599488" y="2714625"/>
          <p14:tracePt t="70423" x="8589963" y="2714625"/>
          <p14:tracePt t="70439" x="8582025" y="2714625"/>
          <p14:tracePt t="70479" x="8572500" y="2714625"/>
          <p14:tracePt t="70491" x="8562975" y="2714625"/>
          <p14:tracePt t="70504" x="8555038" y="2714625"/>
          <p14:tracePt t="70517" x="8528050" y="2705100"/>
          <p14:tracePt t="70530" x="8501063" y="2697163"/>
          <p14:tracePt t="70542" x="8474075" y="2697163"/>
          <p14:tracePt t="70556" x="8456613" y="2697163"/>
          <p14:tracePt t="70573" x="8439150" y="2697163"/>
          <p14:tracePt t="70589" x="8429625" y="2697163"/>
          <p14:tracePt t="70606" x="8412163" y="2697163"/>
          <p14:tracePt t="70631" x="8402638" y="2697163"/>
          <p14:tracePt t="71089" x="8394700" y="2697163"/>
          <p14:tracePt t="71102" x="8385175" y="2697163"/>
          <p14:tracePt t="71127" x="8375650" y="2697163"/>
          <p14:tracePt t="71153" x="8358188" y="2697163"/>
          <p14:tracePt t="71166" x="8348663" y="2697163"/>
          <p14:tracePt t="71191" x="8340725" y="2697163"/>
          <p14:tracePt t="71203" x="8331200" y="2697163"/>
          <p14:tracePt t="71242" x="8323263" y="2697163"/>
          <p14:tracePt t="71267" x="8313738" y="2697163"/>
          <p14:tracePt t="71280" x="8304213" y="2697163"/>
          <p14:tracePt t="72170" x="8296275" y="2697163"/>
          <p14:tracePt t="72183" x="8277225" y="2697163"/>
          <p14:tracePt t="72196" x="8232775" y="2697163"/>
          <p14:tracePt t="72208" x="8126413" y="2697163"/>
          <p14:tracePt t="72221" x="7966075" y="2697163"/>
          <p14:tracePt t="72236" x="7688263" y="2697163"/>
          <p14:tracePt t="72253" x="7510463" y="2697163"/>
          <p14:tracePt t="72269" x="7412038" y="2697163"/>
          <p14:tracePt t="72286" x="7358063" y="2697163"/>
          <p14:tracePt t="72303" x="7340600" y="2697163"/>
          <p14:tracePt t="72590" x="7348538" y="2697163"/>
          <p14:tracePt t="72603" x="7358063" y="2697163"/>
          <p14:tracePt t="72615" x="7394575" y="2697163"/>
          <p14:tracePt t="72628" x="7510463" y="2697163"/>
          <p14:tracePt t="72641" x="7670800" y="2697163"/>
          <p14:tracePt t="72654" x="7974013" y="2697163"/>
          <p14:tracePt t="72669" x="8170863" y="2697163"/>
          <p14:tracePt t="72685" x="8296275" y="2697163"/>
          <p14:tracePt t="72702" x="8358188" y="2687638"/>
          <p14:tracePt t="72718" x="8402638" y="2687638"/>
          <p14:tracePt t="72743" x="8412163" y="2687638"/>
          <p14:tracePt t="72780" x="8420100" y="2687638"/>
          <p14:tracePt t="73035" x="8412163" y="2687638"/>
          <p14:tracePt t="73048" x="8358188" y="2679700"/>
          <p14:tracePt t="73060" x="8269288" y="2679700"/>
          <p14:tracePt t="73073" x="8062913" y="2679700"/>
          <p14:tracePt t="73086" x="7715250" y="2660650"/>
          <p14:tracePt t="73101" x="7439025" y="2660650"/>
          <p14:tracePt t="73118" x="7313613" y="2660650"/>
          <p14:tracePt t="73134" x="7232650" y="2660650"/>
          <p14:tracePt t="73151" x="7188200" y="2660650"/>
          <p14:tracePt t="73168" x="7180263" y="2660650"/>
          <p14:tracePt t="73187" x="7170738" y="2660650"/>
          <p14:tracePt t="73785" x="7205663" y="2660650"/>
          <p14:tracePt t="73798" x="7331075" y="2660650"/>
          <p14:tracePt t="73810" x="7554913" y="2660650"/>
          <p14:tracePt t="73823" x="7920038" y="2660650"/>
          <p14:tracePt t="73835" x="8170863" y="2660650"/>
          <p14:tracePt t="73850" x="8286750" y="2660650"/>
          <p14:tracePt t="73866" x="8358188" y="2660650"/>
          <p14:tracePt t="73883" x="8402638" y="2660650"/>
          <p14:tracePt t="73900" x="8456613" y="2660650"/>
          <p14:tracePt t="73916" x="8491538" y="2660650"/>
          <p14:tracePt t="73933" x="8545513" y="2660650"/>
          <p14:tracePt t="73950" x="8680450" y="2660650"/>
          <p14:tracePt t="73966" x="8769350" y="2660650"/>
          <p14:tracePt t="73983" x="8840788" y="2660650"/>
          <p14:tracePt t="73999" x="8902700" y="2660650"/>
          <p14:tracePt t="74016" x="8974138" y="2660650"/>
          <p14:tracePt t="74033" x="8991600" y="2660650"/>
          <p14:tracePt t="74049" x="9018588" y="2660650"/>
          <p14:tracePt t="74066" x="9037638" y="2660650"/>
          <p14:tracePt t="75056" x="9028113" y="2660650"/>
          <p14:tracePt t="75068" x="9028113" y="2652713"/>
          <p14:tracePt t="75081" x="9018588" y="2643188"/>
          <p14:tracePt t="75094" x="9001125" y="2616200"/>
          <p14:tracePt t="75107" x="8983663" y="2589213"/>
          <p14:tracePt t="75119" x="8956675" y="2562225"/>
          <p14:tracePt t="75132" x="8920163" y="2517775"/>
          <p14:tracePt t="75147" x="8875713" y="2473325"/>
          <p14:tracePt t="75164" x="8831263" y="2446338"/>
          <p14:tracePt t="75181" x="8813800" y="2428875"/>
          <p14:tracePt t="75197" x="8786813" y="2419350"/>
          <p14:tracePt t="75214" x="8777288" y="2419350"/>
          <p14:tracePt t="75233" x="8769350" y="2419350"/>
          <p14:tracePt t="75259" x="8759825" y="2428875"/>
          <p14:tracePt t="75271" x="8751888" y="2455863"/>
          <p14:tracePt t="75284" x="8742363" y="2490788"/>
          <p14:tracePt t="75297" x="8732838" y="2517775"/>
          <p14:tracePt t="75313" x="8732838" y="2571750"/>
          <p14:tracePt t="75330" x="8732838" y="2589213"/>
          <p14:tracePt t="75347" x="8751888" y="2652713"/>
          <p14:tracePt t="75363" x="8777288" y="2679700"/>
          <p14:tracePt t="75381" x="8823325" y="2714625"/>
          <p14:tracePt t="75397" x="8848725" y="2751138"/>
          <p14:tracePt t="75413" x="8912225" y="2776538"/>
          <p14:tracePt t="75430" x="8920163" y="2786063"/>
          <p14:tracePt t="75447" x="8939213" y="2795588"/>
          <p14:tracePt t="75463" x="8947150" y="2795588"/>
          <p14:tracePt t="75480" x="8956675" y="2795588"/>
          <p14:tracePt t="75497" x="8966200" y="2795588"/>
          <p14:tracePt t="75513" x="9001125" y="2776538"/>
          <p14:tracePt t="75530" x="9028113" y="2751138"/>
          <p14:tracePt t="75546" x="9045575" y="2732088"/>
          <p14:tracePt t="75564" x="9055100" y="2705100"/>
          <p14:tracePt t="75580" x="9063038" y="2697163"/>
          <p14:tracePt t="75597" x="9063038" y="2679700"/>
          <p14:tracePt t="75613" x="9063038" y="2660650"/>
          <p14:tracePt t="75632" x="9037638" y="2643188"/>
          <p14:tracePt t="75646" x="9018588" y="2625725"/>
          <p14:tracePt t="75663" x="9001125" y="2625725"/>
          <p14:tracePt t="75679" x="8956675" y="2598738"/>
          <p14:tracePt t="75696" x="8939213" y="2598738"/>
          <p14:tracePt t="75713" x="8912225" y="2598738"/>
          <p14:tracePt t="75729" x="8875713" y="2598738"/>
          <p14:tracePt t="75754" x="8858250" y="2598738"/>
          <p14:tracePt t="75780" x="8848725" y="2598738"/>
          <p14:tracePt t="75805" x="8831263" y="2598738"/>
          <p14:tracePt t="75818" x="8831263" y="2608263"/>
          <p14:tracePt t="75830" x="8823325" y="2625725"/>
          <p14:tracePt t="75843" x="8823325" y="2643188"/>
          <p14:tracePt t="75856" x="8813800" y="2652713"/>
          <p14:tracePt t="75868" x="8813800" y="2679700"/>
          <p14:tracePt t="75881" x="8813800" y="2714625"/>
          <p14:tracePt t="75896" x="8831263" y="2741613"/>
          <p14:tracePt t="75912" x="8858250" y="2776538"/>
          <p14:tracePt t="75929" x="8885238" y="2803525"/>
          <p14:tracePt t="75946" x="8920163" y="2840038"/>
          <p14:tracePt t="75962" x="8929688" y="2847975"/>
          <p14:tracePt t="75979" x="8939213" y="2857500"/>
          <p14:tracePt t="75996" x="8947150" y="2867025"/>
          <p14:tracePt t="76021" x="8956675" y="2867025"/>
          <p14:tracePt t="76046" x="8966200" y="2867025"/>
          <p14:tracePt t="76059" x="8983663" y="2857500"/>
          <p14:tracePt t="76071" x="9010650" y="2822575"/>
          <p14:tracePt t="76084" x="9028113" y="2776538"/>
          <p14:tracePt t="76097" x="9055100" y="2751138"/>
          <p14:tracePt t="76112" x="9082088" y="2705100"/>
          <p14:tracePt t="76129" x="9090025" y="2660650"/>
          <p14:tracePt t="76145" x="9090025" y="2633663"/>
          <p14:tracePt t="76162" x="9090025" y="2598738"/>
          <p14:tracePt t="76179" x="9072563" y="2581275"/>
          <p14:tracePt t="76195" x="9055100" y="2581275"/>
          <p14:tracePt t="76212" x="9018588" y="2562225"/>
          <p14:tracePt t="76229" x="9001125" y="2554288"/>
          <p14:tracePt t="76245" x="8974138" y="2554288"/>
          <p14:tracePt t="76262" x="8956675" y="2554288"/>
          <p14:tracePt t="76278" x="8939213" y="2554288"/>
          <p14:tracePt t="76295" x="8929688" y="2554288"/>
          <p14:tracePt t="76312" x="8920163" y="2554288"/>
          <p14:tracePt t="76328" x="8902700" y="2554288"/>
          <p14:tracePt t="76345" x="8902700" y="2562225"/>
          <p14:tracePt t="76362" x="8894763" y="2562225"/>
          <p14:tracePt t="76771" x="8902700" y="2562225"/>
          <p14:tracePt t="76784" x="8920163" y="2562225"/>
          <p14:tracePt t="76796" x="8974138" y="2581275"/>
          <p14:tracePt t="76810" x="9072563" y="2598738"/>
          <p14:tracePt t="76822" x="9232900" y="2643188"/>
          <p14:tracePt t="76834" x="9358313" y="2670175"/>
          <p14:tracePt t="76847" x="9447213" y="2679700"/>
          <p14:tracePt t="76861" x="9474200" y="2687638"/>
          <p14:tracePt t="76877" x="9491663" y="2705100"/>
          <p14:tracePt t="76894" x="9518650" y="2705100"/>
          <p14:tracePt t="76911" x="9528175" y="2705100"/>
          <p14:tracePt t="76927" x="9537700" y="2714625"/>
          <p14:tracePt t="76944" x="9545638" y="2714625"/>
          <p14:tracePt t="77000" x="9555163" y="2714625"/>
          <p14:tracePt t="77038" x="9563100" y="2697163"/>
          <p14:tracePt t="77051" x="9582150" y="2660650"/>
          <p14:tracePt t="77063" x="9590088" y="2608263"/>
          <p14:tracePt t="77077" x="9590088" y="2571750"/>
          <p14:tracePt t="77093" x="9590088" y="2536825"/>
          <p14:tracePt t="77111" x="9572625" y="2509838"/>
          <p14:tracePt t="77127" x="9501188" y="2482850"/>
          <p14:tracePt t="77143" x="9439275" y="2473325"/>
          <p14:tracePt t="77160" x="9367838" y="2465388"/>
          <p14:tracePt t="77177" x="9251950" y="2465388"/>
          <p14:tracePt t="77193" x="9224963" y="2465388"/>
          <p14:tracePt t="77210" x="9205913" y="2465388"/>
          <p14:tracePt t="77227" x="9188450" y="2473325"/>
          <p14:tracePt t="77243" x="9170988" y="2500313"/>
          <p14:tracePt t="77260" x="9161463" y="2517775"/>
          <p14:tracePt t="77276" x="9144000" y="2562225"/>
          <p14:tracePt t="77293" x="9117013" y="2660650"/>
          <p14:tracePt t="77310" x="9109075" y="2714625"/>
          <p14:tracePt t="77327" x="9109075" y="2776538"/>
          <p14:tracePt t="77343" x="9153525" y="2847975"/>
          <p14:tracePt t="77360" x="9197975" y="2894013"/>
          <p14:tracePt t="77376" x="9242425" y="2919413"/>
          <p14:tracePt t="77393" x="9331325" y="2973388"/>
          <p14:tracePt t="77410" x="9394825" y="3000375"/>
          <p14:tracePt t="77427" x="9420225" y="3009900"/>
          <p14:tracePt t="77443" x="9429750" y="3009900"/>
          <p14:tracePt t="77459" x="9447213" y="3009900"/>
          <p14:tracePt t="77476" x="9456738" y="3009900"/>
          <p14:tracePt t="77495" x="9466263" y="3009900"/>
          <p14:tracePt t="77511" x="9491663" y="3000375"/>
          <p14:tracePt t="77527" x="9528175" y="2965450"/>
          <p14:tracePt t="77543" x="9572625" y="2911475"/>
          <p14:tracePt t="77560" x="9644063" y="2759075"/>
          <p14:tracePt t="77576" x="9661525" y="2687638"/>
          <p14:tracePt t="77592" x="9671050" y="2625725"/>
          <p14:tracePt t="77609" x="9680575" y="2554288"/>
          <p14:tracePt t="77626" x="9680575" y="2536825"/>
          <p14:tracePt t="77642" x="9671050" y="2517775"/>
          <p14:tracePt t="77660" x="9626600" y="2490788"/>
          <p14:tracePt t="77676" x="9599613" y="2482850"/>
          <p14:tracePt t="77692" x="9572625" y="2473325"/>
          <p14:tracePt t="77709" x="9518650" y="2473325"/>
          <p14:tracePt t="77725" x="9420225" y="2473325"/>
          <p14:tracePt t="77742" x="9385300" y="2473325"/>
          <p14:tracePt t="77759" x="9348788" y="2473325"/>
          <p14:tracePt t="77775" x="9313863" y="2473325"/>
          <p14:tracePt t="77792" x="9304338" y="2473325"/>
          <p14:tracePt t="77809" x="9296400" y="2473325"/>
          <p14:tracePt t="77826" x="9269413" y="2473325"/>
          <p14:tracePt t="77842" x="9251950" y="2500313"/>
          <p14:tracePt t="77858" x="9242425" y="2517775"/>
          <p14:tracePt t="77875" x="9232900" y="2544763"/>
          <p14:tracePt t="77892" x="9205913" y="2633663"/>
          <p14:tracePt t="77908" x="9205913" y="2679700"/>
          <p14:tracePt t="77925" x="9205913" y="2705100"/>
          <p14:tracePt t="77942" x="9205913" y="2732088"/>
          <p14:tracePt t="78118" x="9197975" y="2732088"/>
          <p14:tracePt t="78130" x="9180513" y="2732088"/>
          <p14:tracePt t="78143" x="9117013" y="2732088"/>
          <p14:tracePt t="78156" x="8983663" y="2732088"/>
          <p14:tracePt t="78168" x="8653463" y="2732088"/>
          <p14:tracePt t="78181" x="8089900" y="2732088"/>
          <p14:tracePt t="78194" x="7545388" y="2732088"/>
          <p14:tracePt t="78208" x="7143750" y="2732088"/>
          <p14:tracePt t="78224" x="6919913" y="2732088"/>
          <p14:tracePt t="78241" x="6724650" y="2732088"/>
          <p14:tracePt t="78258" x="6572250" y="2732088"/>
          <p14:tracePt t="78274" x="6545263" y="2732088"/>
          <p14:tracePt t="78295" x="6537325" y="2732088"/>
          <p14:tracePt t="78677" x="6562725" y="2732088"/>
          <p14:tracePt t="78690" x="6616700" y="2732088"/>
          <p14:tracePt t="78702" x="6680200" y="2732088"/>
          <p14:tracePt t="78715" x="6742113" y="2741613"/>
          <p14:tracePt t="78728" x="6796088" y="2751138"/>
          <p14:tracePt t="78741" x="6823075" y="2751138"/>
          <p14:tracePt t="78757" x="6840538" y="2751138"/>
          <p14:tracePt t="78804" x="6848475" y="2751138"/>
          <p14:tracePt t="79847" x="6840538" y="2759075"/>
          <p14:tracePt t="79860" x="6831013" y="2776538"/>
          <p14:tracePt t="79873" x="6796088" y="2847975"/>
          <p14:tracePt t="79885" x="6732588" y="2946400"/>
          <p14:tracePt t="79898" x="6661150" y="3133725"/>
          <p14:tracePt t="79911" x="6581775" y="3295650"/>
          <p14:tracePt t="79924" x="6537325" y="3394075"/>
          <p14:tracePt t="79938" x="6500813" y="3473450"/>
          <p14:tracePt t="79955" x="6483350" y="3536950"/>
          <p14:tracePt t="79972" x="6465888" y="3598863"/>
          <p14:tracePt t="79988" x="6438900" y="3687763"/>
          <p14:tracePt t="80005" x="6438900" y="3714750"/>
          <p14:tracePt t="80021" x="6429375" y="3714750"/>
          <p14:tracePt t="80038" x="6419850" y="3724275"/>
          <p14:tracePt t="80216" x="6411913" y="3724275"/>
          <p14:tracePt t="80229" x="6375400" y="3724275"/>
          <p14:tracePt t="80242" x="6296025" y="3724275"/>
          <p14:tracePt t="80255" x="6153150" y="3687763"/>
          <p14:tracePt t="80271" x="5956300" y="3633788"/>
          <p14:tracePt t="80287" x="5705475" y="3562350"/>
          <p14:tracePt t="80304" x="5465763" y="3455988"/>
          <p14:tracePt t="80321" x="5394325" y="3419475"/>
          <p14:tracePt t="80337" x="5340350" y="3394075"/>
          <p14:tracePt t="80354" x="5322888" y="3384550"/>
          <p14:tracePt t="80371" x="5313363" y="3375025"/>
          <p14:tracePt t="82518" x="5313363" y="3367088"/>
          <p14:tracePt t="82532" x="5303838" y="3357563"/>
          <p14:tracePt t="82544" x="5303838" y="3303588"/>
          <p14:tracePt t="82557" x="5303838" y="3205163"/>
          <p14:tracePt t="82569" x="5303838" y="3017838"/>
          <p14:tracePt t="82583" x="5303838" y="2768600"/>
          <p14:tracePt t="82600" x="5340350" y="2554288"/>
          <p14:tracePt t="82616" x="5357813" y="2446338"/>
          <p14:tracePt t="82633" x="5375275" y="2347913"/>
          <p14:tracePt t="82649" x="5384800" y="2322513"/>
          <p14:tracePt t="82671" x="5384800" y="2312988"/>
          <p14:tracePt t="82697" x="5384800" y="2303463"/>
          <p14:tracePt t="82837" x="5394325" y="2303463"/>
          <p14:tracePt t="82850" x="5446713" y="2303463"/>
          <p14:tracePt t="82862" x="5554663" y="2295525"/>
          <p14:tracePt t="82875" x="5759450" y="2295525"/>
          <p14:tracePt t="82887" x="6062663" y="2276475"/>
          <p14:tracePt t="82900" x="6242050" y="2268538"/>
          <p14:tracePt t="82916" x="6303963" y="2259013"/>
          <p14:tracePt t="82932" x="6323013" y="2259013"/>
          <p14:tracePt t="82949" x="6330950" y="2259013"/>
          <p14:tracePt t="82989" x="6340475" y="2259013"/>
          <p14:tracePt t="83078" x="6323013" y="2251075"/>
          <p14:tracePt t="83091" x="6313488" y="2241550"/>
          <p14:tracePt t="83103" x="6303963" y="2241550"/>
          <p14:tracePt t="83116" x="6296025" y="2241550"/>
          <p14:tracePt t="83132" x="6286500" y="2232025"/>
          <p14:tracePt t="83154" x="6276975" y="2232025"/>
          <p14:tracePt t="83180" x="6276975" y="2224088"/>
          <p14:tracePt t="83192" x="6269038" y="2214563"/>
          <p14:tracePt t="83383" x="6276975" y="2214563"/>
          <p14:tracePt t="83396" x="6313488" y="2214563"/>
          <p14:tracePt t="83409" x="6419850" y="2214563"/>
          <p14:tracePt t="83422" x="6626225" y="2214563"/>
          <p14:tracePt t="83434" x="6973888" y="2214563"/>
          <p14:tracePt t="83448" x="7269163" y="2214563"/>
          <p14:tracePt t="83466" x="7394575" y="2214563"/>
          <p14:tracePt t="83481" x="7456488" y="2214563"/>
          <p14:tracePt t="83498" x="7527925" y="2214563"/>
          <p14:tracePt t="83514" x="7554913" y="2214563"/>
          <p14:tracePt t="83531" x="7572375" y="2214563"/>
          <p14:tracePt t="83548" x="7608888" y="2214563"/>
          <p14:tracePt t="83564" x="7634288" y="2224088"/>
          <p14:tracePt t="83582" x="7653338" y="2241550"/>
          <p14:tracePt t="83598" x="7661275" y="2251075"/>
          <p14:tracePt t="83614" x="7688263" y="2259013"/>
          <p14:tracePt t="83631" x="7697788" y="2259013"/>
          <p14:tracePt t="83648" x="7697788" y="2268538"/>
          <p14:tracePt t="83664" x="7715250" y="2276475"/>
          <p14:tracePt t="83681" x="7732713" y="2276475"/>
          <p14:tracePt t="83698" x="7751763" y="2286000"/>
          <p14:tracePt t="83714" x="7786688" y="2295525"/>
          <p14:tracePt t="83731" x="7804150" y="2303463"/>
          <p14:tracePt t="83747" x="7831138" y="2303463"/>
          <p14:tracePt t="83765" x="7840663" y="2303463"/>
          <p14:tracePt t="83803" x="7840663" y="2312988"/>
          <p14:tracePt t="83841" x="7848600" y="2312988"/>
          <p14:tracePt t="85152" x="7848600" y="2295525"/>
          <p14:tracePt t="85177" x="7848600" y="2276475"/>
          <p14:tracePt t="85189" x="7848600" y="2268538"/>
          <p14:tracePt t="85202" x="7848600" y="2251075"/>
          <p14:tracePt t="85228" x="7848600" y="2232025"/>
          <p14:tracePt t="85278" x="7848600" y="2224088"/>
          <p14:tracePt t="85368" x="7848600" y="2214563"/>
          <p14:tracePt t="85380" x="7840663" y="2214563"/>
          <p14:tracePt t="85394" x="7823200" y="2205038"/>
          <p14:tracePt t="85406" x="7813675" y="2197100"/>
          <p14:tracePt t="85418" x="7804150" y="2197100"/>
          <p14:tracePt t="85431" x="7796213" y="2187575"/>
          <p14:tracePt t="85444" x="7786688" y="2187575"/>
          <p14:tracePt t="85571" x="7796213" y="2187575"/>
          <p14:tracePt t="85584" x="7813675" y="2187575"/>
          <p14:tracePt t="85596" x="7840663" y="2187575"/>
          <p14:tracePt t="85610" x="7848600" y="2179638"/>
          <p14:tracePt t="85627" x="7858125" y="2179638"/>
          <p14:tracePt t="85644" x="7867650" y="2179638"/>
          <p14:tracePt t="85673" x="7875588" y="2170113"/>
          <p14:tracePt t="85698" x="7885113" y="2170113"/>
          <p14:tracePt t="85825" x="7885113" y="2179638"/>
          <p14:tracePt t="85838" x="7885113" y="2205038"/>
          <p14:tracePt t="85851" x="7885113" y="2259013"/>
          <p14:tracePt t="85863" x="7894638" y="2322513"/>
          <p14:tracePt t="85877" x="7929563" y="2393950"/>
          <p14:tracePt t="85894" x="7939088" y="2446338"/>
          <p14:tracePt t="85910" x="7939088" y="2473325"/>
          <p14:tracePt t="85927" x="7947025" y="2482850"/>
          <p14:tracePt t="85943" x="7947025" y="2490788"/>
          <p14:tracePt t="86028" x="7947025" y="2482850"/>
          <p14:tracePt t="86041" x="7947025" y="2455863"/>
          <p14:tracePt t="86054" x="7939088" y="2428875"/>
          <p14:tracePt t="86067" x="7920038" y="2374900"/>
          <p14:tracePt t="86079" x="7912100" y="2347913"/>
          <p14:tracePt t="86093" x="7902575" y="2330450"/>
          <p14:tracePt t="86110" x="7894638" y="2330450"/>
          <p14:tracePt t="86126" x="7894638" y="2322513"/>
          <p14:tracePt t="86143" x="7894638" y="2312988"/>
          <p14:tracePt t="86219" x="7894638" y="2322513"/>
          <p14:tracePt t="86333" x="7894638" y="2312988"/>
          <p14:tracePt t="86359" x="7894638" y="2303463"/>
          <p14:tracePt t="86460" x="7894638" y="2322513"/>
          <p14:tracePt t="86475" x="7894638" y="2347913"/>
          <p14:tracePt t="86486" x="7894638" y="2384425"/>
          <p14:tracePt t="86499" x="7902575" y="2411413"/>
          <p14:tracePt t="86512" x="7902575" y="2419350"/>
          <p14:tracePt t="86525" x="7912100" y="2428875"/>
          <p14:tracePt t="86562" x="7912100" y="2438400"/>
          <p14:tracePt t="86651" x="7912100" y="2428875"/>
          <p14:tracePt t="86664" x="7902575" y="2401888"/>
          <p14:tracePt t="86676" x="7875588" y="2366963"/>
          <p14:tracePt t="86689" x="7840663" y="2322513"/>
          <p14:tracePt t="86702" x="7823200" y="2295525"/>
          <p14:tracePt t="86714" x="7804150" y="2268538"/>
          <p14:tracePt t="86727" x="7796213" y="2259013"/>
          <p14:tracePt t="86742" x="7796213" y="2251075"/>
          <p14:tracePt t="86758" x="7786688" y="2251075"/>
          <p14:tracePt t="86842" x="7786688" y="2268538"/>
          <p14:tracePt t="86855" x="7796213" y="2303463"/>
          <p14:tracePt t="86867" x="7813675" y="2339975"/>
          <p14:tracePt t="86880" x="7813675" y="2366963"/>
          <p14:tracePt t="86893" x="7831138" y="2384425"/>
          <p14:tracePt t="86908" x="7831138" y="2401888"/>
          <p14:tracePt t="86956" x="7831138" y="2411413"/>
          <p14:tracePt t="87045" x="7804150" y="2411413"/>
          <p14:tracePt t="87058" x="7759700" y="2411413"/>
          <p14:tracePt t="87070" x="7653338" y="2438400"/>
          <p14:tracePt t="87083" x="7402513" y="2482850"/>
          <p14:tracePt t="87096" x="6938963" y="2571750"/>
          <p14:tracePt t="87109" x="6483350" y="2741613"/>
          <p14:tracePt t="87125" x="6161088" y="2847975"/>
          <p14:tracePt t="87141" x="5983288" y="2919413"/>
          <p14:tracePt t="87158" x="5840413" y="2973388"/>
          <p14:tracePt t="87174" x="5688013" y="3017838"/>
          <p14:tracePt t="87191" x="5653088" y="3027363"/>
          <p14:tracePt t="87208" x="5643563" y="3027363"/>
          <p14:tracePt t="87224" x="5626100" y="3036888"/>
          <p14:tracePt t="87490" x="5616575" y="3036888"/>
          <p14:tracePt t="87681" x="5626100" y="3036888"/>
          <p14:tracePt t="87693" x="5634038" y="3036888"/>
          <p14:tracePt t="87706" x="5653088" y="3036888"/>
          <p14:tracePt t="87719" x="5670550" y="3036888"/>
          <p14:tracePt t="87732" x="5697538" y="3036888"/>
          <p14:tracePt t="87744" x="5724525" y="3044825"/>
          <p14:tracePt t="87757" x="5751513" y="3044825"/>
          <p14:tracePt t="87774" x="5768975" y="3054350"/>
          <p14:tracePt t="87790" x="5795963" y="3062288"/>
          <p14:tracePt t="87806" x="5803900" y="3062288"/>
          <p14:tracePt t="87823" x="5830888" y="3062288"/>
          <p14:tracePt t="87840" x="5840413" y="3071813"/>
          <p14:tracePt t="87856" x="5848350" y="3081338"/>
          <p14:tracePt t="87873" x="5857875" y="3081338"/>
          <p14:tracePt t="87889" x="5875338" y="3081338"/>
          <p14:tracePt t="88214" x="5884863" y="3044825"/>
          <p14:tracePt t="88228" x="5938838" y="2928938"/>
          <p14:tracePt t="88240" x="6037263" y="2741613"/>
          <p14:tracePt t="88253" x="6188075" y="2455863"/>
          <p14:tracePt t="88266" x="6269038" y="2241550"/>
          <p14:tracePt t="88278" x="6303963" y="2179638"/>
          <p14:tracePt t="88291" x="6313488" y="2152650"/>
          <p14:tracePt t="88305" x="6323013" y="2133600"/>
          <p14:tracePt t="88322" x="6323013" y="2125663"/>
          <p14:tracePt t="88338" x="6330950" y="2116138"/>
          <p14:tracePt t="88355" x="6330950" y="2108200"/>
          <p14:tracePt t="88372" x="6340475" y="2108200"/>
          <p14:tracePt t="88388" x="6348413" y="2108200"/>
          <p14:tracePt t="88405" x="6394450" y="2108200"/>
          <p14:tracePt t="88422" x="6419850" y="2108200"/>
          <p14:tracePt t="88438" x="6456363" y="2108200"/>
          <p14:tracePt t="88456" x="6510338" y="2108200"/>
          <p14:tracePt t="88472" x="6554788" y="2125663"/>
          <p14:tracePt t="88488" x="6581775" y="2133600"/>
          <p14:tracePt t="88505" x="6626225" y="2160588"/>
          <p14:tracePt t="88522" x="6688138" y="2205038"/>
          <p14:tracePt t="88538" x="6715125" y="2224088"/>
          <p14:tracePt t="88555" x="6732588" y="2232025"/>
          <p14:tracePt t="88571" x="6759575" y="2268538"/>
          <p14:tracePt t="88588" x="6769100" y="2276475"/>
          <p14:tracePt t="88605" x="6769100" y="2286000"/>
          <p14:tracePt t="88621" x="6777038" y="2303463"/>
          <p14:tracePt t="88659" x="6777038" y="2312988"/>
          <p14:tracePt t="89206" x="6796088" y="2322513"/>
          <p14:tracePt t="89219" x="6813550" y="2347913"/>
          <p14:tracePt t="89231" x="6831013" y="2357438"/>
          <p14:tracePt t="89244" x="6867525" y="2393950"/>
          <p14:tracePt t="89257" x="6902450" y="2419350"/>
          <p14:tracePt t="89270" x="6911975" y="2446338"/>
          <p14:tracePt t="89287" x="6929438" y="2465388"/>
          <p14:tracePt t="89304" x="6938963" y="2482850"/>
          <p14:tracePt t="89320" x="6956425" y="2527300"/>
          <p14:tracePt t="89337" x="6956425" y="2536825"/>
          <p14:tracePt t="89353" x="6956425" y="2554288"/>
          <p14:tracePt t="89370" x="6965950" y="2581275"/>
          <p14:tracePt t="89387" x="6965950" y="2608263"/>
          <p14:tracePt t="89404" x="6965950" y="2625725"/>
          <p14:tracePt t="89420" x="6929438" y="2643188"/>
          <p14:tracePt t="89436" x="6777038" y="2714625"/>
          <p14:tracePt t="89454" x="6670675" y="2741613"/>
          <p14:tracePt t="89470" x="6500813" y="2786063"/>
          <p14:tracePt t="89486" x="6269038" y="2830513"/>
          <p14:tracePt t="89503" x="6205538" y="2840038"/>
          <p14:tracePt t="89520" x="6153150" y="2840038"/>
          <p14:tracePt t="89537" x="6108700" y="2847975"/>
          <p14:tracePt t="89553" x="6089650" y="2847975"/>
          <p14:tracePt t="89570" x="6081713" y="2847975"/>
          <p14:tracePt t="89586" x="6072188" y="2847975"/>
          <p14:tracePt t="89612" x="6072188" y="2857500"/>
          <p14:tracePt t="89638" x="6062663" y="2857500"/>
          <p14:tracePt t="89664" x="6045200" y="2867025"/>
          <p14:tracePt t="89676" x="6045200" y="2884488"/>
          <p14:tracePt t="89689" x="6018213" y="2884488"/>
          <p14:tracePt t="89703" x="6018213" y="2901950"/>
          <p14:tracePt t="89719" x="6000750" y="2901950"/>
          <p14:tracePt t="89736" x="6000750" y="2919413"/>
          <p14:tracePt t="89753" x="5983288" y="2938463"/>
          <p14:tracePt t="89769" x="5983288" y="2955925"/>
          <p14:tracePt t="89786" x="5983288" y="2965450"/>
          <p14:tracePt t="89803" x="5983288" y="3000375"/>
          <p14:tracePt t="89819" x="5983288" y="3027363"/>
          <p14:tracePt t="89836" x="5983288" y="3044825"/>
          <p14:tracePt t="89852" x="5983288" y="3062288"/>
          <p14:tracePt t="89869" x="5983288" y="3089275"/>
          <p14:tracePt t="89892" x="5983288" y="3098800"/>
          <p14:tracePt t="89905" x="5983288" y="3108325"/>
          <p14:tracePt t="89919" x="5983288" y="3116263"/>
          <p14:tracePt t="89968" x="5983288" y="3125788"/>
          <p14:tracePt t="89994" x="5991225" y="3125788"/>
          <p14:tracePt t="90006" x="6010275" y="3125788"/>
          <p14:tracePt t="90019" x="6045200" y="3125788"/>
          <p14:tracePt t="90032" x="6108700" y="3125788"/>
          <p14:tracePt t="90045" x="6215063" y="3133725"/>
          <p14:tracePt t="90057" x="6340475" y="3133725"/>
          <p14:tracePt t="90070" x="6473825" y="3133725"/>
          <p14:tracePt t="90085" x="6589713" y="3143250"/>
          <p14:tracePt t="90102" x="6680200" y="3143250"/>
          <p14:tracePt t="90119" x="6724650" y="3143250"/>
          <p14:tracePt t="90135" x="6769100" y="3143250"/>
          <p14:tracePt t="90152" x="6777038" y="3143250"/>
          <p14:tracePt t="90171" x="6786563" y="3143250"/>
          <p14:tracePt t="90884" x="6804025" y="3143250"/>
          <p14:tracePt t="90898" x="6858000" y="3143250"/>
          <p14:tracePt t="90910" x="6956425" y="3143250"/>
          <p14:tracePt t="90922" x="7089775" y="3143250"/>
          <p14:tracePt t="90935" x="7197725" y="3143250"/>
          <p14:tracePt t="90950" x="7259638" y="3143250"/>
          <p14:tracePt t="90967" x="7286625" y="3143250"/>
          <p14:tracePt t="90984" x="7304088" y="3143250"/>
          <p14:tracePt t="91000" x="7313613" y="3143250"/>
          <p14:tracePt t="91138" x="7323138" y="3143250"/>
          <p14:tracePt t="91151" x="7340600" y="3143250"/>
          <p14:tracePt t="91164" x="7367588" y="3152775"/>
          <p14:tracePt t="91176" x="7419975" y="3152775"/>
          <p14:tracePt t="91189" x="7491413" y="3179763"/>
          <p14:tracePt t="91202" x="7589838" y="3197225"/>
          <p14:tracePt t="91216" x="7670800" y="3214688"/>
          <p14:tracePt t="91233" x="7705725" y="3224213"/>
          <p14:tracePt t="91250" x="7724775" y="3224213"/>
          <p14:tracePt t="91266" x="7742238" y="3232150"/>
          <p14:tracePt t="91291" x="7742238" y="3241675"/>
          <p14:tracePt t="91303" x="7751763" y="3241675"/>
          <p14:tracePt t="91342" x="7759700" y="3241675"/>
          <p14:tracePt t="91952" x="7759700" y="3232150"/>
          <p14:tracePt t="92092" x="7742238" y="3232150"/>
          <p14:tracePt t="92105" x="7705725" y="3232150"/>
          <p14:tracePt t="92117" x="7518400" y="3295650"/>
          <p14:tracePt t="92131" x="7126288" y="3419475"/>
          <p14:tracePt t="92148" x="6554788" y="3608388"/>
          <p14:tracePt t="92165" x="6089650" y="3714750"/>
          <p14:tracePt t="92181" x="5688013" y="3822700"/>
          <p14:tracePt t="92198" x="5616575" y="3830638"/>
          <p14:tracePt t="92215" x="5589588" y="3840163"/>
          <p14:tracePt t="92231" x="5545138" y="3840163"/>
          <p14:tracePt t="92248" x="5527675" y="3840163"/>
          <p14:tracePt t="92264" x="5518150" y="3840163"/>
          <p14:tracePt t="92281" x="5510213" y="3840163"/>
          <p14:tracePt t="92298" x="5491163" y="3830638"/>
          <p14:tracePt t="92320" x="5491163" y="3822700"/>
          <p14:tracePt t="92333" x="5483225" y="3822700"/>
          <p14:tracePt t="92347" x="5483225" y="3813175"/>
          <p14:tracePt t="92365" x="5483225" y="3803650"/>
          <p14:tracePt t="92381" x="5483225" y="3795713"/>
          <p14:tracePt t="92398" x="5483225" y="3768725"/>
          <p14:tracePt t="92414" x="5483225" y="3759200"/>
          <p14:tracePt t="92431" x="5483225" y="3741738"/>
          <p14:tracePt t="92448" x="5483225" y="3697288"/>
          <p14:tracePt t="92465" x="5483225" y="3687763"/>
          <p14:tracePt t="92481" x="5483225" y="3679825"/>
          <p14:tracePt t="92497" x="5483225" y="3652838"/>
          <p14:tracePt t="92514" x="5491163" y="3625850"/>
          <p14:tracePt t="92531" x="5500688" y="3608388"/>
          <p14:tracePt t="92547" x="5500688" y="3589338"/>
          <p14:tracePt t="92564" x="5510213" y="3581400"/>
          <p14:tracePt t="92580" x="5510213" y="3571875"/>
          <p14:tracePt t="92597" x="5518150" y="3571875"/>
          <p14:tracePt t="92614" x="5527675" y="3562350"/>
          <p14:tracePt t="92630" x="5527675" y="3554413"/>
          <p14:tracePt t="92647" x="5537200" y="3544888"/>
          <p14:tracePt t="92664" x="5562600" y="3527425"/>
          <p14:tracePt t="92680" x="5581650" y="3527425"/>
          <p14:tracePt t="92697" x="5599113" y="3509963"/>
          <p14:tracePt t="92714" x="5626100" y="3500438"/>
          <p14:tracePt t="92730" x="5634038" y="3490913"/>
          <p14:tracePt t="92747" x="5643563" y="3490913"/>
          <p14:tracePt t="92763" x="5643563" y="3482975"/>
          <p14:tracePt t="92780" x="5661025" y="3482975"/>
          <p14:tracePt t="92797" x="5670550" y="3482975"/>
          <p14:tracePt t="92813" x="5680075" y="3482975"/>
          <p14:tracePt t="92830" x="5715000" y="3473450"/>
          <p14:tracePt t="92847" x="5724525" y="3465513"/>
          <p14:tracePt t="92863" x="5732463" y="3465513"/>
          <p14:tracePt t="92880" x="5741988" y="3465513"/>
          <p14:tracePt t="92905" x="5751513" y="3455988"/>
          <p14:tracePt t="92917" x="5768975" y="3455988"/>
          <p14:tracePt t="92930" x="5803900" y="3446463"/>
          <p14:tracePt t="92947" x="5884863" y="3429000"/>
          <p14:tracePt t="92963" x="5991225" y="3411538"/>
          <p14:tracePt t="92980" x="6134100" y="3375025"/>
          <p14:tracePt t="92996" x="6242050" y="3348038"/>
          <p14:tracePt t="93541" x="6251575" y="3348038"/>
          <p14:tracePt t="93554" x="6286500" y="3348038"/>
          <p14:tracePt t="93566" x="6357938" y="3348038"/>
          <p14:tracePt t="93579" x="6491288" y="3348038"/>
          <p14:tracePt t="93595" x="6715125" y="3348038"/>
          <p14:tracePt t="93612" x="6902450" y="3322638"/>
          <p14:tracePt t="93629" x="7000875" y="3313113"/>
          <p14:tracePt t="93645" x="7081838" y="3295650"/>
          <p14:tracePt t="93668" x="7089775" y="3295650"/>
          <p14:tracePt t="93757" x="7089775" y="3286125"/>
          <p14:tracePt t="93782" x="7089775" y="3276600"/>
          <p14:tracePt t="93846" x="7099300" y="3276600"/>
          <p14:tracePt t="93948" x="7099300" y="3268663"/>
          <p14:tracePt t="93973" x="7108825" y="3268663"/>
          <p14:tracePt t="93986" x="7116763" y="3251200"/>
          <p14:tracePt t="93998" x="7134225" y="3241675"/>
          <p14:tracePt t="94011" x="7161213" y="3224213"/>
          <p14:tracePt t="94028" x="7197725" y="3205163"/>
          <p14:tracePt t="94044" x="7251700" y="3179763"/>
          <p14:tracePt t="94061" x="7277100" y="3160713"/>
          <p14:tracePt t="94078" x="7304088" y="3143250"/>
          <p14:tracePt t="94112" x="7313613" y="3143250"/>
          <p14:tracePt t="94291" x="7286625" y="3143250"/>
          <p14:tracePt t="94304" x="7242175" y="3143250"/>
          <p14:tracePt t="94317" x="7143750" y="3170238"/>
          <p14:tracePt t="94329" x="7018338" y="3214688"/>
          <p14:tracePt t="94344" x="6804025" y="3313113"/>
          <p14:tracePt t="94360" x="6626225" y="3394075"/>
          <p14:tracePt t="94377" x="6518275" y="3429000"/>
          <p14:tracePt t="94394" x="6394450" y="3473450"/>
          <p14:tracePt t="94410" x="6348413" y="3490913"/>
          <p14:tracePt t="94427" x="6323013" y="3500438"/>
          <p14:tracePt t="94444" x="6269038" y="3509963"/>
          <p14:tracePt t="94460" x="6251575" y="3517900"/>
          <p14:tracePt t="94477" x="6205538" y="3517900"/>
          <p14:tracePt t="94494" x="6180138" y="3517900"/>
          <p14:tracePt t="94510" x="6161088" y="3517900"/>
          <p14:tracePt t="94527" x="6153150" y="3517900"/>
          <p14:tracePt t="94545" x="6134100" y="3517900"/>
          <p14:tracePt t="95092" x="6143625" y="3517900"/>
          <p14:tracePt t="95104" x="6170613" y="3517900"/>
          <p14:tracePt t="95117" x="6197600" y="3517900"/>
          <p14:tracePt t="95130" x="6242050" y="3517900"/>
          <p14:tracePt t="95143" x="6286500" y="3509963"/>
          <p14:tracePt t="95159" x="6323013" y="3500438"/>
          <p14:tracePt t="95176" x="6340475" y="3500438"/>
          <p14:tracePt t="95194" x="6348413" y="3500438"/>
          <p14:tracePt t="95244" x="6357938" y="3500438"/>
          <p14:tracePt t="95258" x="6367463" y="3500438"/>
          <p14:tracePt t="95270" x="6384925" y="3500438"/>
          <p14:tracePt t="95282" x="6394450" y="3500438"/>
          <p14:tracePt t="95295" x="6419850" y="3500438"/>
          <p14:tracePt t="95309" x="6446838" y="3500438"/>
          <p14:tracePt t="95325" x="6483350" y="3500438"/>
          <p14:tracePt t="95342" x="6510338" y="3500438"/>
          <p14:tracePt t="95359" x="6599238" y="3500438"/>
          <p14:tracePt t="95376" x="6643688" y="3500438"/>
          <p14:tracePt t="95391" x="6697663" y="3500438"/>
          <p14:tracePt t="95409" x="6759575" y="3500438"/>
          <p14:tracePt t="95425" x="6777038" y="3500438"/>
          <p14:tracePt t="95442" x="6796088" y="3500438"/>
          <p14:tracePt t="95458" x="6813550" y="3500438"/>
          <p14:tracePt t="95498" x="6823075" y="3500438"/>
          <p14:tracePt t="95549" x="6831013" y="3500438"/>
          <p14:tracePt t="95561" x="6840538" y="3500438"/>
          <p14:tracePt t="95574" x="6848475" y="3500438"/>
          <p14:tracePt t="95587" x="6867525" y="3500438"/>
          <p14:tracePt t="95600" x="6875463" y="3500438"/>
          <p14:tracePt t="95612" x="6902450" y="3500438"/>
          <p14:tracePt t="95625" x="6929438" y="3500438"/>
          <p14:tracePt t="95641" x="6946900" y="3500438"/>
          <p14:tracePt t="95659" x="6973888" y="3500438"/>
          <p14:tracePt t="95674" x="7000875" y="3500438"/>
          <p14:tracePt t="95691" x="7018338" y="3500438"/>
          <p14:tracePt t="100572" x="7010400" y="3500438"/>
          <p14:tracePt t="100584" x="6956425" y="3500438"/>
          <p14:tracePt t="100598" x="6831013" y="3500438"/>
          <p14:tracePt t="100610" x="6608763" y="3473450"/>
          <p14:tracePt t="100622" x="6276975" y="3429000"/>
          <p14:tracePt t="100635" x="6037263" y="3402013"/>
          <p14:tracePt t="100648" x="5929313" y="3367088"/>
          <p14:tracePt t="100665" x="5857875" y="3348038"/>
          <p14:tracePt t="100682" x="5795963" y="3322638"/>
          <p14:tracePt t="100699" x="5741988" y="3295650"/>
          <p14:tracePt t="100715" x="5732463" y="3286125"/>
          <p14:tracePt t="100731" x="5724525" y="3286125"/>
          <p14:tracePt t="100748" x="5724525" y="3276600"/>
          <p14:tracePt t="100765" x="5715000" y="3276600"/>
          <p14:tracePt t="100839" x="5715000" y="3268663"/>
          <p14:tracePt t="100877" x="5715000" y="3259138"/>
          <p14:tracePt t="100902" x="5715000" y="3251200"/>
          <p14:tracePt t="100928" x="5715000" y="3232150"/>
          <p14:tracePt t="100940" x="5715000" y="3224213"/>
          <p14:tracePt t="100965" x="5715000" y="3205163"/>
          <p14:tracePt t="100978" x="5715000" y="3197225"/>
          <p14:tracePt t="100991" x="5715000" y="3187700"/>
          <p14:tracePt t="101016" x="5715000" y="3179763"/>
          <p14:tracePt t="101029" x="5715000" y="3170238"/>
          <p14:tracePt t="101042" x="5715000" y="3160713"/>
          <p14:tracePt t="101054" x="5724525" y="3160713"/>
          <p14:tracePt t="101194" x="5741988" y="3160713"/>
          <p14:tracePt t="101207" x="5759450" y="3160713"/>
          <p14:tracePt t="101220" x="5813425" y="3160713"/>
          <p14:tracePt t="101232" x="5938838" y="3160713"/>
          <p14:tracePt t="101247" x="6099175" y="3160713"/>
          <p14:tracePt t="101264" x="6251575" y="3160713"/>
          <p14:tracePt t="101280" x="6375400" y="3160713"/>
          <p14:tracePt t="101298" x="6634163" y="3205163"/>
          <p14:tracePt t="101314" x="6759575" y="3241675"/>
          <p14:tracePt t="101330" x="6867525" y="3268663"/>
          <p14:tracePt t="101347" x="7081838" y="3348038"/>
          <p14:tracePt t="101364" x="7161213" y="3384550"/>
          <p14:tracePt t="101380" x="7188200" y="3394075"/>
          <p14:tracePt t="101397" x="7215188" y="3402013"/>
          <p14:tracePt t="101575" x="7224713" y="3402013"/>
          <p14:tracePt t="101588" x="7251700" y="3402013"/>
          <p14:tracePt t="101601" x="7358063" y="3402013"/>
          <p14:tracePt t="101614" x="7562850" y="3402013"/>
          <p14:tracePt t="101630" x="7947025" y="3446463"/>
          <p14:tracePt t="101646" x="8224838" y="3465513"/>
          <p14:tracePt t="101663" x="8375650" y="3500438"/>
          <p14:tracePt t="101680" x="8545513" y="3527425"/>
          <p14:tracePt t="101696" x="8589963" y="3544888"/>
          <p14:tracePt t="101713" x="8616950" y="3544888"/>
          <p14:tracePt t="101729" x="8626475" y="3554413"/>
          <p14:tracePt t="101919" x="8634413" y="3554413"/>
          <p14:tracePt t="101931" x="8653463" y="3554413"/>
          <p14:tracePt t="101944" x="8715375" y="3554413"/>
          <p14:tracePt t="101956" x="8885238" y="3536950"/>
          <p14:tracePt t="101969" x="9197975" y="3509963"/>
          <p14:tracePt t="101982" x="9528175" y="3473450"/>
          <p14:tracePt t="101996" x="9705975" y="3465513"/>
          <p14:tracePt t="102012" x="9885363" y="3465513"/>
          <p14:tracePt t="102029" x="9983788" y="3465513"/>
          <p14:tracePt t="102046" x="10126663" y="3465513"/>
          <p14:tracePt t="102063" x="10161588" y="3465513"/>
          <p14:tracePt t="102079" x="10206038" y="3473450"/>
          <p14:tracePt t="102096" x="10252075" y="3482975"/>
          <p14:tracePt t="102112" x="10269538" y="3482975"/>
          <p14:tracePt t="102129" x="10277475" y="3482975"/>
          <p14:tracePt t="102145" x="10287000" y="3490913"/>
          <p14:tracePt t="102376" x="10296525" y="3490913"/>
          <p14:tracePt t="102389" x="10313988" y="3490913"/>
          <p14:tracePt t="102401" x="10331450" y="3490913"/>
          <p14:tracePt t="102414" x="10394950" y="3500438"/>
          <p14:tracePt t="102428" x="10466388" y="3517900"/>
          <p14:tracePt t="102445" x="10537825" y="3527425"/>
          <p14:tracePt t="102461" x="10609263" y="3544888"/>
          <p14:tracePt t="102478" x="10698163" y="3571875"/>
          <p14:tracePt t="102495" x="10725150" y="3589338"/>
          <p14:tracePt t="102511" x="10752138" y="3589338"/>
          <p14:tracePt t="102528" x="10777538" y="3598863"/>
          <p14:tracePt t="102545" x="10787063" y="3598863"/>
          <p14:tracePt t="102561" x="10787063" y="3608388"/>
          <p14:tracePt t="107399" x="10787063" y="3598863"/>
          <p14:tracePt t="107411" x="10760075" y="3554413"/>
          <p14:tracePt t="107424" x="10725150" y="3429000"/>
          <p14:tracePt t="107437" x="10644188" y="3108325"/>
          <p14:tracePt t="107452" x="10572750" y="2724150"/>
          <p14:tracePt t="107468" x="10483850" y="2286000"/>
          <p14:tracePt t="107485" x="10474325" y="2152650"/>
          <p14:tracePt t="107502" x="10474325" y="1919288"/>
          <p14:tracePt t="107518" x="10474325" y="1884363"/>
          <p14:tracePt t="107717" x="10456863" y="1866900"/>
          <p14:tracePt t="107729" x="10447338" y="1847850"/>
          <p14:tracePt t="107742" x="10412413" y="1830388"/>
          <p14:tracePt t="107755" x="10358438" y="1768475"/>
          <p14:tracePt t="107768" x="10304463" y="1714500"/>
          <p14:tracePt t="107785" x="10233025" y="1643063"/>
          <p14:tracePt t="107802" x="10161588" y="1598613"/>
          <p14:tracePt t="107818" x="10109200" y="1554163"/>
          <p14:tracePt t="107834" x="10090150" y="1544638"/>
          <p14:tracePt t="107851" x="10082213" y="1527175"/>
          <p14:tracePt t="107868" x="10072688" y="1527175"/>
          <p14:tracePt t="107894" x="10063163" y="1527175"/>
          <p14:tracePt t="107920" x="10055225" y="1527175"/>
          <p14:tracePt t="107945" x="10045700" y="1527175"/>
          <p14:tracePt t="107970" x="10037763" y="1527175"/>
          <p14:tracePt t="107984" x="10018713" y="1527175"/>
          <p14:tracePt t="107996" x="10010775" y="1527175"/>
          <p14:tracePt t="108008" x="9991725" y="1527175"/>
          <p14:tracePt t="108021" x="9974263" y="1527175"/>
          <p14:tracePt t="108034" x="9966325" y="1527175"/>
          <p14:tracePt t="108051" x="9956800" y="1527175"/>
          <p14:tracePt t="108068" x="9929813" y="1527175"/>
          <p14:tracePt t="108084" x="9912350" y="1536700"/>
          <p14:tracePt t="108123" x="9902825" y="1544638"/>
          <p14:tracePt t="108797" x="9902825" y="1554163"/>
          <p14:tracePt t="108809" x="9902825" y="1571625"/>
          <p14:tracePt t="108822" x="9902825" y="1616075"/>
          <p14:tracePt t="108835" x="9947275" y="1741488"/>
          <p14:tracePt t="108849" x="10018713" y="1990725"/>
          <p14:tracePt t="108866" x="10099675" y="2330450"/>
          <p14:tracePt t="108882" x="10180638" y="2679700"/>
          <p14:tracePt t="108899" x="10252075" y="3081338"/>
          <p14:tracePt t="108916" x="10252075" y="3179763"/>
          <p14:tracePt t="108932" x="10260013" y="3276600"/>
          <p14:tracePt t="108949" x="10269538" y="3411538"/>
          <p14:tracePt t="108966" x="10269538" y="3455988"/>
          <p14:tracePt t="109140" x="10260013" y="3455988"/>
          <p14:tracePt t="109152" x="10242550" y="3455988"/>
          <p14:tracePt t="109165" x="10198100" y="3473450"/>
          <p14:tracePt t="109178" x="10099675" y="3509963"/>
          <p14:tracePt t="109190" x="9983788" y="3544888"/>
          <p14:tracePt t="109203" x="9840913" y="3581400"/>
          <p14:tracePt t="109216" x="9705975" y="3598863"/>
          <p14:tracePt t="109232" x="9582150" y="3598863"/>
          <p14:tracePt t="109248" x="9474200" y="3598863"/>
          <p14:tracePt t="109266" x="9296400" y="3554413"/>
          <p14:tracePt t="109282" x="9205913" y="3500438"/>
          <p14:tracePt t="109298" x="9153525" y="3465513"/>
          <p14:tracePt t="109315" x="9099550" y="3429000"/>
          <p14:tracePt t="109332" x="9045575" y="3367088"/>
          <p14:tracePt t="109348" x="9037638" y="3340100"/>
          <p14:tracePt t="109365" x="9028113" y="3330575"/>
          <p14:tracePt t="109382" x="9018588" y="3295650"/>
          <p14:tracePt t="109398" x="9010650" y="3286125"/>
          <p14:tracePt t="109415" x="9010650" y="3276600"/>
          <p14:tracePt t="109432" x="9001125" y="3251200"/>
          <p14:tracePt t="109448" x="8991600" y="3232150"/>
          <p14:tracePt t="109465" x="8991600" y="3224213"/>
          <p14:tracePt t="109481" x="8983663" y="3224213"/>
          <p14:tracePt t="109498" x="8983663" y="3205163"/>
          <p14:tracePt t="109515" x="8983663" y="3197225"/>
          <p14:tracePt t="109533" x="8974138" y="3187700"/>
          <p14:tracePt t="109548" x="8974138" y="3179763"/>
          <p14:tracePt t="109564" x="8966200" y="3179763"/>
          <p14:tracePt t="109584" x="8966200" y="3170238"/>
          <p14:tracePt t="109673" x="8966200" y="3160713"/>
          <p14:tracePt t="109698" x="8956675" y="3160713"/>
          <p14:tracePt t="109711" x="8956675" y="3152775"/>
          <p14:tracePt t="110066" x="8983663" y="3152775"/>
          <p14:tracePt t="110079" x="9109075" y="3179763"/>
          <p14:tracePt t="110092" x="9358313" y="3241675"/>
          <p14:tracePt t="110104" x="9752013" y="3348038"/>
          <p14:tracePt t="110117" x="10090150" y="3429000"/>
          <p14:tracePt t="110131" x="10180638" y="3446463"/>
          <p14:tracePt t="110147" x="10215563" y="3446463"/>
          <p14:tracePt t="110163" x="10242550" y="3446463"/>
          <p14:tracePt t="110180" x="10260013" y="3455988"/>
          <p14:tracePt t="110232" x="10269538" y="3455988"/>
          <p14:tracePt t="110245" x="10296525" y="3446463"/>
          <p14:tracePt t="110257" x="10331450" y="3394075"/>
          <p14:tracePt t="110270" x="10375900" y="3322638"/>
          <p14:tracePt t="110283" x="10412413" y="3259138"/>
          <p14:tracePt t="110296" x="10447338" y="3205163"/>
          <p14:tracePt t="110313" x="10466388" y="3170238"/>
          <p14:tracePt t="110330" x="10474325" y="3152775"/>
          <p14:tracePt t="110346" x="10483850" y="3116263"/>
          <p14:tracePt t="110363" x="10483850" y="3098800"/>
          <p14:tracePt t="110380" x="10483850" y="3081338"/>
          <p14:tracePt t="110396" x="10394950" y="3027363"/>
          <p14:tracePt t="110413" x="10313988" y="3009900"/>
          <p14:tracePt t="110429" x="10171113" y="2990850"/>
          <p14:tracePt t="110446" x="10018713" y="2982913"/>
          <p14:tracePt t="110464" x="9796463" y="2982913"/>
          <p14:tracePt t="110479" x="9698038" y="2990850"/>
          <p14:tracePt t="110496" x="9626600" y="3000375"/>
          <p14:tracePt t="110513" x="9555163" y="3027363"/>
          <p14:tracePt t="110529" x="9528175" y="3036888"/>
          <p14:tracePt t="110546" x="9510713" y="3062288"/>
          <p14:tracePt t="110563" x="9491663" y="3098800"/>
          <p14:tracePt t="110579" x="9474200" y="3133725"/>
          <p14:tracePt t="110596" x="9466263" y="3179763"/>
          <p14:tracePt t="110613" x="9466263" y="3241675"/>
          <p14:tracePt t="110629" x="9491663" y="3286125"/>
          <p14:tracePt t="110646" x="9545638" y="3340100"/>
          <p14:tracePt t="110663" x="9705975" y="3429000"/>
          <p14:tracePt t="110679" x="9796463" y="3455988"/>
          <p14:tracePt t="110696" x="9902825" y="3490913"/>
          <p14:tracePt t="110713" x="10028238" y="3509963"/>
          <p14:tracePt t="110729" x="10287000" y="3517900"/>
          <p14:tracePt t="110746" x="10385425" y="3517900"/>
          <p14:tracePt t="110762" x="10483850" y="3490913"/>
          <p14:tracePt t="110779" x="10599738" y="3429000"/>
          <p14:tracePt t="110795" x="10626725" y="3411538"/>
          <p14:tracePt t="110812" x="10644188" y="3402013"/>
          <p14:tracePt t="110829" x="10653713" y="3384550"/>
          <p14:tracePt t="110845" x="10661650" y="3357563"/>
          <p14:tracePt t="110862" x="10671175" y="3330575"/>
          <p14:tracePt t="110879" x="10680700" y="3205163"/>
          <p14:tracePt t="110895" x="10688638" y="3143250"/>
          <p14:tracePt t="110912" x="10688638" y="3098800"/>
          <p14:tracePt t="110929" x="10688638" y="3044825"/>
          <p14:tracePt t="110945" x="10644188" y="2982913"/>
          <p14:tracePt t="110962" x="10609263" y="2965450"/>
          <p14:tracePt t="110978" x="10555288" y="2946400"/>
          <p14:tracePt t="110995" x="10375900" y="2919413"/>
          <p14:tracePt t="111012" x="10260013" y="2919413"/>
          <p14:tracePt t="111028" x="10090150" y="2919413"/>
          <p14:tracePt t="111045" x="9894888" y="2973388"/>
          <p14:tracePt t="111062" x="9840913" y="3009900"/>
          <p14:tracePt t="111078" x="9796463" y="3036888"/>
          <p14:tracePt t="111095" x="9752013" y="3089275"/>
          <p14:tracePt t="111112" x="9732963" y="3108325"/>
          <p14:tracePt t="111128" x="9725025" y="3133725"/>
          <p14:tracePt t="111145" x="9715500" y="3170238"/>
          <p14:tracePt t="111162" x="9715500" y="3179763"/>
          <p14:tracePt t="111178" x="9715500" y="3205163"/>
          <p14:tracePt t="111195" x="9715500" y="3224213"/>
          <p14:tracePt t="111211" x="9804400" y="3303588"/>
          <p14:tracePt t="111228" x="9875838" y="3357563"/>
          <p14:tracePt t="111245" x="9966325" y="3384550"/>
          <p14:tracePt t="111262" x="10153650" y="3411538"/>
          <p14:tracePt t="111278" x="10225088" y="3419475"/>
          <p14:tracePt t="111294" x="10296525" y="3429000"/>
          <p14:tracePt t="111312" x="10375900" y="3429000"/>
          <p14:tracePt t="111328" x="10402888" y="3429000"/>
          <p14:tracePt t="111344" x="10429875" y="3429000"/>
          <p14:tracePt t="111362" x="10456863" y="3429000"/>
          <p14:tracePt t="111378" x="10466388" y="3429000"/>
          <p14:tracePt t="111399" x="10474325" y="3429000"/>
          <p14:tracePt t="111463" x="10474325" y="3419475"/>
          <p14:tracePt t="111844" x="10474325" y="3411538"/>
          <p14:tracePt t="112162" x="10466388" y="3411538"/>
          <p14:tracePt t="112175" x="10447338" y="3411538"/>
          <p14:tracePt t="112187" x="10402888" y="3411538"/>
          <p14:tracePt t="112200" x="10304463" y="3411538"/>
          <p14:tracePt t="112213" x="10117138" y="3411538"/>
          <p14:tracePt t="112226" x="9823450" y="3411538"/>
          <p14:tracePt t="112243" x="9510713" y="3446463"/>
          <p14:tracePt t="112259" x="9286875" y="3500438"/>
          <p14:tracePt t="112276" x="9109075" y="3571875"/>
          <p14:tracePt t="112293" x="9072563" y="3589338"/>
          <p14:tracePt t="112309" x="9055100" y="3589338"/>
          <p14:tracePt t="112492" x="9045575" y="3589338"/>
          <p14:tracePt t="112505" x="9001125" y="3589338"/>
          <p14:tracePt t="112518" x="8804275" y="3616325"/>
          <p14:tracePt t="112531" x="8420100" y="3679825"/>
          <p14:tracePt t="112543" x="7813675" y="3776663"/>
          <p14:tracePt t="112559" x="7304088" y="3884613"/>
          <p14:tracePt t="112575" x="6956425" y="3973513"/>
          <p14:tracePt t="112592" x="6742113" y="4010025"/>
          <p14:tracePt t="112609" x="6438900" y="4081463"/>
          <p14:tracePt t="112625" x="6394450" y="4089400"/>
          <p14:tracePt t="112642" x="6375400" y="4089400"/>
          <p14:tracePt t="112659" x="6367463" y="4098925"/>
          <p14:tracePt t="112823" x="6357938" y="4098925"/>
          <p14:tracePt t="112836" x="6323013" y="4098925"/>
          <p14:tracePt t="112848" x="6232525" y="4098925"/>
          <p14:tracePt t="112861" x="6099175" y="4098925"/>
          <p14:tracePt t="112875" x="5875338" y="4098925"/>
          <p14:tracePt t="112892" x="5680075" y="4098925"/>
          <p14:tracePt t="112908" x="5537200" y="4089400"/>
          <p14:tracePt t="112925" x="5438775" y="4062413"/>
          <p14:tracePt t="112942" x="5402263" y="4054475"/>
          <p14:tracePt t="112962" x="5394325" y="4054475"/>
          <p14:tracePt t="112988" x="5394325" y="4044950"/>
          <p14:tracePt t="113013" x="5384800" y="4037013"/>
          <p14:tracePt t="113102" x="5384800" y="4027488"/>
          <p14:tracePt t="113140" x="5402263" y="4027488"/>
          <p14:tracePt t="113153" x="5473700" y="4000500"/>
          <p14:tracePt t="113165" x="5634038" y="3983038"/>
          <p14:tracePt t="113178" x="5884863" y="3965575"/>
          <p14:tracePt t="113191" x="6126163" y="3929063"/>
          <p14:tracePt t="113207" x="6286500" y="3911600"/>
          <p14:tracePt t="113224" x="6367463" y="3902075"/>
          <p14:tracePt t="113241" x="6438900" y="3902075"/>
          <p14:tracePt t="113257" x="6465888" y="3902075"/>
          <p14:tracePt t="113674" x="6483350" y="3902075"/>
          <p14:tracePt t="113687" x="6545263" y="3875088"/>
          <p14:tracePt t="113699" x="6634163" y="3830638"/>
          <p14:tracePt t="113713" x="6759575" y="3795713"/>
          <p14:tracePt t="113725" x="6875463" y="3751263"/>
          <p14:tracePt t="113740" x="6946900" y="3724275"/>
          <p14:tracePt t="113756" x="7010400" y="3714750"/>
          <p14:tracePt t="113773" x="7054850" y="3705225"/>
          <p14:tracePt t="113790" x="7108825" y="3705225"/>
          <p14:tracePt t="113806" x="7134225" y="3705225"/>
          <p14:tracePt t="113823" x="7153275" y="3705225"/>
          <p14:tracePt t="113840" x="7197725" y="3705225"/>
          <p14:tracePt t="113856" x="7215188" y="3705225"/>
          <p14:tracePt t="113873" x="7224713" y="3705225"/>
          <p14:tracePt t="113890" x="7242175" y="3705225"/>
          <p14:tracePt t="118748" x="7242175" y="3697288"/>
          <p14:tracePt t="118761" x="7242175" y="3687763"/>
          <p14:tracePt t="118774" x="7242175" y="3670300"/>
          <p14:tracePt t="118786" x="7242175" y="3633788"/>
          <p14:tracePt t="118799" x="7242175" y="3598863"/>
          <p14:tracePt t="118814" x="7242175" y="3554413"/>
          <p14:tracePt t="118830" x="7242175" y="3536950"/>
          <p14:tracePt t="118847" x="7242175" y="3517900"/>
          <p14:tracePt t="118864" x="7242175" y="3509963"/>
          <p14:tracePt t="118880" x="7242175" y="3500438"/>
          <p14:tracePt t="118977" x="7251700" y="3500438"/>
          <p14:tracePt t="118990" x="7269163" y="3517900"/>
          <p14:tracePt t="119003" x="7286625" y="3536950"/>
          <p14:tracePt t="119016" x="7313613" y="3554413"/>
          <p14:tracePt t="119030" x="7348538" y="3581400"/>
          <p14:tracePt t="119046" x="7394575" y="3608388"/>
          <p14:tracePt t="119063" x="7439025" y="3625850"/>
          <p14:tracePt t="119080" x="7473950" y="3633788"/>
          <p14:tracePt t="119096" x="7491413" y="3633788"/>
          <p14:tracePt t="119113" x="7491413" y="3643313"/>
          <p14:tracePt t="119129" x="7500938" y="3643313"/>
          <p14:tracePt t="119167" x="7510463" y="3643313"/>
          <p14:tracePt t="119231" x="7510463" y="3625850"/>
          <p14:tracePt t="119244" x="7510463" y="3608388"/>
          <p14:tracePt t="119257" x="7510463" y="3581400"/>
          <p14:tracePt t="119269" x="7491413" y="3562350"/>
          <p14:tracePt t="119282" x="7473950" y="3554413"/>
          <p14:tracePt t="119296" x="7466013" y="3536950"/>
          <p14:tracePt t="119312" x="7456488" y="3536950"/>
          <p14:tracePt t="119333" x="7446963" y="3527425"/>
          <p14:tracePt t="119371" x="7439025" y="3527425"/>
          <p14:tracePt t="119625" x="7429500" y="3527425"/>
          <p14:tracePt t="119638" x="7402513" y="3527425"/>
          <p14:tracePt t="119651" x="7367588" y="3527425"/>
          <p14:tracePt t="119663" x="7304088" y="3527425"/>
          <p14:tracePt t="119678" x="7197725" y="3527425"/>
          <p14:tracePt t="119695" x="7089775" y="3527425"/>
          <p14:tracePt t="119712" x="7000875" y="3527425"/>
          <p14:tracePt t="119728" x="6929438" y="3527425"/>
          <p14:tracePt t="119746" x="6919913" y="3527425"/>
          <p14:tracePt t="119762" x="6911975" y="3527425"/>
          <p14:tracePt t="119778" x="6902450" y="3527425"/>
          <p14:tracePt t="120235" x="6911975" y="3527425"/>
          <p14:tracePt t="120248" x="6929438" y="3527425"/>
          <p14:tracePt t="120261" x="6946900" y="3527425"/>
          <p14:tracePt t="120273" x="7000875" y="3527425"/>
          <p14:tracePt t="120286" x="7054850" y="3527425"/>
          <p14:tracePt t="120299" x="7116763" y="3527425"/>
          <p14:tracePt t="120312" x="7143750" y="3527425"/>
          <p14:tracePt t="120327" x="7161213" y="3527425"/>
          <p14:tracePt t="120344" x="7170738" y="3527425"/>
          <p14:tracePt t="120360" x="7180263" y="3527425"/>
          <p14:tracePt t="120377" x="7188200" y="3527425"/>
          <p14:tracePt t="120394" x="7197725" y="3527425"/>
          <p14:tracePt t="120439" x="7205663" y="3527425"/>
          <p14:tracePt t="120604" x="7197725" y="3527425"/>
          <p14:tracePt t="120616" x="7188200" y="3527425"/>
          <p14:tracePt t="120629" x="7170738" y="3527425"/>
          <p14:tracePt t="120643" x="7134225" y="3527425"/>
          <p14:tracePt t="120660" x="7072313" y="3527425"/>
          <p14:tracePt t="120677" x="7018338" y="3527425"/>
          <p14:tracePt t="120693" x="6946900" y="3527425"/>
          <p14:tracePt t="120710" x="6938963" y="3527425"/>
          <p14:tracePt t="120726" x="6929438" y="3527425"/>
          <p14:tracePt t="120743" x="6919913" y="3527425"/>
          <p14:tracePt t="120871" x="6919913" y="3536950"/>
          <p14:tracePt t="120883" x="6919913" y="3554413"/>
          <p14:tracePt t="120896" x="6919913" y="3589338"/>
          <p14:tracePt t="120910" x="6919913" y="3608388"/>
          <p14:tracePt t="120927" x="6919913" y="3625850"/>
          <p14:tracePt t="120943" x="6919913" y="3633788"/>
          <p14:tracePt t="120960" x="6919913" y="3643313"/>
          <p14:tracePt t="120976" x="6919913" y="3652838"/>
          <p14:tracePt t="121010" x="6919913" y="3660775"/>
          <p14:tracePt t="121176" x="6929438" y="3660775"/>
          <p14:tracePt t="121188" x="6946900" y="3660775"/>
          <p14:tracePt t="121201" x="6983413" y="3660775"/>
          <p14:tracePt t="121214" x="7045325" y="3660775"/>
          <p14:tracePt t="121226" x="7108825" y="3660775"/>
          <p14:tracePt t="121242" x="7180263" y="3660775"/>
          <p14:tracePt t="121259" x="7242175" y="3660775"/>
          <p14:tracePt t="121275" x="7296150" y="3660775"/>
          <p14:tracePt t="121292" x="7367588" y="3660775"/>
          <p14:tracePt t="121309" x="7394575" y="3660775"/>
          <p14:tracePt t="121325" x="7412038" y="3660775"/>
          <p14:tracePt t="121342" x="7446963" y="3660775"/>
          <p14:tracePt t="121358" x="7456488" y="3660775"/>
          <p14:tracePt t="121375" x="7466013" y="3660775"/>
          <p14:tracePt t="122918" x="7473950" y="3660775"/>
          <p14:tracePt t="122931" x="7473950" y="3652838"/>
          <p14:tracePt t="122944" x="7483475" y="3633788"/>
          <p14:tracePt t="122956" x="7500938" y="3616325"/>
          <p14:tracePt t="122972" x="7510463" y="3589338"/>
          <p14:tracePt t="122989" x="7518400" y="3554413"/>
          <p14:tracePt t="123005" x="7527925" y="3527425"/>
          <p14:tracePt t="123022" x="7537450" y="3490913"/>
          <p14:tracePt t="123039" x="7537450" y="3473450"/>
          <p14:tracePt t="123056" x="7537450" y="3465513"/>
          <p14:tracePt t="123072" x="7483475" y="3446463"/>
          <p14:tracePt t="123088" x="7456488" y="3446463"/>
          <p14:tracePt t="123106" x="7412038" y="3446463"/>
          <p14:tracePt t="123122" x="7331075" y="3455988"/>
          <p14:tracePt t="123138" x="7296150" y="3473450"/>
          <p14:tracePt t="123155" x="7277100" y="3482975"/>
          <p14:tracePt t="123172" x="7242175" y="3517900"/>
          <p14:tracePt t="123189" x="7232650" y="3536950"/>
          <p14:tracePt t="123205" x="7215188" y="3554413"/>
          <p14:tracePt t="123222" x="7215188" y="3571875"/>
          <p14:tracePt t="123238" x="7205663" y="3608388"/>
          <p14:tracePt t="123255" x="7205663" y="3616325"/>
          <p14:tracePt t="123272" x="7205663" y="3625850"/>
          <p14:tracePt t="123274" x="7224713" y="3643313"/>
          <p14:tracePt t="123288" x="7277100" y="3660775"/>
          <p14:tracePt t="123305" x="7358063" y="3687763"/>
          <p14:tracePt t="123321" x="7483475" y="3705225"/>
          <p14:tracePt t="123338" x="7724775" y="3705225"/>
          <p14:tracePt t="123355" x="7813675" y="3705225"/>
          <p14:tracePt t="123371" x="7885113" y="3705225"/>
          <p14:tracePt t="123388" x="7939088" y="3679825"/>
          <p14:tracePt t="123405" x="7947025" y="3670300"/>
          <p14:tracePt t="123421" x="7956550" y="3670300"/>
          <p14:tracePt t="123438" x="7974013" y="3625850"/>
          <p14:tracePt t="123454" x="7983538" y="3581400"/>
          <p14:tracePt t="123471" x="7983538" y="3536950"/>
          <p14:tracePt t="123488" x="7974013" y="3500438"/>
          <p14:tracePt t="123504" x="7831138" y="3411538"/>
          <p14:tracePt t="123521" x="7616825" y="3384550"/>
          <p14:tracePt t="123538" x="7313613" y="3375025"/>
          <p14:tracePt t="123554" x="6554788" y="3429000"/>
          <p14:tracePt t="123571" x="6251575" y="3517900"/>
          <p14:tracePt t="123588" x="6143625" y="3571875"/>
          <p14:tracePt t="123604" x="5973763" y="3633788"/>
          <p14:tracePt t="123621" x="5946775" y="3643313"/>
          <p14:tracePt t="123642" x="5938838" y="3643313"/>
          <p14:tracePt t="123655" x="5929313" y="3643313"/>
          <p14:tracePt t="123934" x="5919788" y="3643313"/>
          <p14:tracePt t="123947" x="5902325" y="3633788"/>
          <p14:tracePt t="123960" x="5894388" y="3625850"/>
          <p14:tracePt t="123972" x="5875338" y="3625850"/>
          <p14:tracePt t="123987" x="5840413" y="3616325"/>
          <p14:tracePt t="124003" x="5822950" y="3598863"/>
          <p14:tracePt t="124020" x="5803900" y="3598863"/>
          <p14:tracePt t="124037" x="5786438" y="3598863"/>
          <p14:tracePt t="124053" x="5776913" y="3598863"/>
          <p14:tracePt t="124074" x="5768975" y="3598863"/>
          <p14:tracePt t="124150" x="5786438" y="3625850"/>
          <p14:tracePt t="124163" x="5822950" y="3660775"/>
          <p14:tracePt t="124176" x="5867400" y="3687763"/>
          <p14:tracePt t="124188" x="5929313" y="3724275"/>
          <p14:tracePt t="124203" x="5983288" y="3741738"/>
          <p14:tracePt t="124220" x="6027738" y="3759200"/>
          <p14:tracePt t="124237" x="6045200" y="3768725"/>
          <p14:tracePt t="124253" x="6062663" y="3768725"/>
          <p14:tracePt t="124290" x="6072188" y="3768725"/>
          <p14:tracePt t="124341" x="6072188" y="3759200"/>
          <p14:tracePt t="124354" x="6062663" y="3741738"/>
          <p14:tracePt t="124367" x="6054725" y="3724275"/>
          <p14:tracePt t="124379" x="6027738" y="3705225"/>
          <p14:tracePt t="124391" x="6018213" y="3687763"/>
          <p14:tracePt t="124404" x="6000750" y="3679825"/>
          <p14:tracePt t="124419" x="5991225" y="3679825"/>
          <p14:tracePt t="124436" x="5983288" y="3670300"/>
          <p14:tracePt t="124455" x="5973763" y="3670300"/>
          <p14:tracePt t="124493" x="5965825" y="3670300"/>
          <p14:tracePt t="125791" x="5983288" y="3670300"/>
          <p14:tracePt t="125803" x="6027738" y="3670300"/>
          <p14:tracePt t="125817" x="6062663" y="3670300"/>
          <p14:tracePt t="125829" x="6081713" y="3670300"/>
          <p14:tracePt t="125841" x="6108700" y="3670300"/>
          <p14:tracePt t="125854" x="6126163" y="3670300"/>
          <p14:tracePt t="125868" x="6134100" y="3670300"/>
          <p14:tracePt t="125892" x="6153150" y="3670300"/>
          <p14:tracePt t="125905" x="6170613" y="3670300"/>
          <p14:tracePt t="125918" x="6197600" y="3670300"/>
          <p14:tracePt t="125933" x="6224588" y="3670300"/>
          <p14:tracePt t="125950" x="6269038" y="3670300"/>
          <p14:tracePt t="125966" x="6303963" y="3670300"/>
          <p14:tracePt t="125983" x="6357938" y="3670300"/>
          <p14:tracePt t="126000" x="6375400" y="3670300"/>
          <p14:tracePt t="126020" x="6384925" y="3670300"/>
          <p14:tracePt t="126033" x="6394450" y="3670300"/>
          <p14:tracePt t="126058" x="6402388" y="3670300"/>
          <p14:tracePt t="126096" x="6411913" y="3670300"/>
          <p14:tracePt t="126363" x="6419850" y="3670300"/>
          <p14:tracePt t="126376" x="6429375" y="3670300"/>
          <p14:tracePt t="126388" x="6446838" y="3670300"/>
          <p14:tracePt t="126414" x="6465888" y="3670300"/>
          <p14:tracePt t="126426" x="6473825" y="3670300"/>
          <p14:tracePt t="126452" x="6483350" y="3670300"/>
          <p14:tracePt t="126515" x="6491288" y="3670300"/>
          <p14:tracePt t="126668" x="6491288" y="3660775"/>
          <p14:tracePt t="126846" x="6491288" y="3652838"/>
          <p14:tracePt t="127113" x="6500813" y="3652838"/>
          <p14:tracePt t="127889" x="6500813" y="3643313"/>
          <p14:tracePt t="127914" x="6500813" y="3633788"/>
          <p14:tracePt t="127927" x="6491288" y="3608388"/>
          <p14:tracePt t="127939" x="6465888" y="3527425"/>
          <p14:tracePt t="127952" x="6402388" y="3384550"/>
          <p14:tracePt t="127965" x="6323013" y="3152775"/>
          <p14:tracePt t="127979" x="6232525" y="2946400"/>
          <p14:tracePt t="127996" x="6205538" y="2857500"/>
          <p14:tracePt t="128012" x="6188075" y="2813050"/>
          <p14:tracePt t="128029" x="6188075" y="2803525"/>
          <p14:tracePt t="128219" x="6180138" y="2795588"/>
          <p14:tracePt t="128232" x="6153150" y="2776538"/>
          <p14:tracePt t="128245" x="6072188" y="2670175"/>
          <p14:tracePt t="128258" x="5867400" y="2374900"/>
          <p14:tracePt t="128270" x="5589588" y="1884363"/>
          <p14:tracePt t="128283" x="5330825" y="1465263"/>
          <p14:tracePt t="128296" x="5214938" y="1231900"/>
          <p14:tracePt t="128312" x="5143500" y="1089025"/>
          <p14:tracePt t="128329" x="5116513" y="1027113"/>
          <p14:tracePt t="128345" x="5099050" y="990600"/>
          <p14:tracePt t="128348" x="5089525" y="965200"/>
          <p14:tracePt t="128362" x="5072063" y="946150"/>
          <p14:tracePt t="128563" x="5072063" y="938213"/>
          <p14:tracePt t="128575" x="5062538" y="928688"/>
          <p14:tracePt t="128588" x="5062538" y="901700"/>
          <p14:tracePt t="128601" x="5045075" y="874713"/>
          <p14:tracePt t="128614" x="5037138" y="847725"/>
          <p14:tracePt t="128628" x="5037138" y="822325"/>
          <p14:tracePt t="128644" x="5037138" y="785813"/>
          <p14:tracePt t="128661" x="5027613" y="750888"/>
          <p14:tracePt t="128678" x="5027613" y="704850"/>
          <p14:tracePt t="128694" x="5027613" y="687388"/>
          <p14:tracePt t="128711" x="5027613" y="669925"/>
          <p14:tracePt t="128728" x="5027613" y="633413"/>
          <p14:tracePt t="128753" x="5018088" y="625475"/>
          <p14:tracePt t="128766" x="5018088" y="615950"/>
          <p14:tracePt t="128779" x="5018088" y="608013"/>
          <p14:tracePt t="128880" x="5018088" y="615950"/>
          <p14:tracePt t="128893" x="5054600" y="714375"/>
          <p14:tracePt t="128906" x="5170488" y="946150"/>
          <p14:tracePt t="128918" x="5394325" y="1357313"/>
          <p14:tracePt t="128931" x="5562600" y="1714500"/>
          <p14:tracePt t="128944" x="5653088" y="1901825"/>
          <p14:tracePt t="128960" x="5759450" y="2133600"/>
          <p14:tracePt t="128977" x="5822950" y="2295525"/>
          <p14:tracePt t="128994" x="5911850" y="2473325"/>
          <p14:tracePt t="129011" x="5938838" y="2527300"/>
          <p14:tracePt t="129027" x="5956300" y="2571750"/>
          <p14:tracePt t="129045" x="5956300" y="2581275"/>
          <p14:tracePt t="129236" x="5956300" y="2589213"/>
          <p14:tracePt t="129249" x="5973763" y="2616200"/>
          <p14:tracePt t="129261" x="6018213" y="2670175"/>
          <p14:tracePt t="129274" x="6072188" y="2776538"/>
          <p14:tracePt t="129287" x="6153150" y="2911475"/>
          <p14:tracePt t="129300" x="6259513" y="3081338"/>
          <p14:tracePt t="129312" x="6313488" y="3214688"/>
          <p14:tracePt t="129326" x="6367463" y="3330575"/>
          <p14:tracePt t="129343" x="6411913" y="3429000"/>
          <p14:tracePt t="129360" x="6438900" y="3482975"/>
          <p14:tracePt t="129377" x="6456363" y="3536950"/>
          <p14:tracePt t="129393" x="6465888" y="3554413"/>
          <p14:tracePt t="129757" x="6465888" y="3562350"/>
          <p14:tracePt t="129821" x="6465888" y="3571875"/>
          <p14:tracePt t="129833" x="6465888" y="3581400"/>
          <p14:tracePt t="129871" x="6465888" y="3589338"/>
          <p14:tracePt t="129884" x="6465888" y="3598863"/>
          <p14:tracePt t="129897" x="6465888" y="3608388"/>
          <p14:tracePt t="129922" x="6465888" y="3616325"/>
          <p14:tracePt t="129960" x="6465888" y="3625850"/>
          <p14:tracePt t="130444" x="6483350" y="3633788"/>
          <p14:tracePt t="130456" x="6500813" y="3652838"/>
          <p14:tracePt t="130469" x="6537325" y="3679825"/>
          <p14:tracePt t="130482" x="6589713" y="3732213"/>
          <p14:tracePt t="130494" x="6643688" y="3795713"/>
          <p14:tracePt t="130508" x="6688138" y="3830638"/>
          <p14:tracePt t="130524" x="6705600" y="3840163"/>
          <p14:tracePt t="130541" x="6715125" y="3848100"/>
          <p14:tracePt t="130559" x="6724650" y="3848100"/>
          <p14:tracePt t="131041" x="6715125" y="3840163"/>
          <p14:tracePt t="131054" x="6680200" y="3813175"/>
          <p14:tracePt t="131067" x="6626225" y="3768725"/>
          <p14:tracePt t="131079" x="6554788" y="3697288"/>
          <p14:tracePt t="131092" x="6473825" y="3643313"/>
          <p14:tracePt t="131106" x="6419850" y="3589338"/>
          <p14:tracePt t="131123" x="6394450" y="3581400"/>
          <p14:tracePt t="131140" x="6367463" y="3562350"/>
          <p14:tracePt t="131156" x="6348413" y="3554413"/>
          <p14:tracePt t="131194" x="6348413" y="3544888"/>
          <p14:tracePt t="131398" x="6375400" y="3544888"/>
          <p14:tracePt t="131410" x="6438900" y="3544888"/>
          <p14:tracePt t="131423" x="6554788" y="3589338"/>
          <p14:tracePt t="131435" x="6724650" y="3660775"/>
          <p14:tracePt t="131448" x="6902450" y="3741738"/>
          <p14:tracePt t="131461" x="7072313" y="3813175"/>
          <p14:tracePt t="131474" x="7205663" y="3867150"/>
          <p14:tracePt t="131489" x="7277100" y="3911600"/>
          <p14:tracePt t="131506" x="7358063" y="3946525"/>
          <p14:tracePt t="131522" x="7419975" y="3973513"/>
          <p14:tracePt t="131539" x="7518400" y="4017963"/>
          <p14:tracePt t="131555" x="7537450" y="4027488"/>
          <p14:tracePt t="131572" x="7572375" y="4037013"/>
          <p14:tracePt t="131589" x="7581900" y="4037013"/>
          <p14:tracePt t="131855" x="7608888" y="4037013"/>
          <p14:tracePt t="131868" x="7670800" y="4037013"/>
          <p14:tracePt t="131880" x="7885113" y="4017963"/>
          <p14:tracePt t="131893" x="8215313" y="3990975"/>
          <p14:tracePt t="131906" x="8599488" y="3919538"/>
          <p14:tracePt t="131921" x="8823325" y="3867150"/>
          <p14:tracePt t="131938" x="8947150" y="3848100"/>
          <p14:tracePt t="131955" x="9018588" y="3822700"/>
          <p14:tracePt t="131971" x="9072563" y="3813175"/>
          <p14:tracePt t="132554" x="9072563" y="3803650"/>
          <p14:tracePt t="132567" x="9090025" y="3786188"/>
          <p14:tracePt t="132580" x="9117013" y="3768725"/>
          <p14:tracePt t="132592" x="9161463" y="3705225"/>
          <p14:tracePt t="132605" x="9224963" y="3652838"/>
          <p14:tracePt t="132620" x="9304338" y="3571875"/>
          <p14:tracePt t="132637" x="9340850" y="3509963"/>
          <p14:tracePt t="132654" x="9385300" y="3446463"/>
          <p14:tracePt t="132670" x="9412288" y="3367088"/>
          <p14:tracePt t="132687" x="9420225" y="3330575"/>
          <p14:tracePt t="132703" x="9420225" y="3313113"/>
          <p14:tracePt t="132720" x="9420225" y="3259138"/>
          <p14:tracePt t="132745" x="9420225" y="3251200"/>
          <p14:tracePt t="132758" x="9412288" y="3241675"/>
          <p14:tracePt t="132974" x="9412288" y="3232150"/>
          <p14:tracePt t="132987" x="9412288" y="3214688"/>
          <p14:tracePt t="132999" x="9402763" y="3187700"/>
          <p14:tracePt t="133012" x="9385300" y="3133725"/>
          <p14:tracePt t="133025" x="9358313" y="3081338"/>
          <p14:tracePt t="133038" x="9340850" y="3027363"/>
          <p14:tracePt t="133053" x="9313863" y="2990850"/>
          <p14:tracePt t="133070" x="9304338" y="2973388"/>
          <p14:tracePt t="133086" x="9296400" y="2965450"/>
          <p14:tracePt t="133102" x="9286875" y="2955925"/>
          <p14:tracePt t="133119" x="9277350" y="2955925"/>
          <p14:tracePt t="133136" x="9269413" y="2955925"/>
          <p14:tracePt t="133153" x="9232900" y="2955925"/>
          <p14:tracePt t="133169" x="9215438" y="2973388"/>
          <p14:tracePt t="133186" x="9188450" y="3000375"/>
          <p14:tracePt t="133202" x="9161463" y="3116263"/>
          <p14:tracePt t="133219" x="9161463" y="3179763"/>
          <p14:tracePt t="133236" x="9197975" y="3241675"/>
          <p14:tracePt t="133252" x="9251950" y="3303588"/>
          <p14:tracePt t="133269" x="9385300" y="3384550"/>
          <p14:tracePt t="133286" x="9447213" y="3419475"/>
          <p14:tracePt t="133302" x="9510713" y="3429000"/>
          <p14:tracePt t="133319" x="9582150" y="3429000"/>
          <p14:tracePt t="133335" x="9590088" y="3429000"/>
          <p14:tracePt t="133352" x="9599613" y="3429000"/>
          <p14:tracePt t="133369" x="9609138" y="3429000"/>
          <p14:tracePt t="133385" x="9626600" y="3384550"/>
          <p14:tracePt t="133402" x="9626600" y="3367088"/>
          <p14:tracePt t="133419" x="9626600" y="3348038"/>
          <p14:tracePt t="133444" x="9626600" y="3340100"/>
          <p14:tracePt t="133469" x="9626600" y="3330575"/>
          <p14:tracePt t="133495" x="9634538" y="3330575"/>
          <p14:tracePt t="133507" x="9653588" y="3330575"/>
          <p14:tracePt t="133520" x="9698038" y="3330575"/>
          <p14:tracePt t="133533" x="9769475" y="3330575"/>
          <p14:tracePt t="133545" x="9885363" y="3330575"/>
          <p14:tracePt t="133558" x="9991725" y="3330575"/>
          <p14:tracePt t="133571" x="10037763" y="3330575"/>
          <p14:tracePt t="133585" x="10063163" y="3330575"/>
          <p14:tracePt t="133602" x="10072688" y="3330575"/>
          <p14:tracePt t="133621" x="10082213" y="3330575"/>
          <p14:tracePt t="133635" x="10090150" y="3330575"/>
          <p14:tracePt t="133698" x="10099675" y="3330575"/>
          <p14:tracePt t="133762" x="10109200" y="3340100"/>
          <p14:tracePt t="133825" x="10117138" y="3340100"/>
          <p14:tracePt t="133850" x="10126663" y="3340100"/>
          <p14:tracePt t="133939" x="10126663" y="3348038"/>
          <p14:tracePt t="134499" x="10117138" y="3340100"/>
          <p14:tracePt t="134512" x="10109200" y="3340100"/>
          <p14:tracePt t="134525" x="10090150" y="3330575"/>
          <p14:tracePt t="134537" x="10063163" y="3322638"/>
          <p14:tracePt t="134551" x="10045700" y="3313113"/>
          <p14:tracePt t="134566" x="10028238" y="3313113"/>
          <p14:tracePt t="134583" x="10010775" y="3303588"/>
          <p14:tracePt t="134600" x="10001250" y="3303588"/>
          <p14:tracePt t="134601" x="9991725" y="3295650"/>
          <p14:tracePt t="134626" x="9983788" y="3295650"/>
          <p14:tracePt t="134868" x="9991725" y="3295650"/>
          <p14:tracePt t="135453" x="9991725" y="3303588"/>
          <p14:tracePt t="135466" x="9974263" y="3313113"/>
          <p14:tracePt t="135478" x="9939338" y="3348038"/>
          <p14:tracePt t="135491" x="9885363" y="3419475"/>
          <p14:tracePt t="135504" x="9831388" y="3509963"/>
          <p14:tracePt t="135517" x="9777413" y="3589338"/>
          <p14:tracePt t="135532" x="9752013" y="3652838"/>
          <p14:tracePt t="135548" x="9732963" y="3687763"/>
          <p14:tracePt t="135565" x="9732963" y="3705225"/>
          <p14:tracePt t="135581" x="9725025" y="3741738"/>
          <p14:tracePt t="135598" x="9725025" y="3759200"/>
          <p14:tracePt t="135834" x="9732963" y="3768725"/>
          <p14:tracePt t="135847" x="9777413" y="3786188"/>
          <p14:tracePt t="135860" x="9831388" y="3803650"/>
          <p14:tracePt t="135872" x="9902825" y="3822700"/>
          <p14:tracePt t="135885" x="9983788" y="3848100"/>
          <p14:tracePt t="135898" x="10018713" y="3857625"/>
          <p14:tracePt t="135914" x="10045700" y="3867150"/>
          <p14:tracePt t="135931" x="10063163" y="3867150"/>
          <p14:tracePt t="135962" x="10072688" y="3867150"/>
          <p14:tracePt t="136076" x="10055225" y="3867150"/>
          <p14:tracePt t="136089" x="10037763" y="3857625"/>
          <p14:tracePt t="136101" x="10010775" y="3830638"/>
          <p14:tracePt t="136114" x="9929813" y="3813175"/>
          <p14:tracePt t="136131" x="9867900" y="3776663"/>
          <p14:tracePt t="136147" x="9777413" y="3759200"/>
          <p14:tracePt t="136163" x="9688513" y="3741738"/>
          <p14:tracePt t="136180" x="9456738" y="3741738"/>
          <p14:tracePt t="136197" x="9313863" y="3741738"/>
          <p14:tracePt t="136213" x="9134475" y="3741738"/>
          <p14:tracePt t="136230" x="8742363" y="3776663"/>
          <p14:tracePt t="136247" x="8616950" y="3803650"/>
          <p14:tracePt t="136263" x="8501063" y="3830638"/>
          <p14:tracePt t="136280" x="8402638" y="3848100"/>
          <p14:tracePt t="136296" x="8385175" y="3857625"/>
          <p14:tracePt t="136313" x="8367713" y="3857625"/>
          <p14:tracePt t="136355" x="8358188" y="3857625"/>
          <p14:tracePt t="137780" x="8367713" y="3857625"/>
          <p14:tracePt t="137793" x="8402638" y="3857625"/>
          <p14:tracePt t="137805" x="8589963" y="3857625"/>
          <p14:tracePt t="137818" x="8983663" y="3857625"/>
          <p14:tracePt t="137831" x="9483725" y="3875088"/>
          <p14:tracePt t="137844" x="9840913" y="3894138"/>
          <p14:tracePt t="137860" x="9991725" y="3902075"/>
          <p14:tracePt t="137877" x="10082213" y="3919538"/>
          <p14:tracePt t="137894" x="10233025" y="3946525"/>
          <p14:tracePt t="137910" x="10287000" y="3956050"/>
          <p14:tracePt t="137927" x="10323513" y="3965575"/>
          <p14:tracePt t="137943" x="10348913" y="3965575"/>
          <p14:tracePt t="137960" x="10375900" y="3973513"/>
          <p14:tracePt t="137977" x="10385425" y="3973513"/>
          <p14:tracePt t="137996" x="10394950" y="3973513"/>
          <p14:tracePt t="138021" x="10412413" y="3973513"/>
          <p14:tracePt t="138034" x="10447338" y="3965575"/>
          <p14:tracePt t="138046" x="10510838" y="3919538"/>
          <p14:tracePt t="138060" x="10617200" y="3857625"/>
          <p14:tracePt t="138076" x="10698163" y="3795713"/>
          <p14:tracePt t="138093" x="10752138" y="3741738"/>
          <p14:tracePt t="138110" x="10787063" y="3697288"/>
          <p14:tracePt t="138126" x="10796588" y="3697288"/>
          <p14:tracePt t="138143" x="10796588" y="3687763"/>
          <p14:tracePt t="138160" x="10796588" y="3679825"/>
          <p14:tracePt t="138176" x="10796588" y="3670300"/>
          <p14:tracePt t="138193" x="10787063" y="3660775"/>
          <p14:tracePt t="138210" x="10733088" y="3643313"/>
          <p14:tracePt t="138226" x="10537825" y="3616325"/>
          <p14:tracePt t="138243" x="10456863" y="3616325"/>
          <p14:tracePt t="138259" x="10385425" y="3616325"/>
          <p14:tracePt t="138276" x="10287000" y="3616325"/>
          <p14:tracePt t="138293" x="10277475" y="3616325"/>
          <p14:tracePt t="138309" x="10260013" y="3616325"/>
          <p14:tracePt t="138326" x="10242550" y="3616325"/>
          <p14:tracePt t="138343" x="10233025" y="3652838"/>
          <p14:tracePt t="138359" x="10215563" y="3697288"/>
          <p14:tracePt t="138376" x="10206038" y="3759200"/>
          <p14:tracePt t="138393" x="10206038" y="3911600"/>
          <p14:tracePt t="138409" x="10215563" y="3983038"/>
          <p14:tracePt t="138426" x="10260013" y="4037013"/>
          <p14:tracePt t="138443" x="10367963" y="4152900"/>
          <p14:tracePt t="138459" x="10420350" y="4197350"/>
          <p14:tracePt t="138476" x="10447338" y="4224338"/>
          <p14:tracePt t="138492" x="10501313" y="4259263"/>
          <p14:tracePt t="138509" x="10518775" y="4259263"/>
          <p14:tracePt t="138525" x="10528300" y="4268788"/>
          <p14:tracePt t="138542" x="10537825" y="4268788"/>
          <p14:tracePt t="138567" x="10545763" y="4268788"/>
          <p14:tracePt t="138580" x="10572750" y="4259263"/>
          <p14:tracePt t="138593" x="10609263" y="4232275"/>
          <p14:tracePt t="138609" x="10653713" y="4187825"/>
          <p14:tracePt t="138625" x="10698163" y="4143375"/>
          <p14:tracePt t="138642" x="10733088" y="4089400"/>
          <p14:tracePt t="138659" x="10777538" y="3983038"/>
          <p14:tracePt t="138675" x="10787063" y="3919538"/>
          <p14:tracePt t="138692" x="10796588" y="3867150"/>
          <p14:tracePt t="138708" x="10796588" y="3813175"/>
          <p14:tracePt t="138725" x="10777538" y="3795713"/>
          <p14:tracePt t="138742" x="10769600" y="3776663"/>
          <p14:tracePt t="138758" x="10725150" y="3759200"/>
          <p14:tracePt t="138775" x="10715625" y="3759200"/>
          <p14:tracePt t="138792" x="10698163" y="3751263"/>
          <p14:tracePt t="138809" x="10680700" y="3751263"/>
          <p14:tracePt t="141429" x="10671175" y="3751263"/>
          <p14:tracePt t="141442" x="10626725" y="3751263"/>
          <p14:tracePt t="141454" x="10501313" y="3741738"/>
          <p14:tracePt t="141467" x="10144125" y="3724275"/>
          <p14:tracePt t="141480" x="9402763" y="3724275"/>
          <p14:tracePt t="141493" x="8589963" y="3759200"/>
          <p14:tracePt t="141506" x="7956550" y="3857625"/>
          <p14:tracePt t="141520" x="7554913" y="3973513"/>
          <p14:tracePt t="141536" x="7242175" y="4037013"/>
          <p14:tracePt t="141553" x="7143750" y="4089400"/>
          <p14:tracePt t="141570" x="7089775" y="4116388"/>
          <p14:tracePt t="141773" x="7081838" y="4116388"/>
          <p14:tracePt t="141798" x="7072313" y="4116388"/>
          <p14:tracePt t="141811" x="7045325" y="4116388"/>
          <p14:tracePt t="141823" x="7010400" y="4116388"/>
          <p14:tracePt t="141836" x="6938963" y="4116388"/>
          <p14:tracePt t="141853" x="6823075" y="4116388"/>
          <p14:tracePt t="141869" x="6653213" y="4116388"/>
          <p14:tracePt t="141886" x="6419850" y="4116388"/>
          <p14:tracePt t="141902" x="6367463" y="4116388"/>
          <p14:tracePt t="141919" x="6340475" y="4125913"/>
          <p14:tracePt t="141936" x="6330950" y="4125913"/>
          <p14:tracePt t="141953" x="6323013" y="4125913"/>
          <p14:tracePt t="142153" x="6313488" y="4125913"/>
          <p14:tracePt t="142166" x="6303963" y="4125913"/>
          <p14:tracePt t="142179" x="6276975" y="4125913"/>
          <p14:tracePt t="142192" x="6242050" y="4125913"/>
          <p14:tracePt t="142204" x="6170613" y="4143375"/>
          <p14:tracePt t="142218" x="6089650" y="4160838"/>
          <p14:tracePt t="142235" x="6027738" y="4187825"/>
          <p14:tracePt t="142252" x="5973763" y="4205288"/>
          <p14:tracePt t="142268" x="5938838" y="4224338"/>
          <p14:tracePt t="142293" x="5929313" y="4224338"/>
          <p14:tracePt t="142319" x="5919788" y="4224338"/>
          <p14:tracePt t="142700" x="5929313" y="4224338"/>
          <p14:tracePt t="142713" x="5946775" y="4224338"/>
          <p14:tracePt t="142726" x="5991225" y="4224338"/>
          <p14:tracePt t="142738" x="6054725" y="4224338"/>
          <p14:tracePt t="142751" x="6153150" y="4224338"/>
          <p14:tracePt t="142767" x="6215063" y="4224338"/>
          <p14:tracePt t="142784" x="6242050" y="4224338"/>
          <p14:tracePt t="142801" x="6259513" y="4224338"/>
          <p14:tracePt t="142817" x="6269038" y="4224338"/>
          <p14:tracePt t="142840" x="6276975" y="4224338"/>
          <p14:tracePt t="144380" x="6296025" y="4224338"/>
          <p14:tracePt t="144393" x="6323013" y="4224338"/>
          <p14:tracePt t="144406" x="6357938" y="4224338"/>
          <p14:tracePt t="144418" x="6429375" y="4224338"/>
          <p14:tracePt t="144431" x="6500813" y="4232275"/>
          <p14:tracePt t="144447" x="6581775" y="4241800"/>
          <p14:tracePt t="144464" x="6653213" y="4268788"/>
          <p14:tracePt t="144481" x="6688138" y="4268788"/>
          <p14:tracePt t="144497" x="6724650" y="4276725"/>
          <p14:tracePt t="144514" x="6732588" y="4276725"/>
          <p14:tracePt t="144531" x="6742113" y="4276725"/>
          <p14:tracePt t="145410" x="6759575" y="4276725"/>
          <p14:tracePt t="145423" x="6823075" y="4251325"/>
          <p14:tracePt t="145435" x="6902450" y="4224338"/>
          <p14:tracePt t="145448" x="7027863" y="4170363"/>
          <p14:tracePt t="145462" x="7108825" y="4133850"/>
          <p14:tracePt t="145479" x="7170738" y="4116388"/>
          <p14:tracePt t="145496" x="7188200" y="4108450"/>
          <p14:tracePt t="145512" x="7197725" y="4098925"/>
          <p14:tracePt t="145550" x="7205663" y="4098925"/>
          <p14:tracePt t="145932" x="7205663" y="4089400"/>
          <p14:tracePt t="146262" x="7215188" y="4089400"/>
          <p14:tracePt t="146275" x="7224713" y="4089400"/>
          <p14:tracePt t="146287" x="7251700" y="4089400"/>
          <p14:tracePt t="146300" x="7304088" y="4089400"/>
          <p14:tracePt t="146313" x="7402513" y="4089400"/>
          <p14:tracePt t="146327" x="7537450" y="4089400"/>
          <p14:tracePt t="146344" x="7670800" y="4089400"/>
          <p14:tracePt t="146360" x="7786688" y="4089400"/>
          <p14:tracePt t="146377" x="7920038" y="4089400"/>
          <p14:tracePt t="146394" x="7947025" y="4089400"/>
          <p14:tracePt t="146410" x="7974013" y="4089400"/>
          <p14:tracePt t="146427" x="8001000" y="4089400"/>
          <p14:tracePt t="146444" x="8010525" y="4089400"/>
          <p14:tracePt t="146460" x="8018463" y="4089400"/>
          <p14:tracePt t="146477" x="8027988" y="4089400"/>
          <p14:tracePt t="146494" x="8037513" y="4089400"/>
          <p14:tracePt t="147649" x="8018463" y="4089400"/>
          <p14:tracePt t="147661" x="7991475" y="4108450"/>
          <p14:tracePt t="147675" x="7947025" y="4133850"/>
          <p14:tracePt t="147687" x="7912100" y="4170363"/>
          <p14:tracePt t="147699" x="7885113" y="4205288"/>
          <p14:tracePt t="147712" x="7858125" y="4232275"/>
          <p14:tracePt t="147725" x="7840663" y="4251325"/>
          <p14:tracePt t="147741" x="7840663" y="4276725"/>
          <p14:tracePt t="147758" x="7840663" y="4286250"/>
          <p14:tracePt t="147775" x="7831138" y="4322763"/>
          <p14:tracePt t="147791" x="7831138" y="4348163"/>
          <p14:tracePt t="147808" x="7831138" y="4367213"/>
          <p14:tracePt t="147824" x="7831138" y="4375150"/>
          <p14:tracePt t="147841" x="7840663" y="4394200"/>
          <p14:tracePt t="147858" x="7840663" y="4402138"/>
          <p14:tracePt t="155481" x="7858125" y="4402138"/>
          <p14:tracePt t="155493" x="8010525" y="4402138"/>
          <p14:tracePt t="155507" x="8724900" y="4438650"/>
          <p14:tracePt t="155518" x="9626600" y="4518025"/>
          <p14:tracePt t="155531" x="10402888" y="4660900"/>
          <p14:tracePt t="155545" x="10609263" y="4741863"/>
          <p14:tracePt t="155560" x="10752138" y="4803775"/>
          <p14:tracePt t="155576" x="10814050" y="4840288"/>
          <p14:tracePt t="155593" x="10831513" y="4848225"/>
          <p14:tracePt t="155609" x="10841038" y="4867275"/>
          <p14:tracePt t="155626" x="10804525" y="4894263"/>
          <p14:tracePt t="155643" x="10626725" y="4983163"/>
          <p14:tracePt t="155659" x="9653588" y="5160963"/>
          <p14:tracePt t="155676" x="9126538" y="5160963"/>
          <p14:tracePt t="155693" x="8705850" y="5153025"/>
          <p14:tracePt t="155709" x="8259763" y="4965700"/>
          <p14:tracePt t="155726" x="8205788" y="4929188"/>
          <p14:tracePt t="155742" x="8188325" y="4911725"/>
          <p14:tracePt t="155760" x="8170863" y="4894263"/>
          <p14:tracePt t="155776" x="8170863" y="4884738"/>
          <p14:tracePt t="155792" x="8170863" y="4875213"/>
          <p14:tracePt t="155809" x="8205788" y="4857750"/>
          <p14:tracePt t="155826" x="8340725" y="4857750"/>
          <p14:tracePt t="155842" x="8439150" y="4857750"/>
          <p14:tracePt t="155859" x="8518525" y="4867275"/>
          <p14:tracePt t="155876" x="8634413" y="4884738"/>
          <p14:tracePt t="155892" x="8688388" y="4894263"/>
          <p14:tracePt t="156065" x="8661400" y="4894263"/>
          <p14:tracePt t="156078" x="8589963" y="4919663"/>
          <p14:tracePt t="156090" x="8394700" y="4956175"/>
          <p14:tracePt t="156103" x="8081963" y="5037138"/>
          <p14:tracePt t="156116" x="7688263" y="5126038"/>
          <p14:tracePt t="156128" x="7429500" y="5153025"/>
          <p14:tracePt t="156142" x="7259638" y="5180013"/>
          <p14:tracePt t="156158" x="7180263" y="5180013"/>
          <p14:tracePt t="156175" x="7116763" y="5187950"/>
          <p14:tracePt t="156192" x="7072313" y="5187950"/>
          <p14:tracePt t="156208" x="7062788" y="5187950"/>
          <p14:tracePt t="156408" x="7045325" y="5187950"/>
          <p14:tracePt t="156421" x="7037388" y="5187950"/>
          <p14:tracePt t="156434" x="6991350" y="5187950"/>
          <p14:tracePt t="156446" x="6956425" y="5187950"/>
          <p14:tracePt t="156460" x="6884988" y="5187950"/>
          <p14:tracePt t="156474" x="6796088" y="5187950"/>
          <p14:tracePt t="156491" x="6724650" y="5187950"/>
          <p14:tracePt t="156508" x="6653213" y="5187950"/>
          <p14:tracePt t="156524" x="6562725" y="5187950"/>
          <p14:tracePt t="156541" x="6537325" y="5187950"/>
          <p14:tracePt t="156558" x="6510338" y="5187950"/>
          <p14:tracePt t="156574" x="6491288" y="5180013"/>
          <p14:tracePt t="156777" x="6483350" y="5180013"/>
          <p14:tracePt t="156789" x="6465888" y="5180013"/>
          <p14:tracePt t="156802" x="6429375" y="5180013"/>
          <p14:tracePt t="156815" x="6323013" y="5180013"/>
          <p14:tracePt t="156828" x="6197600" y="5180013"/>
          <p14:tracePt t="156841" x="5991225" y="5205413"/>
          <p14:tracePt t="156857" x="5803900" y="5232400"/>
          <p14:tracePt t="156874" x="5680075" y="5241925"/>
          <p14:tracePt t="156891" x="5545138" y="5259388"/>
          <p14:tracePt t="156907" x="5510213" y="5259388"/>
          <p14:tracePt t="156923" x="5491163" y="5268913"/>
          <p14:tracePt t="156940" x="5483225" y="5268913"/>
          <p14:tracePt t="156957" x="5473700" y="5268913"/>
          <p14:tracePt t="157133" x="5465763" y="5268913"/>
          <p14:tracePt t="157145" x="5446713" y="5268913"/>
          <p14:tracePt t="157158" x="5402263" y="5268913"/>
          <p14:tracePt t="157171" x="5330825" y="5268913"/>
          <p14:tracePt t="157183" x="5232400" y="5268913"/>
          <p14:tracePt t="157196" x="5108575" y="5268913"/>
          <p14:tracePt t="157209" x="4973638" y="5268913"/>
          <p14:tracePt t="157223" x="4875213" y="5268913"/>
          <p14:tracePt t="157240" x="4803775" y="5268913"/>
          <p14:tracePt t="157256" x="4759325" y="5268913"/>
          <p14:tracePt t="157273" x="4687888" y="5268913"/>
          <p14:tracePt t="157290" x="4679950" y="5268913"/>
          <p14:tracePt t="157306" x="4670425" y="5268913"/>
          <p14:tracePt t="157323" x="4660900" y="5268913"/>
          <p14:tracePt t="157374" x="4652963" y="5268913"/>
          <p14:tracePt t="157475" x="4652963" y="5259388"/>
          <p14:tracePt t="157514" x="4652963" y="5251450"/>
          <p14:tracePt t="157577" x="4652963" y="5241925"/>
          <p14:tracePt t="157603" x="4652963" y="5232400"/>
          <p14:tracePt t="157615" x="4652963" y="5224463"/>
          <p14:tracePt t="157628" x="4652963" y="5214938"/>
          <p14:tracePt t="157653" x="4660900" y="5205413"/>
          <p14:tracePt t="157666" x="4670425" y="5197475"/>
          <p14:tracePt t="157678" x="4687888" y="5180013"/>
          <p14:tracePt t="157691" x="4705350" y="5170488"/>
          <p14:tracePt t="157705" x="4714875" y="5153025"/>
          <p14:tracePt t="157722" x="4751388" y="5133975"/>
          <p14:tracePt t="157739" x="4786313" y="5116513"/>
          <p14:tracePt t="157755" x="4911725" y="5072063"/>
          <p14:tracePt t="157772" x="4973638" y="5062538"/>
          <p14:tracePt t="157789" x="5037138" y="5045075"/>
          <p14:tracePt t="157805" x="5153025" y="5018088"/>
          <p14:tracePt t="157822" x="5170488" y="5010150"/>
          <p14:tracePt t="157839" x="5197475" y="5010150"/>
          <p14:tracePt t="157855" x="5205413" y="5000625"/>
          <p14:tracePt t="157907" x="5214938" y="4991100"/>
          <p14:tracePt t="157945" x="5214938" y="4983163"/>
          <p14:tracePt t="157958" x="5205413" y="4973638"/>
          <p14:tracePt t="157970" x="5197475" y="4965700"/>
          <p14:tracePt t="157983" x="5160963" y="4946650"/>
          <p14:tracePt t="157996" x="5116513" y="4938713"/>
          <p14:tracePt t="158008" x="5027613" y="4919663"/>
          <p14:tracePt t="158022" x="4938713" y="4911725"/>
          <p14:tracePt t="158038" x="4857750" y="4911725"/>
          <p14:tracePt t="158055" x="4795838" y="4911725"/>
          <p14:tracePt t="158072" x="4687888" y="4938713"/>
          <p14:tracePt t="158089" x="4652963" y="4956175"/>
          <p14:tracePt t="158105" x="4616450" y="4973638"/>
          <p14:tracePt t="158121" x="4589463" y="4991100"/>
          <p14:tracePt t="158138" x="4545013" y="5045075"/>
          <p14:tracePt t="158154" x="4527550" y="5089525"/>
          <p14:tracePt t="158171" x="4510088" y="5160963"/>
          <p14:tracePt t="158188" x="4500563" y="5286375"/>
          <p14:tracePt t="158204" x="4500563" y="5330825"/>
          <p14:tracePt t="158221" x="4510088" y="5367338"/>
          <p14:tracePt t="158238" x="4608513" y="5411788"/>
          <p14:tracePt t="158254" x="4679950" y="5429250"/>
          <p14:tracePt t="158271" x="4732338" y="5429250"/>
          <p14:tracePt t="158288" x="4848225" y="5446713"/>
          <p14:tracePt t="158304" x="4867275" y="5446713"/>
          <p14:tracePt t="158321" x="4884738" y="5446713"/>
          <p14:tracePt t="158339" x="4902200" y="5446713"/>
          <p14:tracePt t="158354" x="4911725" y="5446713"/>
          <p14:tracePt t="158377" x="4919663" y="5446713"/>
          <p14:tracePt t="158390" x="4929188" y="5429250"/>
          <p14:tracePt t="158404" x="4946650" y="5384800"/>
          <p14:tracePt t="158421" x="4965700" y="5322888"/>
          <p14:tracePt t="158437" x="4973638" y="5268913"/>
          <p14:tracePt t="158454" x="4991100" y="5205413"/>
          <p14:tracePt t="158471" x="4991100" y="5197475"/>
          <p14:tracePt t="158491" x="4991100" y="5180013"/>
          <p14:tracePt t="158504" x="4973638" y="5170488"/>
          <p14:tracePt t="158521" x="4956175" y="5160963"/>
          <p14:tracePt t="158537" x="4929188" y="5160963"/>
          <p14:tracePt t="158554" x="4848225" y="5143500"/>
          <p14:tracePt t="158570" x="4795838" y="5143500"/>
          <p14:tracePt t="158587" x="4751388" y="5143500"/>
          <p14:tracePt t="158604" x="4705350" y="5143500"/>
          <p14:tracePt t="158620" x="4616450" y="5160963"/>
          <p14:tracePt t="158637" x="4598988" y="5160963"/>
          <p14:tracePt t="158654" x="4589463" y="5170488"/>
          <p14:tracePt t="158670" x="4572000" y="5170488"/>
          <p14:tracePt t="158707" x="4562475" y="5170488"/>
          <p14:tracePt t="158860" x="4598988" y="5180013"/>
          <p14:tracePt t="158872" x="4687888" y="5197475"/>
          <p14:tracePt t="158885" x="4822825" y="5205413"/>
          <p14:tracePt t="158897" x="5072063" y="5259388"/>
          <p14:tracePt t="158910" x="5348288" y="5295900"/>
          <p14:tracePt t="158923" x="5562600" y="5313363"/>
          <p14:tracePt t="158936" x="5732463" y="5357813"/>
          <p14:tracePt t="158953" x="5857875" y="5367338"/>
          <p14:tracePt t="158970" x="5938838" y="5384800"/>
          <p14:tracePt t="158987" x="6108700" y="5419725"/>
          <p14:tracePt t="159003" x="6170613" y="5429250"/>
          <p14:tracePt t="159019" x="6205538" y="5446713"/>
          <p14:tracePt t="159036" x="6276975" y="5465763"/>
          <p14:tracePt t="159053" x="6286500" y="5465763"/>
          <p14:tracePt t="159266" x="6303963" y="5465763"/>
          <p14:tracePt t="159278" x="6348413" y="5465763"/>
          <p14:tracePt t="159291" x="6465888" y="5465763"/>
          <p14:tracePt t="159304" x="6759575" y="5465763"/>
          <p14:tracePt t="159319" x="7358063" y="5465763"/>
          <p14:tracePt t="159336" x="7875588" y="5465763"/>
          <p14:tracePt t="159352" x="8242300" y="5465763"/>
          <p14:tracePt t="159369" x="8769350" y="5518150"/>
          <p14:tracePt t="159386" x="8902700" y="5545138"/>
          <p14:tracePt t="159402" x="8983663" y="5572125"/>
          <p14:tracePt t="159419" x="9063038" y="5599113"/>
          <p14:tracePt t="159435" x="9082088" y="5599113"/>
          <p14:tracePt t="159452" x="9090025" y="5608638"/>
          <p14:tracePt t="160564" x="9063038" y="5608638"/>
          <p14:tracePt t="160577" x="8894763" y="5608638"/>
          <p14:tracePt t="160589" x="8296275" y="5562600"/>
          <p14:tracePt t="160602" x="7402513" y="5500688"/>
          <p14:tracePt t="160616" x="6375400" y="5375275"/>
          <p14:tracePt t="160633" x="5803900" y="5322888"/>
          <p14:tracePt t="160650" x="5419725" y="5286375"/>
          <p14:tracePt t="160666" x="5062538" y="5286375"/>
          <p14:tracePt t="160683" x="5027613" y="5286375"/>
          <p14:tracePt t="160700" x="5010150" y="5286375"/>
          <p14:tracePt t="160716" x="5000625" y="5276850"/>
          <p14:tracePt t="160733" x="4991100" y="5276850"/>
          <p14:tracePt t="160830" x="4991100" y="5268913"/>
          <p14:tracePt t="160869" x="4973638" y="5259388"/>
          <p14:tracePt t="160894" x="4946650" y="5259388"/>
          <p14:tracePt t="160907" x="4894263" y="5251450"/>
          <p14:tracePt t="160919" x="4840288" y="5232400"/>
          <p14:tracePt t="160933" x="4768850" y="5224463"/>
          <p14:tracePt t="160949" x="4697413" y="5205413"/>
          <p14:tracePt t="160966" x="4608513" y="5187950"/>
          <p14:tracePt t="160983" x="4491038" y="5153025"/>
          <p14:tracePt t="160999" x="4473575" y="5153025"/>
          <p14:tracePt t="161016" x="4446588" y="5143500"/>
          <p14:tracePt t="161032" x="4438650" y="5133975"/>
          <p14:tracePt t="161049" x="4429125" y="5133975"/>
          <p14:tracePt t="161066" x="4429125" y="5126038"/>
          <p14:tracePt t="161122" x="4429125" y="5116513"/>
          <p14:tracePt t="161224" x="4429125" y="5108575"/>
          <p14:tracePt t="161250" x="4456113" y="5108575"/>
          <p14:tracePt t="161262" x="4483100" y="5108575"/>
          <p14:tracePt t="161275" x="4545013" y="5099050"/>
          <p14:tracePt t="161287" x="4616450" y="5089525"/>
          <p14:tracePt t="161301" x="4697413" y="5089525"/>
          <p14:tracePt t="161315" x="4759325" y="5089525"/>
          <p14:tracePt t="161332" x="4803775" y="5089525"/>
          <p14:tracePt t="161348" x="4840288" y="5089525"/>
          <p14:tracePt t="161365" x="4867275" y="5089525"/>
          <p14:tracePt t="161382" x="4884738" y="5089525"/>
          <p14:tracePt t="161401" x="4894263" y="5089525"/>
          <p14:tracePt t="161427" x="4902200" y="5089525"/>
          <p14:tracePt t="161440" x="4911725" y="5089525"/>
          <p14:tracePt t="161465" x="4919663" y="5089525"/>
          <p14:tracePt t="161491" x="4929188" y="5089525"/>
          <p14:tracePt t="161503" x="4938713" y="5089525"/>
          <p14:tracePt t="161517" x="4946650" y="5089525"/>
          <p14:tracePt t="161531" x="4965700" y="5089525"/>
          <p14:tracePt t="161548" x="4973638" y="5089525"/>
          <p14:tracePt t="161565" x="4983163" y="5089525"/>
          <p14:tracePt t="161592" x="4991100" y="5089525"/>
          <p14:tracePt t="161630" x="5000625" y="5089525"/>
          <p14:tracePt t="161643" x="5010150" y="5089525"/>
          <p14:tracePt t="161656" x="5045075" y="5089525"/>
          <p14:tracePt t="161668" x="5108575" y="5089525"/>
          <p14:tracePt t="161682" x="5241925" y="5089525"/>
          <p14:tracePt t="161698" x="5537200" y="5089525"/>
          <p14:tracePt t="161714" x="6205538" y="5108575"/>
          <p14:tracePt t="161731" x="7751763" y="5187950"/>
          <p14:tracePt t="161748" x="8348663" y="5224463"/>
          <p14:tracePt t="161764" x="8894763" y="5224463"/>
          <p14:tracePt t="161781" x="9286875" y="5224463"/>
          <p14:tracePt t="161797" x="9617075" y="5241925"/>
          <p14:tracePt t="161814" x="9688513" y="5241925"/>
          <p14:tracePt t="161831" x="9715500" y="5241925"/>
          <p14:tracePt t="162101" x="9732963" y="5241925"/>
          <p14:tracePt t="162113" x="9769475" y="5232400"/>
          <p14:tracePt t="162126" x="9848850" y="5205413"/>
          <p14:tracePt t="162139" x="9974263" y="5197475"/>
          <p14:tracePt t="162151" x="10171113" y="5170488"/>
          <p14:tracePt t="162164" x="10323513" y="5170488"/>
          <p14:tracePt t="162180" x="10402888" y="5170488"/>
          <p14:tracePt t="162197" x="10447338" y="5170488"/>
          <p14:tracePt t="162213" x="10456863" y="5170488"/>
          <p14:tracePt t="162230" x="10466388" y="5170488"/>
          <p14:tracePt t="162253" x="10474325" y="5170488"/>
          <p14:tracePt t="162329" x="10466388" y="5170488"/>
          <p14:tracePt t="162342" x="10429875" y="5170488"/>
          <p14:tracePt t="162355" x="10340975" y="5170488"/>
          <p14:tracePt t="162367" x="10215563" y="5180013"/>
          <p14:tracePt t="162380" x="10045700" y="5214938"/>
          <p14:tracePt t="162396" x="9813925" y="5232400"/>
          <p14:tracePt t="162413" x="9698038" y="5259388"/>
          <p14:tracePt t="162430" x="9599613" y="5276850"/>
          <p14:tracePt t="162446" x="9582150" y="5276850"/>
          <p14:tracePt t="162463" x="9545638" y="5286375"/>
          <p14:tracePt t="162482" x="9537700" y="5286375"/>
          <p14:tracePt t="162496" x="9528175" y="5286375"/>
          <p14:tracePt t="162520" x="9518650" y="5286375"/>
          <p14:tracePt t="162736" x="9501188" y="5286375"/>
          <p14:tracePt t="162749" x="9466263" y="5286375"/>
          <p14:tracePt t="162762" x="9402763" y="5286375"/>
          <p14:tracePt t="162774" x="9304338" y="5286375"/>
          <p14:tracePt t="162787" x="9197975" y="5303838"/>
          <p14:tracePt t="162799" x="9063038" y="5303838"/>
          <p14:tracePt t="162813" x="8947150" y="5313363"/>
          <p14:tracePt t="162829" x="8875713" y="5322888"/>
          <p14:tracePt t="162846" x="8823325" y="5330825"/>
          <p14:tracePt t="162862" x="8804275" y="5330825"/>
          <p14:tracePt t="162863" x="8796338" y="5330825"/>
          <p14:tracePt t="162879" x="8786813" y="5330825"/>
          <p14:tracePt t="162914" x="8786813" y="5340350"/>
          <p14:tracePt t="168332" x="8786813" y="5357813"/>
          <p14:tracePt t="168344" x="8786813" y="5456238"/>
          <p14:tracePt t="168357" x="8786813" y="5608638"/>
          <p14:tracePt t="168370" x="8786813" y="5830888"/>
          <p14:tracePt t="168385" x="8786813" y="6000750"/>
          <p14:tracePt t="168402" x="8786813" y="6099175"/>
          <p14:tracePt t="168418" x="8786813" y="6143625"/>
          <p14:tracePt t="168435" x="8786813" y="6170613"/>
          <p14:tracePt t="168452" x="8796338" y="6180138"/>
          <p14:tracePt t="168484" x="8796338" y="6188075"/>
          <p14:tracePt t="168713" x="8786813" y="6188075"/>
          <p14:tracePt t="168726" x="8759825" y="6170613"/>
          <p14:tracePt t="168739" x="8688388" y="6134100"/>
          <p14:tracePt t="168752" x="8599488" y="6081713"/>
          <p14:tracePt t="168767" x="8456613" y="6027738"/>
          <p14:tracePt t="168784" x="8286750" y="5956300"/>
          <p14:tracePt t="168801" x="8197850" y="5911850"/>
          <p14:tracePt t="168817" x="8099425" y="5875338"/>
          <p14:tracePt t="168834" x="8072438" y="5875338"/>
          <p14:tracePt t="168851" x="8062913" y="5875338"/>
          <p14:tracePt t="168867" x="8054975" y="5875338"/>
          <p14:tracePt t="168884" x="8045450" y="5875338"/>
          <p14:tracePt t="169082" x="8027988" y="5875338"/>
          <p14:tracePt t="169095" x="8001000" y="5875338"/>
          <p14:tracePt t="169107" x="7920038" y="5884863"/>
          <p14:tracePt t="169120" x="7796213" y="5919788"/>
          <p14:tracePt t="169134" x="7562850" y="6010275"/>
          <p14:tracePt t="169150" x="7385050" y="6072188"/>
          <p14:tracePt t="169167" x="7269163" y="6116638"/>
          <p14:tracePt t="169184" x="7153275" y="6143625"/>
          <p14:tracePt t="169200" x="7126288" y="6143625"/>
          <p14:tracePt t="169217" x="7116763" y="6143625"/>
          <p14:tracePt t="169233" x="7108825" y="6143625"/>
          <p14:tracePt t="169438" x="7099300" y="6143625"/>
          <p14:tracePt t="169450" x="7081838" y="6143625"/>
          <p14:tracePt t="169463" x="7045325" y="6143625"/>
          <p14:tracePt t="169476" x="6956425" y="6134100"/>
          <p14:tracePt t="169489" x="6848475" y="6126163"/>
          <p14:tracePt t="169502" x="6705600" y="6089650"/>
          <p14:tracePt t="169516" x="6599238" y="6072188"/>
          <p14:tracePt t="169533" x="6510338" y="6054725"/>
          <p14:tracePt t="169549" x="6456363" y="6045200"/>
          <p14:tracePt t="169566" x="6402388" y="6037263"/>
          <p14:tracePt t="169583" x="6394450" y="6037263"/>
          <p14:tracePt t="169599" x="6384925" y="6037263"/>
          <p14:tracePt t="169616" x="6375400" y="6037263"/>
          <p14:tracePt t="169832" x="6357938" y="6037263"/>
          <p14:tracePt t="169844" x="6340475" y="6037263"/>
          <p14:tracePt t="169857" x="6286500" y="6037263"/>
          <p14:tracePt t="169870" x="6180138" y="6018213"/>
          <p14:tracePt t="169883" x="6054725" y="6010275"/>
          <p14:tracePt t="169899" x="5929313" y="5991225"/>
          <p14:tracePt t="169915" x="5857875" y="5991225"/>
          <p14:tracePt t="169932" x="5803900" y="5983288"/>
          <p14:tracePt t="169948" x="5768975" y="5973763"/>
          <p14:tracePt t="169965" x="5751513" y="5973763"/>
          <p14:tracePt t="169982" x="5751513" y="5965825"/>
          <p14:tracePt t="172859" x="5741988" y="5965825"/>
          <p14:tracePt t="172872" x="5724525" y="5965825"/>
          <p14:tracePt t="172884" x="5616575" y="5956300"/>
          <p14:tracePt t="172897" x="5384800" y="5848350"/>
          <p14:tracePt t="172910" x="4857750" y="5438775"/>
          <p14:tracePt t="172926" x="4251325" y="4894263"/>
          <p14:tracePt t="172943" x="3768725" y="4224338"/>
          <p14:tracePt t="172960" x="3490913" y="3786188"/>
          <p14:tracePt t="172976" x="3071813" y="3054350"/>
          <p14:tracePt t="172993" x="2955925" y="2830513"/>
          <p14:tracePt t="173009" x="2928938" y="2751138"/>
          <p14:tracePt t="173177" x="2919413" y="2751138"/>
          <p14:tracePt t="173189" x="2911475" y="2732088"/>
          <p14:tracePt t="173202" x="2822575" y="2660650"/>
          <p14:tracePt t="173215" x="2490788" y="2276475"/>
          <p14:tracePt t="173228" x="2036763" y="1679575"/>
          <p14:tracePt t="173242" x="1562100" y="946150"/>
          <p14:tracePt t="173259" x="1366838" y="625475"/>
          <p14:tracePt t="173275" x="1250950" y="428625"/>
          <p14:tracePt t="174588" x="80963" y="1158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269631"/>
            <a:ext cx="7930107" cy="6201508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75"/>
    </mc:Choice>
    <mc:Fallback>
      <p:transition spd="slow" advTm="21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31" x="10974388" y="4946650"/>
          <p14:tracePt t="5136" x="10966450" y="4929188"/>
          <p14:tracePt t="5148" x="10895013" y="4840288"/>
          <p14:tracePt t="5161" x="10698163" y="4572000"/>
          <p14:tracePt t="5174" x="10340975" y="4098925"/>
          <p14:tracePt t="5187" x="9912350" y="3544888"/>
          <p14:tracePt t="5204" x="9671050" y="3241675"/>
          <p14:tracePt t="5221" x="9491663" y="3036888"/>
          <p14:tracePt t="5237" x="9331325" y="2867025"/>
          <p14:tracePt t="5428" x="9323388" y="2857500"/>
          <p14:tracePt t="5441" x="9259888" y="2822575"/>
          <p14:tracePt t="5454" x="9072563" y="2705100"/>
          <p14:tracePt t="5467" x="8653463" y="2473325"/>
          <p14:tracePt t="5479" x="8001000" y="2197100"/>
          <p14:tracePt t="5491" x="7581900" y="2089150"/>
          <p14:tracePt t="5505" x="7331075" y="2089150"/>
          <p14:tracePt t="5520" x="7215188" y="2108200"/>
          <p14:tracePt t="5537" x="7143750" y="2170113"/>
          <p14:tracePt t="5553" x="7108825" y="2259013"/>
          <p14:tracePt t="5570" x="7089775" y="2473325"/>
          <p14:tracePt t="5586" x="7161213" y="2608263"/>
          <p14:tracePt t="5603" x="7304088" y="2786063"/>
          <p14:tracePt t="5620" x="7661275" y="3062288"/>
          <p14:tracePt t="5636" x="7848600" y="3160713"/>
          <p14:tracePt t="5653" x="8018463" y="3251200"/>
          <p14:tracePt t="5670" x="8134350" y="3313113"/>
          <p14:tracePt t="5686" x="8153400" y="3313113"/>
          <p14:tracePt t="5703" x="8161338" y="3313113"/>
          <p14:tracePt t="5720" x="8251825" y="2938463"/>
          <p14:tracePt t="5736" x="8348663" y="2347913"/>
          <p14:tracePt t="5753" x="8367713" y="1830388"/>
          <p14:tracePt t="5769" x="8367713" y="1455738"/>
          <p14:tracePt t="5786" x="8232775" y="1179513"/>
          <p14:tracePt t="5803" x="8045450" y="1081088"/>
          <p14:tracePt t="5819" x="7777163" y="1017588"/>
          <p14:tracePt t="5836" x="7367588" y="990600"/>
          <p14:tracePt t="5853" x="7251700" y="1017588"/>
          <p14:tracePt t="5869" x="7188200" y="1054100"/>
          <p14:tracePt t="5886" x="7126288" y="1143000"/>
          <p14:tracePt t="6153" x="7143750" y="1169988"/>
          <p14:tracePt t="6165" x="7180263" y="1223963"/>
          <p14:tracePt t="6178" x="7269163" y="1347788"/>
          <p14:tracePt t="6191" x="7456488" y="1598613"/>
          <p14:tracePt t="6204" x="7634288" y="1830388"/>
          <p14:tracePt t="6218" x="7796213" y="2017713"/>
          <p14:tracePt t="6235" x="7867650" y="2116138"/>
          <p14:tracePt t="6252" x="7920038" y="2187575"/>
          <p14:tracePt t="6268" x="7974013" y="2259013"/>
          <p14:tracePt t="6287" x="8001000" y="2295525"/>
          <p14:tracePt t="10146" x="7991475" y="2276475"/>
          <p14:tracePt t="10159" x="7974013" y="2241550"/>
          <p14:tracePt t="10172" x="7894638" y="2152650"/>
          <p14:tracePt t="10184" x="7751763" y="1955800"/>
          <p14:tracePt t="10197" x="7439025" y="1554163"/>
          <p14:tracePt t="10211" x="7153275" y="1241425"/>
          <p14:tracePt t="10227" x="6875463" y="938213"/>
          <p14:tracePt t="10244" x="6732588" y="795338"/>
          <p14:tracePt t="10261" x="6581775" y="633413"/>
          <p14:tracePt t="10277" x="6545263" y="588963"/>
          <p14:tracePt t="10294" x="6527800" y="561975"/>
          <p14:tracePt t="10503" x="6518275" y="544513"/>
          <p14:tracePt t="10515" x="6483350" y="517525"/>
          <p14:tracePt t="10527" x="6456363" y="500063"/>
          <p14:tracePt t="10540" x="6419850" y="482600"/>
          <p14:tracePt t="10553" x="6411913" y="465138"/>
          <p14:tracePt t="10565" x="6394450" y="455613"/>
          <p14:tracePt t="10654" x="6402388" y="455613"/>
          <p14:tracePt t="10668" x="6446838" y="465138"/>
          <p14:tracePt t="10680" x="6510338" y="490538"/>
          <p14:tracePt t="10694" x="6581775" y="509588"/>
          <p14:tracePt t="10710" x="6661150" y="536575"/>
          <p14:tracePt t="10727" x="6715125" y="544513"/>
          <p14:tracePt t="10744" x="6751638" y="554038"/>
          <p14:tracePt t="10760" x="6769100" y="554038"/>
          <p14:tracePt t="10960" x="6777038" y="554038"/>
          <p14:tracePt t="10972" x="6804025" y="554038"/>
          <p14:tracePt t="10985" x="6875463" y="554038"/>
          <p14:tracePt t="10998" x="7010400" y="561975"/>
          <p14:tracePt t="11011" x="7205663" y="588963"/>
          <p14:tracePt t="11026" x="7358063" y="598488"/>
          <p14:tracePt t="11043" x="7419975" y="608013"/>
          <p14:tracePt t="11059" x="7466013" y="608013"/>
          <p14:tracePt t="11076" x="7483475" y="608013"/>
          <p14:tracePt t="11112" x="7491413" y="608013"/>
          <p14:tracePt t="11150" x="7483475" y="588963"/>
          <p14:tracePt t="11163" x="7456488" y="561975"/>
          <p14:tracePt t="11176" x="7419975" y="517525"/>
          <p14:tracePt t="11188" x="7385050" y="473075"/>
          <p14:tracePt t="11201" x="7331075" y="438150"/>
          <p14:tracePt t="11214" x="7277100" y="401638"/>
          <p14:tracePt t="11226" x="7224713" y="374650"/>
          <p14:tracePt t="11242" x="7170738" y="357188"/>
          <p14:tracePt t="11259" x="7153275" y="347663"/>
          <p14:tracePt t="11276" x="7126288" y="347663"/>
          <p14:tracePt t="11292" x="7116763" y="347663"/>
          <p14:tracePt t="11309" x="7108825" y="347663"/>
          <p14:tracePt t="11326" x="7099300" y="347663"/>
          <p14:tracePt t="11342" x="7081838" y="374650"/>
          <p14:tracePt t="11359" x="7062788" y="446088"/>
          <p14:tracePt t="11376" x="7054850" y="517525"/>
          <p14:tracePt t="11392" x="7045325" y="679450"/>
          <p14:tracePt t="11409" x="7045325" y="741363"/>
          <p14:tracePt t="11425" x="7045325" y="768350"/>
          <p14:tracePt t="11442" x="7089775" y="812800"/>
          <p14:tracePt t="11458" x="7134225" y="839788"/>
          <p14:tracePt t="11475" x="7188200" y="847725"/>
          <p14:tracePt t="11492" x="7232650" y="866775"/>
          <p14:tracePt t="11508" x="7323138" y="874713"/>
          <p14:tracePt t="11525" x="7348538" y="874713"/>
          <p14:tracePt t="11542" x="7402513" y="857250"/>
          <p14:tracePt t="11558" x="7527925" y="731838"/>
          <p14:tracePt t="11575" x="7589838" y="625475"/>
          <p14:tracePt t="11592" x="7634288" y="536575"/>
          <p14:tracePt t="11608" x="7670800" y="384175"/>
          <p14:tracePt t="11625" x="7670800" y="339725"/>
          <p14:tracePt t="11642" x="7634288" y="303213"/>
          <p14:tracePt t="11658" x="7537450" y="258763"/>
          <p14:tracePt t="11675" x="7483475" y="241300"/>
          <p14:tracePt t="11691" x="7446963" y="231775"/>
          <p14:tracePt t="11708" x="7385050" y="223838"/>
          <p14:tracePt t="11725" x="7375525" y="223838"/>
          <p14:tracePt t="11741" x="7367588" y="223838"/>
          <p14:tracePt t="11758" x="7348538" y="241300"/>
          <p14:tracePt t="11775" x="7323138" y="303213"/>
          <p14:tracePt t="11791" x="7313613" y="366713"/>
          <p14:tracePt t="11808" x="7313613" y="419100"/>
          <p14:tracePt t="11824" x="7331075" y="509588"/>
          <p14:tracePt t="11841" x="7367588" y="561975"/>
          <p14:tracePt t="11858" x="7402513" y="598488"/>
          <p14:tracePt t="11875" x="7491413" y="660400"/>
          <p14:tracePt t="11891" x="7537450" y="679450"/>
          <p14:tracePt t="11907" x="7545388" y="679450"/>
          <p14:tracePt t="11924" x="7562850" y="687388"/>
          <p14:tracePt t="11950" x="7572375" y="687388"/>
          <p14:tracePt t="12052" x="7581900" y="687388"/>
          <p14:tracePt t="12064" x="7608888" y="687388"/>
          <p14:tracePt t="12077" x="7643813" y="687388"/>
          <p14:tracePt t="12091" x="7697788" y="696913"/>
          <p14:tracePt t="12107" x="7759700" y="714375"/>
          <p14:tracePt t="12124" x="7813675" y="731838"/>
          <p14:tracePt t="12141" x="7867650" y="750888"/>
          <p14:tracePt t="12157" x="7875588" y="758825"/>
          <p14:tracePt t="12179" x="7885113" y="758825"/>
          <p14:tracePt t="12446" x="7902575" y="758825"/>
          <p14:tracePt t="12459" x="7929563" y="758825"/>
          <p14:tracePt t="12471" x="7991475" y="758825"/>
          <p14:tracePt t="12484" x="8116888" y="758825"/>
          <p14:tracePt t="12497" x="8259763" y="758825"/>
          <p14:tracePt t="12509" x="8385175" y="768350"/>
          <p14:tracePt t="12523" x="8429625" y="768350"/>
          <p14:tracePt t="12540" x="8456613" y="776288"/>
          <p14:tracePt t="12557" x="8466138" y="776288"/>
          <p14:tracePt t="12585" x="8474075" y="776288"/>
          <p14:tracePt t="13043" x="8466138" y="776288"/>
          <p14:tracePt t="13056" x="8439150" y="776288"/>
          <p14:tracePt t="13069" x="8375650" y="785813"/>
          <p14:tracePt t="13081" x="8232775" y="812800"/>
          <p14:tracePt t="13094" x="7912100" y="893763"/>
          <p14:tracePt t="13107" x="7572375" y="955675"/>
          <p14:tracePt t="13122" x="7286625" y="1017588"/>
          <p14:tracePt t="13139" x="7143750" y="1036638"/>
          <p14:tracePt t="13156" x="7037388" y="1044575"/>
          <p14:tracePt t="13172" x="6884988" y="1081088"/>
          <p14:tracePt t="13188" x="6858000" y="1081088"/>
          <p14:tracePt t="13205" x="6840538" y="1081088"/>
          <p14:tracePt t="13222" x="6813550" y="1081088"/>
          <p14:tracePt t="13238" x="6804025" y="1081088"/>
          <p14:tracePt t="13255" x="6786563" y="1081088"/>
          <p14:tracePt t="13272" x="6751638" y="1081088"/>
          <p14:tracePt t="13288" x="6724650" y="1081088"/>
          <p14:tracePt t="13305" x="6697663" y="1081088"/>
          <p14:tracePt t="13322" x="6670675" y="1089025"/>
          <p14:tracePt t="13338" x="6634163" y="1089025"/>
          <p14:tracePt t="13355" x="6608763" y="1089025"/>
          <p14:tracePt t="13371" x="6589713" y="1089025"/>
          <p14:tracePt t="13388" x="6537325" y="1089025"/>
          <p14:tracePt t="13405" x="6483350" y="1081088"/>
          <p14:tracePt t="13421" x="6438900" y="1044575"/>
          <p14:tracePt t="13438" x="6348413" y="938213"/>
          <p14:tracePt t="13455" x="6323013" y="884238"/>
          <p14:tracePt t="13471" x="6303963" y="830263"/>
          <p14:tracePt t="13488" x="6296025" y="758825"/>
          <p14:tracePt t="13505" x="6296025" y="741363"/>
          <p14:tracePt t="13526" x="6296025" y="723900"/>
          <p14:tracePt t="13538" x="6296025" y="714375"/>
          <p14:tracePt t="13555" x="6296025" y="704850"/>
          <p14:tracePt t="13571" x="6296025" y="696913"/>
          <p14:tracePt t="13602" x="6296025" y="687388"/>
          <p14:tracePt t="13627" x="6296025" y="679450"/>
          <p14:tracePt t="13653" x="6286500" y="669925"/>
          <p14:tracePt t="13703" x="6276975" y="660400"/>
          <p14:tracePt t="13729" x="6269038" y="652463"/>
          <p14:tracePt t="13754" x="6259513" y="652463"/>
          <p14:tracePt t="13767" x="6251575" y="652463"/>
          <p14:tracePt t="13780" x="6251575" y="642938"/>
          <p14:tracePt t="13805" x="6242050" y="633413"/>
          <p14:tracePt t="13831" x="6242050" y="625475"/>
          <p14:tracePt t="13843" x="6242050" y="615950"/>
          <p14:tracePt t="13856" x="6242050" y="608013"/>
          <p14:tracePt t="13881" x="6242050" y="598488"/>
          <p14:tracePt t="13894" x="6269038" y="588963"/>
          <p14:tracePt t="13907" x="6330950" y="581025"/>
          <p14:tracePt t="13920" x="6438900" y="581025"/>
          <p14:tracePt t="13937" x="6545263" y="581025"/>
          <p14:tracePt t="13954" x="6643688" y="581025"/>
          <p14:tracePt t="13971" x="6751638" y="625475"/>
          <p14:tracePt t="13987" x="6777038" y="669925"/>
          <p14:tracePt t="14004" x="6786563" y="723900"/>
          <p14:tracePt t="14020" x="6786563" y="758825"/>
          <p14:tracePt t="14021" x="6786563" y="803275"/>
          <p14:tracePt t="14037" x="6759575" y="857250"/>
          <p14:tracePt t="14054" x="6724650" y="884238"/>
          <p14:tracePt t="14070" x="6670675" y="911225"/>
          <p14:tracePt t="14087" x="6545263" y="955675"/>
          <p14:tracePt t="14103" x="6465888" y="955675"/>
          <p14:tracePt t="14120" x="6419850" y="965200"/>
          <p14:tracePt t="14137" x="6348413" y="965200"/>
          <p14:tracePt t="14153" x="6340475" y="938213"/>
          <p14:tracePt t="14170" x="6323013" y="901700"/>
          <p14:tracePt t="14187" x="6303963" y="830263"/>
          <p14:tracePt t="14203" x="6303963" y="803275"/>
          <p14:tracePt t="14220" x="6303963" y="795338"/>
          <p14:tracePt t="14237" x="6303963" y="785813"/>
          <p14:tracePt t="14254" x="6303963" y="776288"/>
          <p14:tracePt t="14300" x="6313488" y="785813"/>
          <p14:tracePt t="14313" x="6323013" y="812800"/>
          <p14:tracePt t="14326" x="6323013" y="839788"/>
          <p14:tracePt t="14339" x="6323013" y="866775"/>
          <p14:tracePt t="14353" x="6330950" y="919163"/>
          <p14:tracePt t="14370" x="6330950" y="938213"/>
          <p14:tracePt t="14386" x="6330950" y="965200"/>
          <p14:tracePt t="14403" x="6330950" y="1000125"/>
          <p14:tracePt t="14419" x="6330950" y="1017588"/>
          <p14:tracePt t="14466" x="6330950" y="1027113"/>
          <p14:tracePt t="14529" x="6330950" y="1036638"/>
          <p14:tracePt t="14555" x="6330950" y="1044575"/>
          <p14:tracePt t="14923" x="6330950" y="1054100"/>
          <p14:tracePt t="15547" x="6340475" y="1054100"/>
          <p14:tracePt t="16781" x="6348413" y="1054100"/>
          <p14:tracePt t="16794" x="6357938" y="1054100"/>
          <p14:tracePt t="16806" x="6375400" y="1054100"/>
          <p14:tracePt t="16818" x="6411913" y="1062038"/>
          <p14:tracePt t="16832" x="6473825" y="1071563"/>
          <p14:tracePt t="16848" x="6554788" y="1071563"/>
          <p14:tracePt t="16865" x="6616700" y="1081088"/>
          <p14:tracePt t="16881" x="6661150" y="1089025"/>
          <p14:tracePt t="16898" x="6742113" y="1098550"/>
          <p14:tracePt t="16915" x="6777038" y="1098550"/>
          <p14:tracePt t="16931" x="6823075" y="1116013"/>
          <p14:tracePt t="16948" x="6911975" y="1133475"/>
          <p14:tracePt t="16965" x="6965950" y="1143000"/>
          <p14:tracePt t="16981" x="7000875" y="1143000"/>
          <p14:tracePt t="16998" x="7045325" y="1160463"/>
          <p14:tracePt t="17015" x="7062788" y="1160463"/>
          <p14:tracePt t="17276" x="7072313" y="1160463"/>
          <p14:tracePt t="17289" x="7081838" y="1160463"/>
          <p14:tracePt t="17302" x="7099300" y="1160463"/>
          <p14:tracePt t="17315" x="7134225" y="1160463"/>
          <p14:tracePt t="17331" x="7188200" y="1160463"/>
          <p14:tracePt t="17347" x="7242175" y="1152525"/>
          <p14:tracePt t="17364" x="7296150" y="1143000"/>
          <p14:tracePt t="17380" x="7331075" y="1133475"/>
          <p14:tracePt t="17416" x="7340600" y="1133475"/>
          <p14:tracePt t="17442" x="7340600" y="1116013"/>
          <p14:tracePt t="17454" x="7340600" y="1098550"/>
          <p14:tracePt t="17467" x="7340600" y="1071563"/>
          <p14:tracePt t="17481" x="7340600" y="1027113"/>
          <p14:tracePt t="17497" x="7340600" y="973138"/>
          <p14:tracePt t="17514" x="7340600" y="928688"/>
          <p14:tracePt t="17531" x="7340600" y="839788"/>
          <p14:tracePt t="17547" x="7340600" y="803275"/>
          <p14:tracePt t="17563" x="7340600" y="768350"/>
          <p14:tracePt t="17580" x="7340600" y="731838"/>
          <p14:tracePt t="17597" x="7323138" y="696913"/>
          <p14:tracePt t="17613" x="7304088" y="679450"/>
          <p14:tracePt t="17630" x="7296150" y="660400"/>
          <p14:tracePt t="17647" x="7277100" y="625475"/>
          <p14:tracePt t="17663" x="7259638" y="598488"/>
          <p14:tracePt t="17680" x="7259638" y="581025"/>
          <p14:tracePt t="17697" x="7251700" y="544513"/>
          <p14:tracePt t="17713" x="7251700" y="527050"/>
          <p14:tracePt t="17733" x="7251700" y="517525"/>
          <p14:tracePt t="17747" x="7251700" y="509588"/>
          <p14:tracePt t="17899" x="7251700" y="527050"/>
          <p14:tracePt t="17911" x="7251700" y="571500"/>
          <p14:tracePt t="17924" x="7277100" y="625475"/>
          <p14:tracePt t="17937" x="7296150" y="696913"/>
          <p14:tracePt t="17950" x="7313613" y="758825"/>
          <p14:tracePt t="17963" x="7340600" y="812800"/>
          <p14:tracePt t="17979" x="7348538" y="857250"/>
          <p14:tracePt t="17996" x="7358063" y="884238"/>
          <p14:tracePt t="18013" x="7367588" y="928688"/>
          <p14:tracePt t="18029" x="7375525" y="938213"/>
          <p14:tracePt t="18046" x="7375525" y="946150"/>
          <p14:tracePt t="18064" x="7375525" y="955675"/>
          <p14:tracePt t="18089" x="7385050" y="955675"/>
          <p14:tracePt t="18127" x="7385050" y="965200"/>
          <p14:tracePt t="18178" x="7385050" y="973138"/>
          <p14:tracePt t="18191" x="7385050" y="982663"/>
          <p14:tracePt t="18216" x="7385050" y="990600"/>
          <p14:tracePt t="18229" x="7394575" y="990600"/>
          <p14:tracePt t="18242" x="7394575" y="1009650"/>
          <p14:tracePt t="18292" x="7394575" y="1017588"/>
          <p14:tracePt t="18407" x="7394575" y="1027113"/>
          <p14:tracePt t="19780" x="7412038" y="1027113"/>
          <p14:tracePt t="19793" x="7439025" y="1027113"/>
          <p14:tracePt t="19806" x="7500938" y="1027113"/>
          <p14:tracePt t="19818" x="7634288" y="1027113"/>
          <p14:tracePt t="19831" x="7823200" y="1027113"/>
          <p14:tracePt t="19844" x="8045450" y="1027113"/>
          <p14:tracePt t="19859" x="8242300" y="1027113"/>
          <p14:tracePt t="19876" x="8348663" y="1027113"/>
          <p14:tracePt t="19892" x="8412163" y="1027113"/>
          <p14:tracePt t="19909" x="8447088" y="1027113"/>
          <p14:tracePt t="19933" x="8456613" y="1027113"/>
          <p14:tracePt t="20021" x="8456613" y="1017588"/>
          <p14:tracePt t="20047" x="8456613" y="1000125"/>
          <p14:tracePt t="20059" x="8456613" y="982663"/>
          <p14:tracePt t="20072" x="8439150" y="955675"/>
          <p14:tracePt t="20085" x="8439150" y="928688"/>
          <p14:tracePt t="20098" x="8420100" y="884238"/>
          <p14:tracePt t="20110" x="8402638" y="857250"/>
          <p14:tracePt t="20125" x="8394700" y="830263"/>
          <p14:tracePt t="20142" x="8367713" y="803275"/>
          <p14:tracePt t="20159" x="8348663" y="795338"/>
          <p14:tracePt t="20175" x="8304213" y="758825"/>
          <p14:tracePt t="20192" x="8277225" y="750888"/>
          <p14:tracePt t="20209" x="8251825" y="741363"/>
          <p14:tracePt t="20225" x="8197850" y="731838"/>
          <p14:tracePt t="20242" x="8180388" y="731838"/>
          <p14:tracePt t="20258" x="8143875" y="731838"/>
          <p14:tracePt t="20275" x="8045450" y="731838"/>
          <p14:tracePt t="20292" x="7983538" y="750888"/>
          <p14:tracePt t="20308" x="7920038" y="785813"/>
          <p14:tracePt t="20325" x="7875588" y="830263"/>
          <p14:tracePt t="20341" x="7813675" y="928688"/>
          <p14:tracePt t="20358" x="7796213" y="982663"/>
          <p14:tracePt t="20375" x="7796213" y="1027113"/>
          <p14:tracePt t="20391" x="7786688" y="1125538"/>
          <p14:tracePt t="20408" x="7786688" y="1152525"/>
          <p14:tracePt t="20424" x="7786688" y="1196975"/>
          <p14:tracePt t="20441" x="7823200" y="1241425"/>
          <p14:tracePt t="20458" x="7840663" y="1250950"/>
          <p14:tracePt t="20475" x="7858125" y="1258888"/>
          <p14:tracePt t="20491" x="7902575" y="1268413"/>
          <p14:tracePt t="20508" x="7920038" y="1268413"/>
          <p14:tracePt t="20529" x="7929563" y="1268413"/>
          <p14:tracePt t="20543" x="7939088" y="1268413"/>
          <p14:tracePt t="20567" x="7947025" y="1268413"/>
          <p14:tracePt t="20580" x="7966075" y="1241425"/>
          <p14:tracePt t="20593" x="7983538" y="1196975"/>
          <p14:tracePt t="20608" x="8001000" y="1125538"/>
          <p14:tracePt t="20624" x="8010525" y="1062038"/>
          <p14:tracePt t="20641" x="8018463" y="1009650"/>
          <p14:tracePt t="20658" x="8018463" y="938213"/>
          <p14:tracePt t="20674" x="8018463" y="911225"/>
          <p14:tracePt t="20691" x="8018463" y="893763"/>
          <p14:tracePt t="20708" x="8010525" y="857250"/>
          <p14:tracePt t="20724" x="8001000" y="857250"/>
          <p14:tracePt t="20741" x="7991475" y="847725"/>
          <p14:tracePt t="20758" x="7974013" y="839788"/>
          <p14:tracePt t="20774" x="7966075" y="839788"/>
          <p14:tracePt t="20791" x="7956550" y="839788"/>
          <p14:tracePt t="20808" x="7947025" y="839788"/>
          <p14:tracePt t="20824" x="7939088" y="839788"/>
          <p14:tracePt t="20910" x="7939088" y="847725"/>
          <p14:tracePt t="20923" x="7939088" y="866775"/>
          <p14:tracePt t="20936" x="7939088" y="893763"/>
          <p14:tracePt t="20948" x="7947025" y="911225"/>
          <p14:tracePt t="20961" x="7966075" y="928688"/>
          <p14:tracePt t="20974" x="7983538" y="955675"/>
          <p14:tracePt t="20990" x="8001000" y="965200"/>
          <p14:tracePt t="21007" x="8018463" y="982663"/>
          <p14:tracePt t="21023" x="8027988" y="990600"/>
          <p14:tracePt t="21040" x="8045450" y="1000125"/>
          <p14:tracePt t="21063" x="8054975" y="1000125"/>
          <p14:tracePt t="21076" x="8054975" y="1009650"/>
          <p14:tracePt t="21114" x="8062913" y="1009650"/>
          <p14:tracePt t="21190" x="8072438" y="1009650"/>
          <p14:tracePt t="21304" x="8081963" y="1009650"/>
          <p14:tracePt t="21355" x="8089900" y="1009650"/>
          <p14:tracePt t="21368" x="8108950" y="1017588"/>
          <p14:tracePt t="21381" x="8134350" y="1027113"/>
          <p14:tracePt t="21393" x="8170863" y="1036638"/>
          <p14:tracePt t="21407" x="8215313" y="1044575"/>
          <p14:tracePt t="21423" x="8269288" y="1054100"/>
          <p14:tracePt t="21439" x="8304213" y="1062038"/>
          <p14:tracePt t="21456" x="8358188" y="1062038"/>
          <p14:tracePt t="21673" x="8367713" y="1062038"/>
          <p14:tracePt t="21686" x="8385175" y="1062038"/>
          <p14:tracePt t="21698" x="8439150" y="1062038"/>
          <p14:tracePt t="21711" x="8518525" y="1054100"/>
          <p14:tracePt t="21724" x="8653463" y="1044575"/>
          <p14:tracePt t="21739" x="8786813" y="1044575"/>
          <p14:tracePt t="21755" x="8894763" y="1044575"/>
          <p14:tracePt t="21772" x="8974138" y="1036638"/>
          <p14:tracePt t="21789" x="9063038" y="1027113"/>
          <p14:tracePt t="21805" x="9090025" y="1027113"/>
          <p14:tracePt t="21822" x="9109075" y="1027113"/>
          <p14:tracePt t="21839" x="9134475" y="1027113"/>
          <p14:tracePt t="21863" x="9144000" y="1027113"/>
          <p14:tracePt t="21902" x="9153525" y="1027113"/>
          <p14:tracePt t="22182" x="9153525" y="1017588"/>
          <p14:tracePt t="22614" x="9161463" y="1017588"/>
          <p14:tracePt t="22639" x="9170988" y="1017588"/>
          <p14:tracePt t="22653" x="9188450" y="1017588"/>
          <p14:tracePt t="22665" x="9205913" y="1017588"/>
          <p14:tracePt t="22677" x="9242425" y="1017588"/>
          <p14:tracePt t="22689" x="9259888" y="1027113"/>
          <p14:tracePt t="22704" x="9286875" y="1036638"/>
          <p14:tracePt t="22720" x="9296400" y="1036638"/>
          <p14:tracePt t="22737" x="9313863" y="1044575"/>
          <p14:tracePt t="22754" x="9323388" y="1054100"/>
          <p14:tracePt t="22771" x="9331325" y="1054100"/>
          <p14:tracePt t="22830" x="9340850" y="1054100"/>
          <p14:tracePt t="22855" x="9348788" y="1054100"/>
          <p14:tracePt t="22957" x="9358313" y="1054100"/>
          <p14:tracePt t="24039" x="9367838" y="1054100"/>
          <p14:tracePt t="24102" x="9367838" y="1044575"/>
          <p14:tracePt t="24115" x="9340850" y="1017588"/>
          <p14:tracePt t="24127" x="9296400" y="982663"/>
          <p14:tracePt t="24140" x="9188450" y="911225"/>
          <p14:tracePt t="24153" x="9072563" y="839788"/>
          <p14:tracePt t="24167" x="8929688" y="750888"/>
          <p14:tracePt t="24184" x="8796338" y="696913"/>
          <p14:tracePt t="24201" x="8732838" y="660400"/>
          <p14:tracePt t="24217" x="8680450" y="625475"/>
          <p14:tracePt t="24234" x="8661400" y="625475"/>
          <p14:tracePt t="24251" x="8653463" y="608013"/>
          <p14:tracePt t="24268" x="8643938" y="608013"/>
          <p14:tracePt t="24284" x="8634413" y="598488"/>
          <p14:tracePt t="24301" x="8626475" y="598488"/>
          <p14:tracePt t="24317" x="8609013" y="588963"/>
          <p14:tracePt t="24334" x="8582025" y="588963"/>
          <p14:tracePt t="24350" x="8537575" y="581025"/>
          <p14:tracePt t="24367" x="8510588" y="581025"/>
          <p14:tracePt t="24384" x="8439150" y="571500"/>
          <p14:tracePt t="24401" x="8412163" y="571500"/>
          <p14:tracePt t="24417" x="8385175" y="561975"/>
          <p14:tracePt t="24433" x="8375650" y="561975"/>
          <p14:tracePt t="24451" x="8367713" y="561975"/>
          <p14:tracePt t="24470" x="8358188" y="554038"/>
          <p14:tracePt t="24585" x="8385175" y="554038"/>
          <p14:tracePt t="24597" x="8447088" y="554038"/>
          <p14:tracePt t="24610" x="8609013" y="581025"/>
          <p14:tracePt t="24623" x="8894763" y="642938"/>
          <p14:tracePt t="24635" x="9197975" y="723900"/>
          <p14:tracePt t="24650" x="9412288" y="776288"/>
          <p14:tracePt t="24666" x="9518650" y="795338"/>
          <p14:tracePt t="24683" x="9582150" y="822325"/>
          <p14:tracePt t="24700" x="9698038" y="884238"/>
          <p14:tracePt t="24716" x="9742488" y="893763"/>
          <p14:tracePt t="24733" x="9786938" y="919163"/>
          <p14:tracePt t="24750" x="9840913" y="946150"/>
          <p14:tracePt t="24766" x="9858375" y="955675"/>
          <p14:tracePt t="24783" x="9867900" y="965200"/>
          <p14:tracePt t="24800" x="9867900" y="973138"/>
          <p14:tracePt t="24826" x="9875838" y="973138"/>
          <p14:tracePt t="24838" x="9875838" y="982663"/>
          <p14:tracePt t="25322" x="9867900" y="982663"/>
          <p14:tracePt t="25335" x="9840913" y="982663"/>
          <p14:tracePt t="25348" x="9759950" y="982663"/>
          <p14:tracePt t="25360" x="9555163" y="990600"/>
          <p14:tracePt t="25372" x="9126538" y="1009650"/>
          <p14:tracePt t="25386" x="8626475" y="1027113"/>
          <p14:tracePt t="25399" x="8277225" y="1062038"/>
          <p14:tracePt t="25415" x="7991475" y="1089025"/>
          <p14:tracePt t="25432" x="7823200" y="1125538"/>
          <p14:tracePt t="25449" x="7634288" y="1179513"/>
          <p14:tracePt t="25465" x="7572375" y="1196975"/>
          <p14:tracePt t="25482" x="7537450" y="1196975"/>
          <p14:tracePt t="25498" x="7537450" y="1204913"/>
          <p14:tracePt t="25515" x="7527925" y="1204913"/>
          <p14:tracePt t="25703" x="7500938" y="1204913"/>
          <p14:tracePt t="25716" x="7473950" y="1204913"/>
          <p14:tracePt t="25729" x="7412038" y="1204913"/>
          <p14:tracePt t="25741" x="7304088" y="1204913"/>
          <p14:tracePt t="25754" x="7126288" y="1241425"/>
          <p14:tracePt t="25767" x="6919913" y="1250950"/>
          <p14:tracePt t="25781" x="6759575" y="1276350"/>
          <p14:tracePt t="25798" x="6616700" y="1295400"/>
          <p14:tracePt t="25814" x="6518275" y="1322388"/>
          <p14:tracePt t="25831" x="6446838" y="1330325"/>
          <p14:tracePt t="25848" x="6438900" y="1339850"/>
          <p14:tracePt t="25864" x="6429375" y="1339850"/>
          <p14:tracePt t="26008" x="6438900" y="1339850"/>
          <p14:tracePt t="26021" x="6500813" y="1347788"/>
          <p14:tracePt t="26034" x="6626225" y="1366838"/>
          <p14:tracePt t="26047" x="6858000" y="1401763"/>
          <p14:tracePt t="26064" x="7089775" y="1438275"/>
          <p14:tracePt t="26080" x="7277100" y="1455738"/>
          <p14:tracePt t="26097" x="7500938" y="1482725"/>
          <p14:tracePt t="26114" x="7572375" y="1490663"/>
          <p14:tracePt t="26130" x="7608888" y="1500188"/>
          <p14:tracePt t="26147" x="7670800" y="1500188"/>
          <p14:tracePt t="26173" x="7680325" y="1500188"/>
          <p14:tracePt t="26186" x="7688263" y="1500188"/>
          <p14:tracePt t="26504" x="7697788" y="1500188"/>
          <p14:tracePt t="26516" x="7724775" y="1500188"/>
          <p14:tracePt t="26529" x="7751763" y="1500188"/>
          <p14:tracePt t="26542" x="7777163" y="1500188"/>
          <p14:tracePt t="26555" x="7831138" y="1490663"/>
          <p14:tracePt t="26567" x="7894638" y="1473200"/>
          <p14:tracePt t="26580" x="7929563" y="1473200"/>
          <p14:tracePt t="26596" x="7956550" y="1465263"/>
          <p14:tracePt t="26613" x="7974013" y="1465263"/>
          <p14:tracePt t="26631" x="7983538" y="1455738"/>
          <p14:tracePt t="26720" x="7991475" y="1455738"/>
          <p14:tracePt t="26732" x="8001000" y="1455738"/>
          <p14:tracePt t="26745" x="8018463" y="1455738"/>
          <p14:tracePt t="26758" x="8045450" y="1455738"/>
          <p14:tracePt t="26770" x="8081963" y="1455738"/>
          <p14:tracePt t="26783" x="8143875" y="1455738"/>
          <p14:tracePt t="26796" x="8232775" y="1455738"/>
          <p14:tracePt t="26812" x="8331200" y="1455738"/>
          <p14:tracePt t="26829" x="8429625" y="1455738"/>
          <p14:tracePt t="26846" x="8510588" y="1455738"/>
          <p14:tracePt t="26862" x="8670925" y="1455738"/>
          <p14:tracePt t="26879" x="8742363" y="1455738"/>
          <p14:tracePt t="26895" x="8804275" y="1455738"/>
          <p14:tracePt t="26912" x="8885238" y="1455738"/>
          <p14:tracePt t="26929" x="8902700" y="1455738"/>
          <p14:tracePt t="26945" x="8920163" y="1455738"/>
          <p14:tracePt t="26962" x="8929688" y="1455738"/>
          <p14:tracePt t="27177" x="8939213" y="1455738"/>
          <p14:tracePt t="27190" x="8947150" y="1455738"/>
          <p14:tracePt t="27203" x="8966200" y="1455738"/>
          <p14:tracePt t="27215" x="9001125" y="1455738"/>
          <p14:tracePt t="27229" x="9082088" y="1455738"/>
          <p14:tracePt t="27245" x="9153525" y="1438275"/>
          <p14:tracePt t="27262" x="9215438" y="1438275"/>
          <p14:tracePt t="27278" x="9269413" y="1428750"/>
          <p14:tracePt t="27295" x="9296400" y="1428750"/>
          <p14:tracePt t="27330" x="9304338" y="1428750"/>
          <p14:tracePt t="27355" x="9313863" y="1428750"/>
          <p14:tracePt t="27368" x="9313863" y="1419225"/>
          <p14:tracePt t="27482" x="9313863" y="1411288"/>
          <p14:tracePt t="27762" x="9313863" y="1401763"/>
          <p14:tracePt t="27851" x="9313863" y="1393825"/>
          <p14:tracePt t="27902" x="9313863" y="1384300"/>
          <p14:tracePt t="27914" x="9304338" y="1384300"/>
          <p14:tracePt t="27928" x="9286875" y="1384300"/>
          <p14:tracePt t="27940" x="9269413" y="1374775"/>
          <p14:tracePt t="27952" x="9251950" y="1366838"/>
          <p14:tracePt t="27965" x="9224963" y="1357313"/>
          <p14:tracePt t="27978" x="9197975" y="1357313"/>
          <p14:tracePt t="27993" x="9170988" y="1357313"/>
          <p14:tracePt t="28010" x="9144000" y="1357313"/>
          <p14:tracePt t="28027" x="9126538" y="1357313"/>
          <p14:tracePt t="28043" x="9109075" y="1357313"/>
          <p14:tracePt t="28060" x="9099550" y="1357313"/>
          <p14:tracePt t="28077" x="9090025" y="1357313"/>
          <p14:tracePt t="28131" x="9082088" y="1357313"/>
          <p14:tracePt t="28385" x="9082088" y="1347788"/>
          <p14:tracePt t="28576" x="9117013" y="1347788"/>
          <p14:tracePt t="28589" x="9153525" y="1347788"/>
          <p14:tracePt t="28601" x="9224963" y="1347788"/>
          <p14:tracePt t="28614" x="9296400" y="1347788"/>
          <p14:tracePt t="28627" x="9394825" y="1347788"/>
          <p14:tracePt t="28642" x="9456738" y="1347788"/>
          <p14:tracePt t="28659" x="9483725" y="1347788"/>
          <p14:tracePt t="28675" x="9501188" y="1347788"/>
          <p14:tracePt t="28692" x="9528175" y="1347788"/>
          <p14:tracePt t="28709" x="9537700" y="1347788"/>
          <p14:tracePt t="28728" x="9545638" y="1347788"/>
          <p14:tracePt t="28753" x="9555163" y="1347788"/>
          <p14:tracePt t="29109" x="9563100" y="1347788"/>
          <p14:tracePt t="29122" x="9582150" y="1347788"/>
          <p14:tracePt t="29135" x="9617075" y="1347788"/>
          <p14:tracePt t="29148" x="9661525" y="1347788"/>
          <p14:tracePt t="29160" x="9732963" y="1347788"/>
          <p14:tracePt t="29175" x="9804400" y="1347788"/>
          <p14:tracePt t="29191" x="9858375" y="1347788"/>
          <p14:tracePt t="29208" x="9894888" y="1357313"/>
          <p14:tracePt t="29225" x="9929813" y="1357313"/>
          <p14:tracePt t="29250" x="9939338" y="1357313"/>
          <p14:tracePt t="29275" x="9947275" y="1357313"/>
          <p14:tracePt t="29287" x="9956800" y="1357313"/>
          <p14:tracePt t="29313" x="9966325" y="1357313"/>
          <p14:tracePt t="29338" x="9974263" y="1357313"/>
          <p14:tracePt t="29363" x="9991725" y="1357313"/>
          <p14:tracePt t="29376" x="10001250" y="1357313"/>
          <p14:tracePt t="29389" x="10018713" y="1357313"/>
          <p14:tracePt t="29401" x="10045700" y="1357313"/>
          <p14:tracePt t="29414" x="10072688" y="1357313"/>
          <p14:tracePt t="29427" x="10109200" y="1347788"/>
          <p14:tracePt t="29441" x="10134600" y="1322388"/>
          <p14:tracePt t="29457" x="10161588" y="1285875"/>
          <p14:tracePt t="29474" x="10188575" y="1231900"/>
          <p14:tracePt t="29491" x="10206038" y="1179513"/>
          <p14:tracePt t="29507" x="10206038" y="1169988"/>
          <p14:tracePt t="29524" x="10206038" y="1160463"/>
          <p14:tracePt t="29541" x="10206038" y="1152525"/>
          <p14:tracePt t="29557" x="10206038" y="1143000"/>
          <p14:tracePt t="29574" x="10198100" y="1143000"/>
          <p14:tracePt t="29591" x="10188575" y="1133475"/>
          <p14:tracePt t="29607" x="10161588" y="1133475"/>
          <p14:tracePt t="29624" x="10126663" y="1133475"/>
          <p14:tracePt t="29640" x="10082213" y="1133475"/>
          <p14:tracePt t="29657" x="10001250" y="1133475"/>
          <p14:tracePt t="29673" x="9966325" y="1133475"/>
          <p14:tracePt t="29690" x="9939338" y="1133475"/>
          <p14:tracePt t="29707" x="9902825" y="1169988"/>
          <p14:tracePt t="29723" x="9885363" y="1187450"/>
          <p14:tracePt t="29740" x="9867900" y="1204913"/>
          <p14:tracePt t="29757" x="9831388" y="1268413"/>
          <p14:tracePt t="29774" x="9831388" y="1295400"/>
          <p14:tracePt t="29790" x="9823450" y="1322388"/>
          <p14:tracePt t="29807" x="9823450" y="1339850"/>
          <p14:tracePt t="29823" x="9823450" y="1384300"/>
          <p14:tracePt t="29840" x="9823450" y="1401763"/>
          <p14:tracePt t="29856" x="9840913" y="1411288"/>
          <p14:tracePt t="29873" x="9858375" y="1438275"/>
          <p14:tracePt t="29890" x="9875838" y="1446213"/>
          <p14:tracePt t="29907" x="9885363" y="1446213"/>
          <p14:tracePt t="29923" x="9894888" y="1455738"/>
          <p14:tracePt t="29940" x="9902825" y="1455738"/>
          <p14:tracePt t="29973" x="9912350" y="1455738"/>
          <p14:tracePt t="31690" x="9902825" y="1455738"/>
          <p14:tracePt t="31703" x="9867900" y="1455738"/>
          <p14:tracePt t="31716" x="9804400" y="1455738"/>
          <p14:tracePt t="31728" x="9715500" y="1455738"/>
          <p14:tracePt t="31741" x="9644063" y="1455738"/>
          <p14:tracePt t="31754" x="9599613" y="1455738"/>
          <p14:tracePt t="31770" x="9572625" y="1455738"/>
          <p14:tracePt t="31792" x="9563100" y="1455738"/>
          <p14:tracePt t="31944" x="9572625" y="1455738"/>
          <p14:tracePt t="31983" x="9572625" y="1446213"/>
          <p14:tracePt t="32008" x="9537700" y="1428750"/>
          <p14:tracePt t="32021" x="9474200" y="1401763"/>
          <p14:tracePt t="32033" x="9375775" y="1384300"/>
          <p14:tracePt t="32046" x="9180513" y="1330325"/>
          <p14:tracePt t="32059" x="9001125" y="1285875"/>
          <p14:tracePt t="32071" x="8894763" y="1258888"/>
          <p14:tracePt t="32085" x="8831263" y="1231900"/>
          <p14:tracePt t="32102" x="8777288" y="1231900"/>
          <p14:tracePt t="32119" x="8742363" y="1231900"/>
          <p14:tracePt t="32135" x="8715375" y="1231900"/>
          <p14:tracePt t="32185" x="8705850" y="1231900"/>
          <p14:tracePt t="32376" x="8732838" y="1231900"/>
          <p14:tracePt t="32389" x="8804275" y="1231900"/>
          <p14:tracePt t="32402" x="8920163" y="1231900"/>
          <p14:tracePt t="32414" x="9144000" y="1231900"/>
          <p14:tracePt t="32428" x="9375775" y="1250950"/>
          <p14:tracePt t="32440" x="9510713" y="1268413"/>
          <p14:tracePt t="32453" x="9590088" y="1268413"/>
          <p14:tracePt t="32468" x="9653588" y="1276350"/>
          <p14:tracePt t="32485" x="9688513" y="1276350"/>
          <p14:tracePt t="32502" x="9705975" y="1276350"/>
          <p14:tracePt t="32518" x="9715500" y="1276350"/>
          <p14:tracePt t="32542" x="9725025" y="1276350"/>
          <p14:tracePt t="32822" x="9705975" y="1276350"/>
          <p14:tracePt t="32834" x="9653588" y="1276350"/>
          <p14:tracePt t="32847" x="9572625" y="1276350"/>
          <p14:tracePt t="32860" x="9402763" y="1276350"/>
          <p14:tracePt t="32872" x="9126538" y="1268413"/>
          <p14:tracePt t="32885" x="8894763" y="1241425"/>
          <p14:tracePt t="32901" x="8769350" y="1231900"/>
          <p14:tracePt t="32917" x="8697913" y="1223963"/>
          <p14:tracePt t="32935" x="8634413" y="1214438"/>
          <p14:tracePt t="32951" x="8609013" y="1214438"/>
          <p14:tracePt t="32974" x="8609013" y="1204913"/>
          <p14:tracePt t="33203" x="8609013" y="1196975"/>
          <p14:tracePt t="33215" x="8609013" y="1179513"/>
          <p14:tracePt t="33228" x="8609013" y="1169988"/>
          <p14:tracePt t="33241" x="8609013" y="1143000"/>
          <p14:tracePt t="33253" x="8609013" y="1116013"/>
          <p14:tracePt t="33267" x="8609013" y="1081088"/>
          <p14:tracePt t="33283" x="8609013" y="1044575"/>
          <p14:tracePt t="33300" x="8609013" y="990600"/>
          <p14:tracePt t="33317" x="8609013" y="919163"/>
          <p14:tracePt t="33333" x="8609013" y="884238"/>
          <p14:tracePt t="33350" x="8599488" y="857250"/>
          <p14:tracePt t="33367" x="8572500" y="839788"/>
          <p14:tracePt t="33383" x="8537575" y="803275"/>
          <p14:tracePt t="33400" x="8501063" y="785813"/>
          <p14:tracePt t="33417" x="8483600" y="776288"/>
          <p14:tracePt t="33433" x="8466138" y="758825"/>
          <p14:tracePt t="33450" x="8456613" y="758825"/>
          <p14:tracePt t="33466" x="8456613" y="750888"/>
          <p14:tracePt t="33483" x="8447088" y="741363"/>
          <p14:tracePt t="33584" x="8447088" y="731838"/>
          <p14:tracePt t="33610" x="8439150" y="731838"/>
          <p14:tracePt t="33711" x="8439150" y="723900"/>
          <p14:tracePt t="33928" x="8466138" y="723900"/>
          <p14:tracePt t="33940" x="8562975" y="723900"/>
          <p14:tracePt t="33953" x="8777288" y="776288"/>
          <p14:tracePt t="33966" x="9117013" y="839788"/>
          <p14:tracePt t="33982" x="9402763" y="901700"/>
          <p14:tracePt t="33999" x="9518650" y="919163"/>
          <p14:tracePt t="34015" x="9582150" y="928688"/>
          <p14:tracePt t="34032" x="9653588" y="955675"/>
          <p14:tracePt t="34048" x="9680575" y="955675"/>
          <p14:tracePt t="34065" x="9705975" y="965200"/>
          <p14:tracePt t="34082" x="9752013" y="982663"/>
          <p14:tracePt t="34098" x="9759950" y="982663"/>
          <p14:tracePt t="34115" x="9769475" y="990600"/>
          <p14:tracePt t="34132" x="9796463" y="1009650"/>
          <p14:tracePt t="34148" x="9813925" y="1017588"/>
          <p14:tracePt t="34165" x="9831388" y="1027113"/>
          <p14:tracePt t="34182" x="9840913" y="1044575"/>
          <p14:tracePt t="34207" x="9848850" y="1044575"/>
          <p14:tracePt t="34232" x="9848850" y="1054100"/>
          <p14:tracePt t="34258" x="9848850" y="1062038"/>
          <p14:tracePt t="34716" x="9840913" y="1062038"/>
          <p14:tracePt t="34729" x="9796463" y="1044575"/>
          <p14:tracePt t="34741" x="9732963" y="1017588"/>
          <p14:tracePt t="34754" x="9555163" y="955675"/>
          <p14:tracePt t="34767" x="9251950" y="884238"/>
          <p14:tracePt t="34780" x="8912225" y="812800"/>
          <p14:tracePt t="34797" x="8643938" y="758825"/>
          <p14:tracePt t="34814" x="8439150" y="731838"/>
          <p14:tracePt t="34831" x="8153400" y="696913"/>
          <p14:tracePt t="34847" x="8072438" y="687388"/>
          <p14:tracePt t="34864" x="8037513" y="687388"/>
          <p14:tracePt t="34880" x="8010525" y="679450"/>
          <p14:tracePt t="34881" x="8001000" y="679450"/>
          <p14:tracePt t="34897" x="7991475" y="669925"/>
          <p14:tracePt t="34919" x="7983538" y="660400"/>
          <p14:tracePt t="34958" x="7974013" y="660400"/>
          <p14:tracePt t="34983" x="7974013" y="652463"/>
          <p14:tracePt t="35084" x="7974013" y="642938"/>
          <p14:tracePt t="35122" x="7966075" y="642938"/>
          <p14:tracePt t="35148" x="7966075" y="633413"/>
          <p14:tracePt t="35161" x="7956550" y="633413"/>
          <p14:tracePt t="35186" x="7947025" y="633413"/>
          <p14:tracePt t="35237" x="7939088" y="633413"/>
          <p14:tracePt t="35478" x="7929563" y="633413"/>
          <p14:tracePt t="35491" x="7902575" y="633413"/>
          <p14:tracePt t="35504" x="7804150" y="633413"/>
          <p14:tracePt t="35517" x="7599363" y="633413"/>
          <p14:tracePt t="35530" x="7161213" y="687388"/>
          <p14:tracePt t="35546" x="6777038" y="758825"/>
          <p14:tracePt t="35562" x="6483350" y="812800"/>
          <p14:tracePt t="35579" x="6384925" y="847725"/>
          <p14:tracePt t="35595" x="6303963" y="866775"/>
          <p14:tracePt t="35612" x="6296025" y="866775"/>
          <p14:tracePt t="35629" x="6286500" y="866775"/>
          <p14:tracePt t="35645" x="6276975" y="866775"/>
          <p14:tracePt t="35885" x="6269038" y="866775"/>
          <p14:tracePt t="35898" x="6259513" y="866775"/>
          <p14:tracePt t="35923" x="6242050" y="866775"/>
          <p14:tracePt t="35936" x="6232525" y="866775"/>
          <p14:tracePt t="35949" x="6224588" y="866775"/>
          <p14:tracePt t="35974" x="6215063" y="866775"/>
          <p14:tracePt t="36063" x="6215063" y="874713"/>
          <p14:tracePt t="36076" x="6215063" y="884238"/>
          <p14:tracePt t="36089" x="6215063" y="893763"/>
          <p14:tracePt t="36101" x="6215063" y="911225"/>
          <p14:tracePt t="36114" x="6215063" y="928688"/>
          <p14:tracePt t="36128" x="6224588" y="938213"/>
          <p14:tracePt t="36144" x="6224588" y="955675"/>
          <p14:tracePt t="36161" x="6224588" y="965200"/>
          <p14:tracePt t="36178" x="6224588" y="973138"/>
          <p14:tracePt t="36203" x="6232525" y="982663"/>
          <p14:tracePt t="36228" x="6242050" y="982663"/>
          <p14:tracePt t="36254" x="6242050" y="990600"/>
          <p14:tracePt t="36279" x="6251575" y="1000125"/>
          <p14:tracePt t="36928" x="6296025" y="1000125"/>
          <p14:tracePt t="36941" x="6438900" y="1036638"/>
          <p14:tracePt t="36953" x="6848475" y="1125538"/>
          <p14:tracePt t="36966" x="7456488" y="1231900"/>
          <p14:tracePt t="36978" x="7991475" y="1330325"/>
          <p14:tracePt t="36993" x="8269288" y="1339850"/>
          <p14:tracePt t="37009" x="8412163" y="1366838"/>
          <p14:tracePt t="37026" x="8510588" y="1366838"/>
          <p14:tracePt t="37043" x="8582025" y="1384300"/>
          <p14:tracePt t="37059" x="8589963" y="1384300"/>
          <p14:tracePt t="37284" x="8609013" y="1384300"/>
          <p14:tracePt t="37296" x="8634413" y="1384300"/>
          <p14:tracePt t="37309" x="8715375" y="1384300"/>
          <p14:tracePt t="37322" x="8920163" y="1384300"/>
          <p14:tracePt t="37334" x="9251950" y="1393825"/>
          <p14:tracePt t="37347" x="9582150" y="1428750"/>
          <p14:tracePt t="37360" x="9752013" y="1428750"/>
          <p14:tracePt t="37375" x="9867900" y="1438275"/>
          <p14:tracePt t="37392" x="9947275" y="1446213"/>
          <p14:tracePt t="37409" x="10037763" y="1446213"/>
          <p14:tracePt t="37425" x="10134600" y="1446213"/>
          <p14:tracePt t="37442" x="10161588" y="1446213"/>
          <p14:tracePt t="37459" x="10180638" y="1446213"/>
          <p14:tracePt t="37475" x="10206038" y="1438275"/>
          <p14:tracePt t="37492" x="10215563" y="1438275"/>
          <p14:tracePt t="37509" x="10215563" y="1428750"/>
          <p14:tracePt t="37525" x="10225088" y="1419225"/>
          <p14:tracePt t="37550" x="10233025" y="1393825"/>
          <p14:tracePt t="37563" x="10233025" y="1374775"/>
          <p14:tracePt t="37576" x="10233025" y="1357313"/>
          <p14:tracePt t="37592" x="10233025" y="1347788"/>
          <p14:tracePt t="37608" x="10233025" y="1330325"/>
          <p14:tracePt t="37625" x="10233025" y="1312863"/>
          <p14:tracePt t="37641" x="10225088" y="1295400"/>
          <p14:tracePt t="37658" x="10153650" y="1285875"/>
          <p14:tracePt t="37675" x="10037763" y="1258888"/>
          <p14:tracePt t="37691" x="9394825" y="1223963"/>
          <p14:tracePt t="37708" x="9117013" y="1223963"/>
          <p14:tracePt t="37725" x="9001125" y="1223963"/>
          <p14:tracePt t="37741" x="8848725" y="1223963"/>
          <p14:tracePt t="37758" x="8813800" y="1223963"/>
          <p14:tracePt t="37775" x="8777288" y="1223963"/>
          <p14:tracePt t="37791" x="8697913" y="1223963"/>
          <p14:tracePt t="37808" x="8661400" y="1223963"/>
          <p14:tracePt t="37825" x="8643938" y="1223963"/>
          <p14:tracePt t="37841" x="8626475" y="1231900"/>
          <p14:tracePt t="37858" x="8609013" y="1241425"/>
          <p14:tracePt t="37874" x="8599488" y="1241425"/>
          <p14:tracePt t="37891" x="8589963" y="1258888"/>
          <p14:tracePt t="37908" x="8582025" y="1268413"/>
          <p14:tracePt t="37931" x="8572500" y="1285875"/>
          <p14:tracePt t="37944" x="8562975" y="1295400"/>
          <p14:tracePt t="37957" x="8562975" y="1303338"/>
          <p14:tracePt t="37974" x="8555038" y="1322388"/>
          <p14:tracePt t="37991" x="8555038" y="1339850"/>
          <p14:tracePt t="38008" x="8599488" y="1384300"/>
          <p14:tracePt t="38024" x="8697913" y="1419225"/>
          <p14:tracePt t="38041" x="8875713" y="1455738"/>
          <p14:tracePt t="38058" x="9466263" y="1517650"/>
          <p14:tracePt t="38074" x="9698038" y="1536700"/>
          <p14:tracePt t="38091" x="9848850" y="1536700"/>
          <p14:tracePt t="38107" x="9966325" y="1536700"/>
          <p14:tracePt t="38124" x="10126663" y="1536700"/>
          <p14:tracePt t="38141" x="10144125" y="1536700"/>
          <p14:tracePt t="38157" x="10161588" y="1536700"/>
          <p14:tracePt t="38174" x="10180638" y="1536700"/>
          <p14:tracePt t="38190" x="10188575" y="1536700"/>
          <p14:tracePt t="38207" x="10188575" y="1527175"/>
          <p14:tracePt t="38224" x="10206038" y="1517650"/>
          <p14:tracePt t="38262" x="10215563" y="1517650"/>
          <p14:tracePt t="38300" x="10215563" y="1509713"/>
          <p14:tracePt t="38719" x="10206038" y="1509713"/>
          <p14:tracePt t="38732" x="10180638" y="1517650"/>
          <p14:tracePt t="38745" x="10109200" y="1544638"/>
          <p14:tracePt t="38758" x="10010775" y="1589088"/>
          <p14:tracePt t="38773" x="9858375" y="1670050"/>
          <p14:tracePt t="38789" x="9626600" y="1751013"/>
          <p14:tracePt t="38806" x="9474200" y="1803400"/>
          <p14:tracePt t="38823" x="9242425" y="1866900"/>
          <p14:tracePt t="38839" x="9188450" y="1874838"/>
          <p14:tracePt t="38856" x="9153525" y="1884363"/>
          <p14:tracePt t="38873" x="9117013" y="1884363"/>
          <p14:tracePt t="38889" x="9109075" y="1884363"/>
          <p14:tracePt t="38923" x="9099550" y="1884363"/>
          <p14:tracePt t="39037" x="9099550" y="1874838"/>
          <p14:tracePt t="39062" x="9099550" y="1866900"/>
          <p14:tracePt t="39075" x="9099550" y="1857375"/>
          <p14:tracePt t="39087" x="9099550" y="1847850"/>
          <p14:tracePt t="39100" x="9117013" y="1830388"/>
          <p14:tracePt t="39113" x="9126538" y="1822450"/>
          <p14:tracePt t="39125" x="9153525" y="1795463"/>
          <p14:tracePt t="39139" x="9197975" y="1731963"/>
          <p14:tracePt t="39155" x="9251950" y="1679575"/>
          <p14:tracePt t="39172" x="9348788" y="1598613"/>
          <p14:tracePt t="39189" x="9466263" y="1465263"/>
          <p14:tracePt t="39205" x="9501188" y="1419225"/>
          <p14:tracePt t="39222" x="9510713" y="1401763"/>
          <p14:tracePt t="39238" x="9510713" y="1393825"/>
          <p14:tracePt t="39255" x="9518650" y="1374775"/>
          <p14:tracePt t="39278" x="9518650" y="1366838"/>
          <p14:tracePt t="39380" x="9518650" y="1357313"/>
          <p14:tracePt t="39443" x="9510713" y="1357313"/>
          <p14:tracePt t="39456" x="9510713" y="1347788"/>
          <p14:tracePt t="39481" x="9510713" y="1339850"/>
          <p14:tracePt t="39507" x="9501188" y="1339850"/>
          <p14:tracePt t="39558" x="9501188" y="1330325"/>
          <p14:tracePt t="39812" x="9491663" y="1330325"/>
          <p14:tracePt t="39978" x="9491663" y="1339850"/>
          <p14:tracePt t="39990" x="9491663" y="1347788"/>
          <p14:tracePt t="40054" x="9491663" y="1357313"/>
          <p14:tracePt t="40283" x="9491663" y="1366838"/>
          <p14:tracePt t="40296" x="9491663" y="1374775"/>
          <p14:tracePt t="40308" x="9491663" y="1384300"/>
          <p14:tracePt t="40321" x="9491663" y="1419225"/>
          <p14:tracePt t="40336" x="9491663" y="1446213"/>
          <p14:tracePt t="40353" x="9491663" y="1482725"/>
          <p14:tracePt t="40370" x="9501188" y="1517650"/>
          <p14:tracePt t="40386" x="9510713" y="1554163"/>
          <p14:tracePt t="40403" x="9510713" y="1562100"/>
          <p14:tracePt t="40420" x="9510713" y="1581150"/>
          <p14:tracePt t="40436" x="9518650" y="1598613"/>
          <p14:tracePt t="40473" x="9518650" y="1608138"/>
          <p14:tracePt t="40562" x="9518650" y="1616075"/>
          <p14:tracePt t="41363" x="9474200" y="1608138"/>
          <p14:tracePt t="41376" x="9367838" y="1589088"/>
          <p14:tracePt t="41388" x="9117013" y="1536700"/>
          <p14:tracePt t="41402" x="8688388" y="1482725"/>
          <p14:tracePt t="41418" x="8205788" y="1446213"/>
          <p14:tracePt t="41435" x="8027988" y="1438275"/>
          <p14:tracePt t="41451" x="7858125" y="1428750"/>
          <p14:tracePt t="41467" x="7840663" y="1428750"/>
          <p14:tracePt t="41484" x="7823200" y="1428750"/>
          <p14:tracePt t="41516" x="7813675" y="1419225"/>
          <p14:tracePt t="41579" x="7813675" y="1411288"/>
          <p14:tracePt t="41770" x="7813675" y="1401763"/>
          <p14:tracePt t="42037" x="7823200" y="1401763"/>
          <p14:tracePt t="42062" x="7848600" y="1401763"/>
          <p14:tracePt t="42075" x="7894638" y="1401763"/>
          <p14:tracePt t="42088" x="7966075" y="1401763"/>
          <p14:tracePt t="42101" x="8045450" y="1401763"/>
          <p14:tracePt t="42116" x="8081963" y="1411288"/>
          <p14:tracePt t="42133" x="8108950" y="1411288"/>
          <p14:tracePt t="42149" x="8116888" y="1411288"/>
          <p14:tracePt t="42167" x="8126413" y="1411288"/>
          <p14:tracePt t="42202" x="8134350" y="1411288"/>
          <p14:tracePt t="42304" x="8153400" y="1411288"/>
          <p14:tracePt t="42317" x="8161338" y="1401763"/>
          <p14:tracePt t="42329" x="8170863" y="1393825"/>
          <p14:tracePt t="42342" x="8197850" y="1384300"/>
          <p14:tracePt t="42355" x="8197850" y="1374775"/>
          <p14:tracePt t="42367" x="8205788" y="1366838"/>
          <p14:tracePt t="42382" x="8215313" y="1357313"/>
          <p14:tracePt t="42418" x="8224838" y="1357313"/>
          <p14:tracePt t="42443" x="8232775" y="1357313"/>
          <p14:tracePt t="42456" x="8242300" y="1357313"/>
          <p14:tracePt t="42469" x="8251825" y="1357313"/>
          <p14:tracePt t="42482" x="8259763" y="1357313"/>
          <p14:tracePt t="42499" x="8269288" y="1357313"/>
          <p14:tracePt t="42519" x="8277225" y="1357313"/>
          <p14:tracePt t="42813" x="8277225" y="1347788"/>
          <p14:tracePt t="43385" x="8277225" y="1357313"/>
          <p14:tracePt t="43398" x="8277225" y="1384300"/>
          <p14:tracePt t="43410" x="8269288" y="1411288"/>
          <p14:tracePt t="43423" x="8259763" y="1446213"/>
          <p14:tracePt t="43435" x="8251825" y="1482725"/>
          <p14:tracePt t="43448" x="8251825" y="1517650"/>
          <p14:tracePt t="43464" x="8251825" y="1562100"/>
          <p14:tracePt t="43480" x="8242300" y="1581150"/>
          <p14:tracePt t="43497" x="8242300" y="1598613"/>
          <p14:tracePt t="43513" x="8242300" y="1616075"/>
          <p14:tracePt t="43530" x="8242300" y="1625600"/>
          <p14:tracePt t="43601" x="8242300" y="1633538"/>
          <p14:tracePt t="43626" x="8242300" y="1643063"/>
          <p14:tracePt t="43893" x="8242300" y="1652588"/>
          <p14:tracePt t="43944" x="8242300" y="1660525"/>
          <p14:tracePt t="44007" x="8242300" y="1670050"/>
          <p14:tracePt t="44046" x="8242300" y="1679575"/>
          <p14:tracePt t="46907" x="8232775" y="1679575"/>
          <p14:tracePt t="46919" x="8170863" y="1679575"/>
          <p14:tracePt t="46933" x="7956550" y="1679575"/>
          <p14:tracePt t="46945" x="7385050" y="1679575"/>
          <p14:tracePt t="46958" x="6616700" y="1679575"/>
          <p14:tracePt t="46974" x="5894388" y="1714500"/>
          <p14:tracePt t="46990" x="5537200" y="1776413"/>
          <p14:tracePt t="47007" x="5214938" y="1839913"/>
          <p14:tracePt t="47023" x="5027613" y="1893888"/>
          <p14:tracePt t="47040" x="4991100" y="1901825"/>
          <p14:tracePt t="47314" x="5000625" y="1901825"/>
          <p14:tracePt t="47326" x="5018088" y="1911350"/>
          <p14:tracePt t="47339" x="5062538" y="1919288"/>
          <p14:tracePt t="47352" x="5153025" y="1955800"/>
          <p14:tracePt t="47364" x="5251450" y="1982788"/>
          <p14:tracePt t="47377" x="5322888" y="2009775"/>
          <p14:tracePt t="47390" x="5394325" y="2036763"/>
          <p14:tracePt t="47406" x="5419725" y="2044700"/>
          <p14:tracePt t="47423" x="5438775" y="2054225"/>
          <p14:tracePt t="47440" x="5446713" y="2054225"/>
          <p14:tracePt t="47631" x="5456238" y="2054225"/>
          <p14:tracePt t="47644" x="5465763" y="2054225"/>
          <p14:tracePt t="47657" x="5527675" y="2054225"/>
          <p14:tracePt t="47669" x="5670550" y="2044700"/>
          <p14:tracePt t="47682" x="5956300" y="2017713"/>
          <p14:tracePt t="47695" x="6303963" y="1982788"/>
          <p14:tracePt t="47708" x="6545263" y="1955800"/>
          <p14:tracePt t="47722" x="6643688" y="1955800"/>
          <p14:tracePt t="47739" x="6705600" y="1955800"/>
          <p14:tracePt t="47756" x="6742113" y="1955800"/>
          <p14:tracePt t="47772" x="6796088" y="1955800"/>
          <p14:tracePt t="47789" x="6813550" y="1955800"/>
          <p14:tracePt t="47987" x="6831013" y="1955800"/>
          <p14:tracePt t="48000" x="6867525" y="1955800"/>
          <p14:tracePt t="48013" x="6938963" y="1955800"/>
          <p14:tracePt t="48025" x="7072313" y="1955800"/>
          <p14:tracePt t="48039" x="7259638" y="1982788"/>
          <p14:tracePt t="48056" x="7412038" y="2017713"/>
          <p14:tracePt t="48072" x="7527925" y="2027238"/>
          <p14:tracePt t="48089" x="7616825" y="2036763"/>
          <p14:tracePt t="48105" x="7643813" y="2044700"/>
          <p14:tracePt t="48153" x="7653338" y="2044700"/>
          <p14:tracePt t="48559" x="7643813" y="2044700"/>
          <p14:tracePt t="48585" x="7626350" y="2044700"/>
          <p14:tracePt t="48598" x="7616825" y="2044700"/>
          <p14:tracePt t="48610" x="7608888" y="2044700"/>
          <p14:tracePt t="48623" x="7589838" y="2044700"/>
          <p14:tracePt t="48649" x="7581900" y="2044700"/>
          <p14:tracePt t="48661" x="7572375" y="2044700"/>
          <p14:tracePt t="48687" x="7562850" y="2044700"/>
          <p14:tracePt t="50341" x="7562850" y="2036763"/>
          <p14:tracePt t="51168" x="7572375" y="2036763"/>
          <p14:tracePt t="51180" x="7616825" y="2036763"/>
          <p14:tracePt t="51193" x="7715250" y="2036763"/>
          <p14:tracePt t="51206" x="7894638" y="2036763"/>
          <p14:tracePt t="51218" x="8170863" y="2036763"/>
          <p14:tracePt t="51232" x="8375650" y="2036763"/>
          <p14:tracePt t="51249" x="8474075" y="2036763"/>
          <p14:tracePt t="51265" x="8545513" y="2036763"/>
          <p14:tracePt t="51282" x="8634413" y="2036763"/>
          <p14:tracePt t="51299" x="8661400" y="2036763"/>
          <p14:tracePt t="52083" x="8653463" y="2036763"/>
          <p14:tracePt t="52096" x="8609013" y="2036763"/>
          <p14:tracePt t="52108" x="8518525" y="2036763"/>
          <p14:tracePt t="52121" x="8358188" y="2036763"/>
          <p14:tracePt t="52134" x="8108950" y="2036763"/>
          <p14:tracePt t="52147" x="7786688" y="2036763"/>
          <p14:tracePt t="52164" x="7653338" y="2036763"/>
          <p14:tracePt t="52180" x="7562850" y="2044700"/>
          <p14:tracePt t="52197" x="7491413" y="2062163"/>
          <p14:tracePt t="52198" x="7429500" y="2071688"/>
          <p14:tracePt t="52213" x="7385050" y="2071688"/>
          <p14:tracePt t="52230" x="7367588" y="2081213"/>
          <p14:tracePt t="52477" x="7348538" y="2081213"/>
          <p14:tracePt t="52490" x="7313613" y="2081213"/>
          <p14:tracePt t="52503" x="7251700" y="2062163"/>
          <p14:tracePt t="52515" x="7134225" y="2027238"/>
          <p14:tracePt t="52530" x="6973888" y="1982788"/>
          <p14:tracePt t="52546" x="6804025" y="1946275"/>
          <p14:tracePt t="52563" x="6697663" y="1919288"/>
          <p14:tracePt t="52580" x="6572250" y="1884363"/>
          <p14:tracePt t="52596" x="6537325" y="1866900"/>
          <p14:tracePt t="52613" x="6527800" y="1857375"/>
          <p14:tracePt t="52630" x="6510338" y="1857375"/>
          <p14:tracePt t="52668" x="6500813" y="1847850"/>
          <p14:tracePt t="52706" x="6500813" y="1839913"/>
          <p14:tracePt t="53011" x="6518275" y="1839913"/>
          <p14:tracePt t="53024" x="6527800" y="1839913"/>
          <p14:tracePt t="53037" x="6545263" y="1839913"/>
          <p14:tracePt t="53049" x="6554788" y="1839913"/>
          <p14:tracePt t="53062" x="6572250" y="1847850"/>
          <p14:tracePt t="53078" x="6581775" y="1847850"/>
          <p14:tracePt t="53100" x="6589713" y="1847850"/>
          <p14:tracePt t="53112" x="6589713" y="1857375"/>
          <p14:tracePt t="53163" x="6599238" y="1857375"/>
          <p14:tracePt t="54651" x="6608763" y="1857375"/>
          <p14:tracePt t="54664" x="6626225" y="1857375"/>
          <p14:tracePt t="54677" x="6697663" y="1857375"/>
          <p14:tracePt t="54689" x="6848475" y="1866900"/>
          <p14:tracePt t="54702" x="7081838" y="1893888"/>
          <p14:tracePt t="54715" x="7277100" y="1946275"/>
          <p14:tracePt t="54728" x="7375525" y="1955800"/>
          <p14:tracePt t="54742" x="7466013" y="1965325"/>
          <p14:tracePt t="54759" x="7518400" y="1982788"/>
          <p14:tracePt t="54776" x="7545388" y="1990725"/>
          <p14:tracePt t="54792" x="7589838" y="2000250"/>
          <p14:tracePt t="54809" x="7599363" y="2000250"/>
          <p14:tracePt t="55147" x="7608888" y="2000250"/>
          <p14:tracePt t="55173" x="7616825" y="2000250"/>
          <p14:tracePt t="55186" x="7616825" y="2009775"/>
          <p14:tracePt t="55211" x="7626350" y="2017713"/>
          <p14:tracePt t="55249" x="7634288" y="2017713"/>
          <p14:tracePt t="55274" x="7643813" y="2027238"/>
          <p14:tracePt t="55402" x="7634288" y="2017713"/>
          <p14:tracePt t="55414" x="7626350" y="2009775"/>
          <p14:tracePt t="55440" x="7616825" y="2000250"/>
          <p14:tracePt t="55452" x="7616825" y="1990725"/>
          <p14:tracePt t="55490" x="7616825" y="1982788"/>
          <p14:tracePt t="55503" x="7626350" y="1982788"/>
          <p14:tracePt t="55516" x="7680325" y="1973263"/>
          <p14:tracePt t="55528" x="7777163" y="1965325"/>
          <p14:tracePt t="55542" x="7894638" y="1938338"/>
          <p14:tracePt t="55557" x="8010525" y="1928813"/>
          <p14:tracePt t="55574" x="8072438" y="1919288"/>
          <p14:tracePt t="55590" x="8108950" y="1911350"/>
          <p14:tracePt t="55607" x="8126413" y="1911350"/>
          <p14:tracePt t="55808" x="8134350" y="1911350"/>
          <p14:tracePt t="55834" x="8180388" y="1911350"/>
          <p14:tracePt t="55847" x="8242300" y="1911350"/>
          <p14:tracePt t="55859" x="8348663" y="1928813"/>
          <p14:tracePt t="55873" x="8510588" y="1965325"/>
          <p14:tracePt t="55890" x="8653463" y="1990725"/>
          <p14:tracePt t="55906" x="8769350" y="2017713"/>
          <p14:tracePt t="55923" x="8894763" y="2062163"/>
          <p14:tracePt t="55940" x="8947150" y="2081213"/>
          <p14:tracePt t="55956" x="8974138" y="2089150"/>
          <p14:tracePt t="55974" x="9037638" y="2116138"/>
          <p14:tracePt t="55990" x="9055100" y="2125663"/>
          <p14:tracePt t="56190" x="9072563" y="2125663"/>
          <p14:tracePt t="56202" x="9090025" y="2125663"/>
          <p14:tracePt t="56215" x="9153525" y="2125663"/>
          <p14:tracePt t="56228" x="9259888" y="2125663"/>
          <p14:tracePt t="56240" x="9429750" y="2125663"/>
          <p14:tracePt t="56256" x="9582150" y="2125663"/>
          <p14:tracePt t="56273" x="9698038" y="2125663"/>
          <p14:tracePt t="56289" x="9786938" y="2125663"/>
          <p14:tracePt t="56306" x="9912350" y="2125663"/>
          <p14:tracePt t="56322" x="9947275" y="2133600"/>
          <p14:tracePt t="56546" x="9956800" y="2133600"/>
          <p14:tracePt t="56558" x="9966325" y="2133600"/>
          <p14:tracePt t="56571" x="9991725" y="2133600"/>
          <p14:tracePt t="56584" x="10028238" y="2133600"/>
          <p14:tracePt t="56596" x="10117138" y="2133600"/>
          <p14:tracePt t="56609" x="10225088" y="2133600"/>
          <p14:tracePt t="56622" x="10331450" y="2133600"/>
          <p14:tracePt t="56638" x="10429875" y="2133600"/>
          <p14:tracePt t="56655" x="10491788" y="2143125"/>
          <p14:tracePt t="56672" x="10537825" y="2152650"/>
          <p14:tracePt t="56688" x="10563225" y="2170113"/>
          <p14:tracePt t="56705" x="10572750" y="2179638"/>
          <p14:tracePt t="56722" x="10590213" y="2187575"/>
          <p14:tracePt t="57830" x="10582275" y="2187575"/>
          <p14:tracePt t="57843" x="10563225" y="2187575"/>
          <p14:tracePt t="57855" x="10518775" y="2187575"/>
          <p14:tracePt t="57869" x="10420350" y="2160588"/>
          <p14:tracePt t="57886" x="10277475" y="2133600"/>
          <p14:tracePt t="57903" x="10090150" y="2108200"/>
          <p14:tracePt t="57920" x="9912350" y="2089150"/>
          <p14:tracePt t="57936" x="9875838" y="2089150"/>
          <p14:tracePt t="57953" x="9867900" y="2089150"/>
          <p14:tracePt t="57969" x="9858375" y="2089150"/>
          <p14:tracePt t="57996" x="9848850" y="2089150"/>
          <p14:tracePt t="58034" x="9840913" y="2089150"/>
          <p14:tracePt t="58046" x="9813925" y="2089150"/>
          <p14:tracePt t="58059" x="9752013" y="2089150"/>
          <p14:tracePt t="58072" x="9617075" y="2089150"/>
          <p14:tracePt t="58086" x="9340850" y="2089150"/>
          <p14:tracePt t="58102" x="8920163" y="2098675"/>
          <p14:tracePt t="58119" x="8518525" y="2116138"/>
          <p14:tracePt t="58136" x="7966075" y="2133600"/>
          <p14:tracePt t="58152" x="7831138" y="2133600"/>
          <p14:tracePt t="58169" x="7732713" y="2133600"/>
          <p14:tracePt t="58186" x="7643813" y="2133600"/>
          <p14:tracePt t="58440" x="7643813" y="2116138"/>
          <p14:tracePt t="58453" x="7643813" y="2108200"/>
          <p14:tracePt t="58466" x="7643813" y="2081213"/>
          <p14:tracePt t="58478" x="7643813" y="2054225"/>
          <p14:tracePt t="58491" x="7643813" y="2017713"/>
          <p14:tracePt t="58504" x="7643813" y="1973263"/>
          <p14:tracePt t="58518" x="7643813" y="1955800"/>
          <p14:tracePt t="58535" x="7643813" y="1938338"/>
          <p14:tracePt t="58551" x="7643813" y="1911350"/>
          <p14:tracePt t="58568" x="7626350" y="1866900"/>
          <p14:tracePt t="58585" x="7608888" y="1857375"/>
          <p14:tracePt t="58601" x="7589838" y="1830388"/>
          <p14:tracePt t="58618" x="7518400" y="1803400"/>
          <p14:tracePt t="58635" x="7466013" y="1795463"/>
          <p14:tracePt t="58651" x="7412038" y="1785938"/>
          <p14:tracePt t="58668" x="7348538" y="1776413"/>
          <p14:tracePt t="58684" x="7224713" y="1776413"/>
          <p14:tracePt t="58701" x="7197725" y="1776413"/>
          <p14:tracePt t="58718" x="7180263" y="1776413"/>
          <p14:tracePt t="58735" x="7153275" y="1776413"/>
          <p14:tracePt t="58758" x="7143750" y="1776413"/>
          <p14:tracePt t="58770" x="7134225" y="1803400"/>
          <p14:tracePt t="58784" x="7126288" y="1812925"/>
          <p14:tracePt t="58801" x="7126288" y="1847850"/>
          <p14:tracePt t="58818" x="7126288" y="1884363"/>
          <p14:tracePt t="58835" x="7180263" y="2000250"/>
          <p14:tracePt t="58851" x="7224713" y="2044700"/>
          <p14:tracePt t="58867" x="7277100" y="2081213"/>
          <p14:tracePt t="58884" x="7375525" y="2143125"/>
          <p14:tracePt t="58901" x="7429500" y="2170113"/>
          <p14:tracePt t="58917" x="7483475" y="2197100"/>
          <p14:tracePt t="58934" x="7562850" y="2214563"/>
          <p14:tracePt t="58936" x="7626350" y="2232025"/>
          <p14:tracePt t="58950" x="7680325" y="2232025"/>
          <p14:tracePt t="58967" x="7705725" y="2241550"/>
          <p14:tracePt t="58984" x="7715250" y="2241550"/>
          <p14:tracePt t="59000" x="7724775" y="2241550"/>
          <p14:tracePt t="59025" x="7742238" y="2241550"/>
          <p14:tracePt t="59037" x="7751763" y="2214563"/>
          <p14:tracePt t="59051" x="7759700" y="2170113"/>
          <p14:tracePt t="59067" x="7769225" y="2098675"/>
          <p14:tracePt t="59084" x="7777163" y="2027238"/>
          <p14:tracePt t="59101" x="7786688" y="1928813"/>
          <p14:tracePt t="59117" x="7786688" y="1901825"/>
          <p14:tracePt t="59134" x="7769225" y="1884363"/>
          <p14:tracePt t="59150" x="7751763" y="1866900"/>
          <p14:tracePt t="59167" x="7670800" y="1822450"/>
          <p14:tracePt t="59184" x="7626350" y="1803400"/>
          <p14:tracePt t="59200" x="7581900" y="1785938"/>
          <p14:tracePt t="59217" x="7527925" y="1776413"/>
          <p14:tracePt t="59233" x="7500938" y="1776413"/>
          <p14:tracePt t="59250" x="7473950" y="1776413"/>
          <p14:tracePt t="59267" x="7446963" y="1776413"/>
          <p14:tracePt t="59283" x="7439025" y="1776413"/>
          <p14:tracePt t="59300" x="7429500" y="1776413"/>
          <p14:tracePt t="59317" x="7419975" y="1776413"/>
          <p14:tracePt t="60423" x="7375525" y="1795463"/>
          <p14:tracePt t="60436" x="7205663" y="1866900"/>
          <p14:tracePt t="60449" x="6831013" y="2017713"/>
          <p14:tracePt t="60462" x="6303963" y="2205038"/>
          <p14:tracePt t="60474" x="5956300" y="2303463"/>
          <p14:tracePt t="60487" x="5840413" y="2339975"/>
          <p14:tracePt t="60500" x="5751513" y="2357438"/>
          <p14:tracePt t="60514" x="5715000" y="2357438"/>
          <p14:tracePt t="60531" x="5697538" y="2357438"/>
          <p14:tracePt t="60548" x="5688013" y="2357438"/>
          <p14:tracePt t="60564" x="5680075" y="2357438"/>
          <p14:tracePt t="60780" x="5670550" y="2357438"/>
          <p14:tracePt t="60792" x="5661025" y="2347913"/>
          <p14:tracePt t="60805" x="5643563" y="2339975"/>
          <p14:tracePt t="60818" x="5634038" y="2322513"/>
          <p14:tracePt t="60831" x="5608638" y="2295525"/>
          <p14:tracePt t="60847" x="5581650" y="2268538"/>
          <p14:tracePt t="60864" x="5562600" y="2232025"/>
          <p14:tracePt t="60881" x="5537200" y="2179638"/>
          <p14:tracePt t="60897" x="5527675" y="2160588"/>
          <p14:tracePt t="60914" x="5518150" y="2143125"/>
          <p14:tracePt t="60930" x="5510213" y="2125663"/>
          <p14:tracePt t="60947" x="5510213" y="2089150"/>
          <p14:tracePt t="60964" x="5500688" y="2089150"/>
          <p14:tracePt t="60980" x="5491163" y="2071688"/>
          <p14:tracePt t="60997" x="5491163" y="2054225"/>
          <p14:tracePt t="61013" x="5483225" y="2054225"/>
          <p14:tracePt t="61033" x="5483225" y="2044700"/>
          <p14:tracePt t="61084" x="5473700" y="2044700"/>
          <p14:tracePt t="63933" x="5491163" y="2044700"/>
          <p14:tracePt t="63946" x="5554663" y="2044700"/>
          <p14:tracePt t="63958" x="5688013" y="2062163"/>
          <p14:tracePt t="63971" x="5973763" y="2089150"/>
          <p14:tracePt t="63984" x="6161088" y="2116138"/>
          <p14:tracePt t="63997" x="6276975" y="2125663"/>
          <p14:tracePt t="64010" x="6340475" y="2125663"/>
          <p14:tracePt t="64024" x="6384925" y="2125663"/>
          <p14:tracePt t="64041" x="6402388" y="2133600"/>
          <p14:tracePt t="64060" x="6411913" y="2133600"/>
          <p14:tracePt t="64086" x="6419850" y="2133600"/>
          <p14:tracePt t="64276" x="6429375" y="2133600"/>
          <p14:tracePt t="64315" x="6438900" y="2133600"/>
          <p14:tracePt t="64327" x="6456363" y="2133600"/>
          <p14:tracePt t="64340" x="6473825" y="2133600"/>
          <p14:tracePt t="64352" x="6510338" y="2133600"/>
          <p14:tracePt t="64365" x="6562725" y="2133600"/>
          <p14:tracePt t="64377" x="6634163" y="2133600"/>
          <p14:tracePt t="64391" x="6705600" y="2125663"/>
          <p14:tracePt t="64407" x="6759575" y="2108200"/>
          <p14:tracePt t="64423" x="6804025" y="2098675"/>
          <p14:tracePt t="64440" x="6831013" y="2081213"/>
          <p14:tracePt t="64457" x="6848475" y="2071688"/>
          <p14:tracePt t="64632" x="6867525" y="2071688"/>
          <p14:tracePt t="64645" x="6965950" y="2062163"/>
          <p14:tracePt t="64657" x="7205663" y="2044700"/>
          <p14:tracePt t="64671" x="7661275" y="1990725"/>
          <p14:tracePt t="64683" x="8161338" y="1973263"/>
          <p14:tracePt t="64695" x="8510588" y="1973263"/>
          <p14:tracePt t="64709" x="8705850" y="1973263"/>
          <p14:tracePt t="64723" x="8840788" y="1973263"/>
          <p14:tracePt t="64739" x="8966200" y="1973263"/>
          <p14:tracePt t="64756" x="9045575" y="1973263"/>
          <p14:tracePt t="64773" x="9161463" y="2000250"/>
          <p14:tracePt t="64789" x="9180513" y="2009775"/>
          <p14:tracePt t="64806" x="9197975" y="2009775"/>
          <p14:tracePt t="64823" x="9197975" y="2017713"/>
          <p14:tracePt t="64848" x="9205913" y="2017713"/>
          <p14:tracePt t="64937" x="9197975" y="2017713"/>
          <p14:tracePt t="64950" x="9153525" y="2017713"/>
          <p14:tracePt t="64963" x="9072563" y="2009775"/>
          <p14:tracePt t="64975" x="8974138" y="1990725"/>
          <p14:tracePt t="64989" x="8823325" y="1965325"/>
          <p14:tracePt t="65006" x="8661400" y="1955800"/>
          <p14:tracePt t="65022" x="8483600" y="1946275"/>
          <p14:tracePt t="65039" x="8197850" y="1946275"/>
          <p14:tracePt t="65056" x="8027988" y="1946275"/>
          <p14:tracePt t="65072" x="7912100" y="1946275"/>
          <p14:tracePt t="65089" x="7804150" y="1946275"/>
          <p14:tracePt t="65090" x="7715250" y="1955800"/>
          <p14:tracePt t="65106" x="7626350" y="1973263"/>
          <p14:tracePt t="65122" x="7599363" y="1973263"/>
          <p14:tracePt t="65139" x="7572375" y="1982788"/>
          <p14:tracePt t="65155" x="7554913" y="1982788"/>
          <p14:tracePt t="65191" x="7545388" y="1982788"/>
          <p14:tracePt t="65204" x="7537450" y="1982788"/>
          <p14:tracePt t="65229" x="7527925" y="1982788"/>
          <p14:tracePt t="65255" x="7518400" y="1982788"/>
          <p14:tracePt t="65267" x="7510463" y="1982788"/>
          <p14:tracePt t="65280" x="7500938" y="1982788"/>
          <p14:tracePt t="65306" x="7483475" y="1982788"/>
          <p14:tracePt t="65318" x="7446963" y="1965325"/>
          <p14:tracePt t="65331" x="7429500" y="1965325"/>
          <p14:tracePt t="65343" x="7402513" y="1955800"/>
          <p14:tracePt t="65356" x="7385050" y="1946275"/>
          <p14:tracePt t="65372" x="7358063" y="1946275"/>
          <p14:tracePt t="65388" x="7348538" y="1946275"/>
          <p14:tracePt t="65405" x="7340600" y="1946275"/>
          <p14:tracePt t="65421" x="7331075" y="1946275"/>
          <p14:tracePt t="65458" x="7323138" y="1946275"/>
          <p14:tracePt t="65471" x="7323138" y="1938338"/>
          <p14:tracePt t="65636" x="7331075" y="1938338"/>
          <p14:tracePt t="65648" x="7385050" y="1938338"/>
          <p14:tracePt t="65661" x="7554913" y="1938338"/>
          <p14:tracePt t="65674" x="7974013" y="1938338"/>
          <p14:tracePt t="65688" x="8572500" y="1938338"/>
          <p14:tracePt t="65705" x="8991600" y="1938338"/>
          <p14:tracePt t="65721" x="9188450" y="1938338"/>
          <p14:tracePt t="65738" x="9340850" y="1965325"/>
          <p14:tracePt t="65754" x="9402763" y="1973263"/>
          <p14:tracePt t="65771" x="9456738" y="1982788"/>
          <p14:tracePt t="65788" x="9537700" y="2009775"/>
          <p14:tracePt t="65804" x="9555163" y="2017713"/>
          <p14:tracePt t="65821" x="9572625" y="2017713"/>
          <p14:tracePt t="65837" x="9599613" y="2027238"/>
          <p14:tracePt t="66043" x="9617075" y="2027238"/>
          <p14:tracePt t="66068" x="9634538" y="2027238"/>
          <p14:tracePt t="66081" x="9644063" y="2027238"/>
          <p14:tracePt t="66093" x="9661525" y="2036763"/>
          <p14:tracePt t="66119" x="9661525" y="2044700"/>
          <p14:tracePt t="66131" x="9671050" y="2044700"/>
          <p14:tracePt t="66144" x="9671050" y="2054225"/>
          <p14:tracePt t="66195" x="9671050" y="2062163"/>
          <p14:tracePt t="66220" x="9634538" y="2062163"/>
          <p14:tracePt t="66233" x="9555163" y="2062163"/>
          <p14:tracePt t="66245" x="9385300" y="2062163"/>
          <p14:tracePt t="66258" x="9188450" y="2062163"/>
          <p14:tracePt t="66271" x="8974138" y="2062163"/>
          <p14:tracePt t="66287" x="8867775" y="2044700"/>
          <p14:tracePt t="66303" x="8831263" y="2044700"/>
          <p14:tracePt t="66320" x="8813800" y="2044700"/>
          <p14:tracePt t="66337" x="8786813" y="2044700"/>
          <p14:tracePt t="66500" x="8777288" y="2044700"/>
          <p14:tracePt t="66512" x="8759825" y="2044700"/>
          <p14:tracePt t="66525" x="8697913" y="2044700"/>
          <p14:tracePt t="66538" x="8537575" y="2044700"/>
          <p14:tracePt t="66553" x="8161338" y="2027238"/>
          <p14:tracePt t="66569" x="7616825" y="2009775"/>
          <p14:tracePt t="66586" x="7205663" y="1973263"/>
          <p14:tracePt t="66603" x="6823075" y="1973263"/>
          <p14:tracePt t="66619" x="6742113" y="1973263"/>
          <p14:tracePt t="66636" x="6688138" y="1973263"/>
          <p14:tracePt t="66653" x="6653213" y="1973263"/>
          <p14:tracePt t="66669" x="6643688" y="1965325"/>
          <p14:tracePt t="66686" x="6626225" y="1965325"/>
          <p14:tracePt t="66703" x="6626225" y="1955800"/>
          <p14:tracePt t="66719" x="6616700" y="1955800"/>
          <p14:tracePt t="66741" x="6616700" y="1946275"/>
          <p14:tracePt t="66779" x="6616700" y="1938338"/>
          <p14:tracePt t="66855" x="6634163" y="1928813"/>
          <p14:tracePt t="66868" x="6724650" y="1919288"/>
          <p14:tracePt t="66881" x="6902450" y="1884363"/>
          <p14:tracePt t="66894" x="7277100" y="1847850"/>
          <p14:tracePt t="66906" x="7608888" y="1822450"/>
          <p14:tracePt t="66919" x="7840663" y="1822450"/>
          <p14:tracePt t="66935" x="7939088" y="1822450"/>
          <p14:tracePt t="66952" x="7974013" y="1822450"/>
          <p14:tracePt t="66969" x="7991475" y="1822450"/>
          <p14:tracePt t="66985" x="8001000" y="1822450"/>
          <p14:tracePt t="67021" x="8010525" y="1822450"/>
          <p14:tracePt t="67135" x="8001000" y="1822450"/>
          <p14:tracePt t="67148" x="7974013" y="1803400"/>
          <p14:tracePt t="67160" x="7939088" y="1785938"/>
          <p14:tracePt t="67173" x="7885113" y="1751013"/>
          <p14:tracePt t="67186" x="7831138" y="1724025"/>
          <p14:tracePt t="67201" x="7786688" y="1704975"/>
          <p14:tracePt t="67218" x="7732713" y="1687513"/>
          <p14:tracePt t="67235" x="7680325" y="1670050"/>
          <p14:tracePt t="67251" x="7545388" y="1660525"/>
          <p14:tracePt t="67268" x="7483475" y="1660525"/>
          <p14:tracePt t="67285" x="7412038" y="1660525"/>
          <p14:tracePt t="67301" x="7313613" y="1697038"/>
          <p14:tracePt t="67318" x="7286625" y="1714500"/>
          <p14:tracePt t="67334" x="7269163" y="1724025"/>
          <p14:tracePt t="67352" x="7251700" y="1731963"/>
          <p14:tracePt t="67368" x="7242175" y="1751013"/>
          <p14:tracePt t="67384" x="7232650" y="1758950"/>
          <p14:tracePt t="67401" x="7224713" y="1803400"/>
          <p14:tracePt t="67418" x="7224713" y="1830388"/>
          <p14:tracePt t="67434" x="7224713" y="1866900"/>
          <p14:tracePt t="67451" x="7224713" y="1893888"/>
          <p14:tracePt t="67468" x="7269163" y="1955800"/>
          <p14:tracePt t="67484" x="7296150" y="1990725"/>
          <p14:tracePt t="67501" x="7304088" y="2000250"/>
          <p14:tracePt t="67517" x="7331075" y="2017713"/>
          <p14:tracePt t="67534" x="7358063" y="2017713"/>
          <p14:tracePt t="67551" x="7385050" y="2017713"/>
          <p14:tracePt t="67567" x="7483475" y="2027238"/>
          <p14:tracePt t="67584" x="7545388" y="2027238"/>
          <p14:tracePt t="67601" x="7572375" y="2027238"/>
          <p14:tracePt t="67618" x="7616825" y="2027238"/>
          <p14:tracePt t="67634" x="7634288" y="2009775"/>
          <p14:tracePt t="67656" x="7653338" y="1990725"/>
          <p14:tracePt t="67669" x="7661275" y="1973263"/>
          <p14:tracePt t="67684" x="7661275" y="1928813"/>
          <p14:tracePt t="67700" x="7680325" y="1884363"/>
          <p14:tracePt t="67718" x="7688263" y="1839913"/>
          <p14:tracePt t="67734" x="7688263" y="1785938"/>
          <p14:tracePt t="67750" x="7688263" y="1758950"/>
          <p14:tracePt t="67767" x="7661275" y="1751013"/>
          <p14:tracePt t="67784" x="7616825" y="1724025"/>
          <p14:tracePt t="67800" x="7581900" y="1704975"/>
          <p14:tracePt t="67817" x="7537450" y="1704975"/>
          <p14:tracePt t="67834" x="7456488" y="1704975"/>
          <p14:tracePt t="67850" x="7412038" y="1704975"/>
          <p14:tracePt t="67867" x="7385050" y="1704975"/>
          <p14:tracePt t="67884" x="7323138" y="1731963"/>
          <p14:tracePt t="67900" x="7304088" y="1741488"/>
          <p14:tracePt t="67917" x="7286625" y="1758950"/>
          <p14:tracePt t="67933" x="7286625" y="1776413"/>
          <p14:tracePt t="67950" x="7269163" y="1822450"/>
          <p14:tracePt t="67967" x="7269163" y="1857375"/>
          <p14:tracePt t="67983" x="7269163" y="1901825"/>
          <p14:tracePt t="68000" x="7269163" y="1973263"/>
          <p14:tracePt t="68017" x="7296150" y="2017713"/>
          <p14:tracePt t="68033" x="7348538" y="2081213"/>
          <p14:tracePt t="68050" x="7473950" y="2152650"/>
          <p14:tracePt t="68066" x="7527925" y="2170113"/>
          <p14:tracePt t="68083" x="7589838" y="2187575"/>
          <p14:tracePt t="68100" x="7661275" y="2205038"/>
          <p14:tracePt t="68116" x="7670800" y="2205038"/>
          <p14:tracePt t="68133" x="7680325" y="2214563"/>
          <p14:tracePt t="68151" x="7688263" y="2214563"/>
          <p14:tracePt t="68176" x="7697788" y="2214563"/>
          <p14:tracePt t="68189" x="7715250" y="2179638"/>
          <p14:tracePt t="68202" x="7732713" y="2116138"/>
          <p14:tracePt t="68216" x="7777163" y="2017713"/>
          <p14:tracePt t="68233" x="7796213" y="1919288"/>
          <p14:tracePt t="68249" x="7823200" y="1839913"/>
          <p14:tracePt t="68266" x="7823200" y="1751013"/>
          <p14:tracePt t="68283" x="7823200" y="1724025"/>
          <p14:tracePt t="68299" x="7823200" y="1704975"/>
          <p14:tracePt t="68317" x="7796213" y="1679575"/>
          <p14:tracePt t="68333" x="7777163" y="1670050"/>
          <p14:tracePt t="68349" x="7751763" y="1670050"/>
          <p14:tracePt t="68366" x="7680325" y="1660525"/>
          <p14:tracePt t="68383" x="7626350" y="1660525"/>
          <p14:tracePt t="68399" x="7562850" y="1660525"/>
          <p14:tracePt t="68416" x="7518400" y="1660525"/>
          <p14:tracePt t="68433" x="7456488" y="1660525"/>
          <p14:tracePt t="68449" x="7439025" y="1660525"/>
          <p14:tracePt t="68466" x="7429500" y="1670050"/>
          <p14:tracePt t="68482" x="7419975" y="1687513"/>
          <p14:tracePt t="68506" x="7412038" y="1704975"/>
          <p14:tracePt t="68519" x="7412038" y="1724025"/>
          <p14:tracePt t="68532" x="7412038" y="1741488"/>
          <p14:tracePt t="68549" x="7412038" y="1751013"/>
          <p14:tracePt t="68566" x="7412038" y="1768475"/>
          <p14:tracePt t="68583" x="7412038" y="1785938"/>
          <p14:tracePt t="68599" x="7419975" y="1795463"/>
          <p14:tracePt t="68615" x="7419975" y="1803400"/>
          <p14:tracePt t="68634" x="7429500" y="1812925"/>
          <p14:tracePt t="68649" x="7439025" y="1812925"/>
          <p14:tracePt t="68665" x="7439025" y="1822450"/>
          <p14:tracePt t="68682" x="7446963" y="1822450"/>
          <p14:tracePt t="68699" x="7473950" y="1830388"/>
          <p14:tracePt t="68715" x="7473950" y="1847850"/>
          <p14:tracePt t="68732" x="7491413" y="1847850"/>
          <p14:tracePt t="68749" x="7500938" y="1857375"/>
          <p14:tracePt t="68765" x="7510463" y="1857375"/>
          <p14:tracePt t="68782" x="7510463" y="1866900"/>
          <p14:tracePt t="68811" x="7518400" y="1866900"/>
          <p14:tracePt t="69497" x="7554913" y="1866900"/>
          <p14:tracePt t="69511" x="7661275" y="1866900"/>
          <p14:tracePt t="69523" x="7939088" y="1866900"/>
          <p14:tracePt t="69536" x="8491538" y="1919288"/>
          <p14:tracePt t="69549" x="9090025" y="1973263"/>
          <p14:tracePt t="69564" x="9510713" y="2062163"/>
          <p14:tracePt t="69580" x="9823450" y="2125663"/>
          <p14:tracePt t="69597" x="10099675" y="2197100"/>
          <p14:tracePt t="69614" x="10394950" y="2276475"/>
          <p14:tracePt t="69630" x="10456863" y="2303463"/>
          <p14:tracePt t="69854" x="10474325" y="2303463"/>
          <p14:tracePt t="69866" x="10483850" y="2303463"/>
          <p14:tracePt t="69879" x="10501313" y="2303463"/>
          <p14:tracePt t="69892" x="10518775" y="2303463"/>
          <p14:tracePt t="69904" x="10555288" y="2303463"/>
          <p14:tracePt t="69917" x="10599738" y="2303463"/>
          <p14:tracePt t="69930" x="10626725" y="2303463"/>
          <p14:tracePt t="69946" x="10644188" y="2303463"/>
          <p14:tracePt t="69963" x="10653713" y="2303463"/>
          <p14:tracePt t="69979" x="10661650" y="2303463"/>
          <p14:tracePt t="70019" x="10671175" y="2286000"/>
          <p14:tracePt t="70032" x="10671175" y="2251075"/>
          <p14:tracePt t="70044" x="10680700" y="2205038"/>
          <p14:tracePt t="70057" x="10680700" y="2143125"/>
          <p14:tracePt t="70070" x="10680700" y="2108200"/>
          <p14:tracePt t="70082" x="10688638" y="2071688"/>
          <p14:tracePt t="70096" x="10698163" y="2036763"/>
          <p14:tracePt t="70113" x="10698163" y="2009775"/>
          <p14:tracePt t="70129" x="10698163" y="1990725"/>
          <p14:tracePt t="70146" x="10680700" y="1955800"/>
          <p14:tracePt t="70162" x="10661650" y="1928813"/>
          <p14:tracePt t="70179" x="10634663" y="1919288"/>
          <p14:tracePt t="70196" x="10582275" y="1901825"/>
          <p14:tracePt t="70212" x="10420350" y="1874838"/>
          <p14:tracePt t="70229" x="10340975" y="1874838"/>
          <p14:tracePt t="70246" x="10296525" y="1874838"/>
          <p14:tracePt t="70262" x="10242550" y="1874838"/>
          <p14:tracePt t="70279" x="10225088" y="1893888"/>
          <p14:tracePt t="70295" x="10206038" y="1919288"/>
          <p14:tracePt t="70312" x="10180638" y="1982788"/>
          <p14:tracePt t="70329" x="10171113" y="2027238"/>
          <p14:tracePt t="70345" x="10171113" y="2089150"/>
          <p14:tracePt t="70362" x="10206038" y="2205038"/>
          <p14:tracePt t="70379" x="10252075" y="2251075"/>
          <p14:tracePt t="70395" x="10323513" y="2303463"/>
          <p14:tracePt t="70412" x="10439400" y="2347913"/>
          <p14:tracePt t="70428" x="10491788" y="2347913"/>
          <p14:tracePt t="70445" x="10510838" y="2357438"/>
          <p14:tracePt t="70462" x="10528300" y="2357438"/>
          <p14:tracePt t="70478" x="10537825" y="2357438"/>
          <p14:tracePt t="70495" x="10555288" y="2357438"/>
          <p14:tracePt t="70512" x="10572750" y="2357438"/>
          <p14:tracePt t="70528" x="10671175" y="2251075"/>
          <p14:tracePt t="70545" x="10742613" y="2170113"/>
          <p14:tracePt t="70562" x="10787063" y="2098675"/>
          <p14:tracePt t="70579" x="10823575" y="2017713"/>
          <p14:tracePt t="70595" x="10831513" y="1990725"/>
          <p14:tracePt t="70612" x="10831513" y="1965325"/>
          <p14:tracePt t="70628" x="10831513" y="1946275"/>
          <p14:tracePt t="70645" x="10796588" y="1946275"/>
          <p14:tracePt t="70661" x="10769600" y="1946275"/>
          <p14:tracePt t="70678" x="10653713" y="1946275"/>
          <p14:tracePt t="70695" x="10590213" y="1965325"/>
          <p14:tracePt t="70711" x="10545763" y="1990725"/>
          <p14:tracePt t="70728" x="10510838" y="2017713"/>
          <p14:tracePt t="70745" x="10474325" y="2071688"/>
          <p14:tracePt t="70761" x="10466388" y="2108200"/>
          <p14:tracePt t="70778" x="10456863" y="2125663"/>
          <p14:tracePt t="70795" x="10456863" y="2152650"/>
          <p14:tracePt t="70811" x="10456863" y="2170113"/>
          <p14:tracePt t="70828" x="10456863" y="2179638"/>
          <p14:tracePt t="70845" x="10456863" y="2187575"/>
          <p14:tracePt t="70861" x="10456863" y="2197100"/>
          <p14:tracePt t="71137" x="10447338" y="2197100"/>
          <p14:tracePt t="71149" x="10420350" y="2197100"/>
          <p14:tracePt t="71162" x="10323513" y="2197100"/>
          <p14:tracePt t="71174" x="10063163" y="2197100"/>
          <p14:tracePt t="71187" x="9590088" y="2197100"/>
          <p14:tracePt t="71200" x="9126538" y="2197100"/>
          <p14:tracePt t="71213" x="8742363" y="2224088"/>
          <p14:tracePt t="71227" x="8589963" y="2241550"/>
          <p14:tracePt t="71244" x="8447088" y="2259013"/>
          <p14:tracePt t="71260" x="8358188" y="2268538"/>
          <p14:tracePt t="71277" x="8304213" y="2268538"/>
          <p14:tracePt t="71294" x="8286750" y="2268538"/>
          <p14:tracePt t="71480" x="8277225" y="2268538"/>
          <p14:tracePt t="71493" x="8251825" y="2268538"/>
          <p14:tracePt t="71505" x="8170863" y="2259013"/>
          <p14:tracePt t="71518" x="8037513" y="2232025"/>
          <p14:tracePt t="71530" x="7840663" y="2187575"/>
          <p14:tracePt t="71543" x="7599363" y="2133600"/>
          <p14:tracePt t="71560" x="7491413" y="2098675"/>
          <p14:tracePt t="71577" x="7446963" y="2089150"/>
          <p14:tracePt t="71593" x="7419975" y="2081213"/>
          <p14:tracePt t="71610" x="7402513" y="2071688"/>
          <p14:tracePt t="71626" x="7402513" y="2062163"/>
          <p14:tracePt t="71643" x="7394575" y="2062163"/>
          <p14:tracePt t="71660" x="7394575" y="2054225"/>
          <p14:tracePt t="71695" x="7394575" y="2044700"/>
          <p14:tracePt t="71822" x="7412038" y="2044700"/>
          <p14:tracePt t="71835" x="7483475" y="2044700"/>
          <p14:tracePt t="71848" x="7742238" y="2027238"/>
          <p14:tracePt t="71861" x="8215313" y="2009775"/>
          <p14:tracePt t="71876" x="8831263" y="2009775"/>
          <p14:tracePt t="71892" x="9161463" y="2009775"/>
          <p14:tracePt t="71909" x="9331325" y="2009775"/>
          <p14:tracePt t="71926" x="9572625" y="2009775"/>
          <p14:tracePt t="71942" x="9688513" y="2009775"/>
          <p14:tracePt t="71959" x="9759950" y="2009775"/>
          <p14:tracePt t="71976" x="9894888" y="2017713"/>
          <p14:tracePt t="71992" x="9939338" y="2027238"/>
          <p14:tracePt t="72009" x="9966325" y="2044700"/>
          <p14:tracePt t="72026" x="10001250" y="2054225"/>
          <p14:tracePt t="72042" x="10001250" y="2062163"/>
          <p14:tracePt t="72059" x="10018713" y="2071688"/>
          <p14:tracePt t="72076" x="10055225" y="2081213"/>
          <p14:tracePt t="72092" x="10082213" y="2089150"/>
          <p14:tracePt t="72109" x="10134600" y="2098675"/>
          <p14:tracePt t="72125" x="10171113" y="2108200"/>
          <p14:tracePt t="72142" x="10277475" y="2116138"/>
          <p14:tracePt t="72159" x="10348913" y="2125663"/>
          <p14:tracePt t="72175" x="10394950" y="2125663"/>
          <p14:tracePt t="72192" x="10483850" y="2125663"/>
          <p14:tracePt t="72209" x="10491788" y="2125663"/>
          <p14:tracePt t="72254" x="10501313" y="2125663"/>
          <p14:tracePt t="72636" x="10501313" y="2133600"/>
          <p14:tracePt t="75192" x="10491788" y="2133600"/>
          <p14:tracePt t="75205" x="10429875" y="2133600"/>
          <p14:tracePt t="75219" x="10134600" y="2133600"/>
          <p14:tracePt t="75230" x="9412288" y="2187575"/>
          <p14:tracePt t="75242" x="8394700" y="2295525"/>
          <p14:tracePt t="75255" x="7491413" y="2438400"/>
          <p14:tracePt t="75269" x="6956425" y="2527300"/>
          <p14:tracePt t="75289" x="6340475" y="2660650"/>
          <p14:tracePt t="75305" x="5956300" y="2732088"/>
          <p14:tracePt t="75322" x="5589588" y="2795588"/>
          <p14:tracePt t="75338" x="5545138" y="2795588"/>
          <p14:tracePt t="75355" x="5518150" y="2795588"/>
          <p14:tracePt t="75523" x="5510213" y="2795588"/>
          <p14:tracePt t="75536" x="5491163" y="2795588"/>
          <p14:tracePt t="75548" x="5456238" y="2795588"/>
          <p14:tracePt t="75561" x="5367338" y="2768600"/>
          <p14:tracePt t="75574" x="5241925" y="2741613"/>
          <p14:tracePt t="75589" x="5054600" y="2697163"/>
          <p14:tracePt t="75605" x="4848225" y="2652713"/>
          <p14:tracePt t="75619" x="4660900" y="2608263"/>
          <p14:tracePt t="75640" x="4438650" y="2581275"/>
          <p14:tracePt t="75656" x="4384675" y="2571750"/>
          <p14:tracePt t="75669" x="4367213" y="2562225"/>
          <p14:tracePt t="75880" x="4402138" y="2554288"/>
          <p14:tracePt t="75891" x="4510088" y="2544763"/>
          <p14:tracePt t="75905" x="4705350" y="2509838"/>
          <p14:tracePt t="75918" x="5010150" y="2482850"/>
          <p14:tracePt t="75938" x="5197475" y="2455863"/>
          <p14:tracePt t="75954" x="5313363" y="2438400"/>
          <p14:tracePt t="75980" x="5322888" y="2438400"/>
          <p14:tracePt t="75993" x="5330825" y="2438400"/>
          <p14:tracePt t="76285" x="5330825" y="2428875"/>
          <p14:tracePt t="76298" x="5322888" y="2428875"/>
          <p14:tracePt t="76311" x="5303838" y="2419350"/>
          <p14:tracePt t="76323" x="5295900" y="2411413"/>
          <p14:tracePt t="76336" x="5268913" y="2401888"/>
          <p14:tracePt t="76352" x="5241925" y="2393950"/>
          <p14:tracePt t="76367" x="5224463" y="2384425"/>
          <p14:tracePt t="76384" x="5205413" y="2384425"/>
          <p14:tracePt t="76400" x="5170488" y="2374900"/>
          <p14:tracePt t="76417" x="5170488" y="2366963"/>
          <p14:tracePt t="76434" x="5153025" y="2366963"/>
          <p14:tracePt t="76463" x="5143500" y="2366963"/>
          <p14:tracePt t="76501" x="5143500" y="2357438"/>
          <p14:tracePt t="77442" x="5153025" y="2357438"/>
          <p14:tracePt t="78091" x="5160963" y="2357438"/>
          <p14:tracePt t="78103" x="5170488" y="2357438"/>
          <p14:tracePt t="78116" x="5197475" y="2357438"/>
          <p14:tracePt t="78130" x="5259388" y="2357438"/>
          <p14:tracePt t="78147" x="5340350" y="2357438"/>
          <p14:tracePt t="78164" x="5473700" y="2357438"/>
          <p14:tracePt t="78180" x="5705475" y="2357438"/>
          <p14:tracePt t="78197" x="5776913" y="2357438"/>
          <p14:tracePt t="78214" x="5840413" y="2357438"/>
          <p14:tracePt t="78230" x="5911850" y="2357438"/>
          <p14:tracePt t="78247" x="5938838" y="2357438"/>
          <p14:tracePt t="78264" x="5946775" y="2357438"/>
          <p14:tracePt t="78280" x="5956300" y="2357438"/>
          <p14:tracePt t="78297" x="5965825" y="2357438"/>
          <p14:tracePt t="78320" x="5973763" y="2357438"/>
          <p14:tracePt t="78510" x="5946775" y="2357438"/>
          <p14:tracePt t="78523" x="5884863" y="2357438"/>
          <p14:tracePt t="78535" x="5803900" y="2357438"/>
          <p14:tracePt t="78549" x="5653088" y="2357438"/>
          <p14:tracePt t="78563" x="5456238" y="2357438"/>
          <p14:tracePt t="78580" x="5276850" y="2357438"/>
          <p14:tracePt t="78596" x="5205413" y="2357438"/>
          <p14:tracePt t="78613" x="5126038" y="2357438"/>
          <p14:tracePt t="78629" x="5108575" y="2357438"/>
          <p14:tracePt t="78646" x="5089525" y="2357438"/>
          <p14:tracePt t="78663" x="5062538" y="2357438"/>
          <p14:tracePt t="78688" x="5045075" y="2357438"/>
          <p14:tracePt t="78726" x="5037138" y="2357438"/>
          <p14:tracePt t="78917" x="5045075" y="2357438"/>
          <p14:tracePt t="78929" x="5081588" y="2357438"/>
          <p14:tracePt t="78942" x="5153025" y="2357438"/>
          <p14:tracePt t="78955" x="5268913" y="2357438"/>
          <p14:tracePt t="78967" x="5419725" y="2366963"/>
          <p14:tracePt t="78980" x="5518150" y="2366963"/>
          <p14:tracePt t="78995" x="5572125" y="2366963"/>
          <p14:tracePt t="79012" x="5599113" y="2374900"/>
          <p14:tracePt t="79029" x="5616575" y="2384425"/>
          <p14:tracePt t="79045" x="5643563" y="2384425"/>
          <p14:tracePt t="79069" x="5661025" y="2384425"/>
          <p14:tracePt t="79361" x="5670550" y="2384425"/>
          <p14:tracePt t="79374" x="5688013" y="2384425"/>
          <p14:tracePt t="79387" x="5705475" y="2384425"/>
          <p14:tracePt t="79400" x="5741988" y="2384425"/>
          <p14:tracePt t="79412" x="5768975" y="2393950"/>
          <p14:tracePt t="79428" x="5795963" y="2393950"/>
          <p14:tracePt t="79445" x="5813425" y="2393950"/>
          <p14:tracePt t="79461" x="5822950" y="2401888"/>
          <p14:tracePt t="79478" x="5830888" y="2401888"/>
          <p14:tracePt t="79577" x="5830888" y="2393950"/>
          <p14:tracePt t="79590" x="5830888" y="2384425"/>
          <p14:tracePt t="79603" x="5830888" y="2366963"/>
          <p14:tracePt t="79615" x="5830888" y="2347913"/>
          <p14:tracePt t="79628" x="5830888" y="2330450"/>
          <p14:tracePt t="79644" x="5822950" y="2322513"/>
          <p14:tracePt t="79661" x="5813425" y="2295525"/>
          <p14:tracePt t="79678" x="5803900" y="2276475"/>
          <p14:tracePt t="79694" x="5786438" y="2251075"/>
          <p14:tracePt t="79711" x="5786438" y="2241550"/>
          <p14:tracePt t="79728" x="5786438" y="2232025"/>
          <p14:tracePt t="79806" x="5803900" y="2232025"/>
          <p14:tracePt t="79819" x="5830888" y="2251075"/>
          <p14:tracePt t="79832" x="5867400" y="2276475"/>
          <p14:tracePt t="79845" x="5894388" y="2286000"/>
          <p14:tracePt t="79861" x="5929313" y="2312988"/>
          <p14:tracePt t="79877" x="5946775" y="2330450"/>
          <p14:tracePt t="79894" x="5956300" y="2330450"/>
          <p14:tracePt t="79910" x="5973763" y="2339975"/>
          <p14:tracePt t="79933" x="5983288" y="2339975"/>
          <p14:tracePt t="79946" x="5991225" y="2347913"/>
          <p14:tracePt t="79960" x="6000750" y="2347913"/>
          <p14:tracePt t="79984" x="6018213" y="2347913"/>
          <p14:tracePt t="79997" x="6045200" y="2347913"/>
          <p14:tracePt t="80010" x="6062663" y="2347913"/>
          <p14:tracePt t="80027" x="6089650" y="2347913"/>
          <p14:tracePt t="80047" x="6099175" y="2347913"/>
          <p14:tracePt t="80099" x="6108700" y="2347913"/>
          <p14:tracePt t="80124" x="6116638" y="2347913"/>
          <p14:tracePt t="80136" x="6126163" y="2347913"/>
          <p14:tracePt t="80162" x="6134100" y="2347913"/>
          <p14:tracePt t="80187" x="6143625" y="2347913"/>
          <p14:tracePt t="80212" x="6153150" y="2347913"/>
          <p14:tracePt t="80289" x="6153150" y="2339975"/>
          <p14:tracePt t="80836" x="6161088" y="2339975"/>
          <p14:tracePt t="80848" x="6197600" y="2339975"/>
          <p14:tracePt t="80861" x="6259513" y="2339975"/>
          <p14:tracePt t="80875" x="6357938" y="2339975"/>
          <p14:tracePt t="80892" x="6465888" y="2339975"/>
          <p14:tracePt t="80909" x="6562725" y="2330450"/>
          <p14:tracePt t="80925" x="6688138" y="2322513"/>
          <p14:tracePt t="80942" x="6697663" y="2322513"/>
          <p14:tracePt t="80958" x="6705600" y="2322513"/>
          <p14:tracePt t="80975" x="6715125" y="2322513"/>
          <p14:tracePt t="80992" x="6724650" y="2322513"/>
          <p14:tracePt t="81008" x="6724650" y="2312988"/>
          <p14:tracePt t="81025" x="6732588" y="2312988"/>
          <p14:tracePt t="81280" x="6742113" y="2312988"/>
          <p14:tracePt t="81293" x="6769100" y="2312988"/>
          <p14:tracePt t="81306" x="6804025" y="2312988"/>
          <p14:tracePt t="81318" x="6840538" y="2312988"/>
          <p14:tracePt t="81331" x="6902450" y="2312988"/>
          <p14:tracePt t="81344" x="6965950" y="2312988"/>
          <p14:tracePt t="81358" x="6991350" y="2312988"/>
          <p14:tracePt t="81374" x="7010400" y="2312988"/>
          <p14:tracePt t="81391" x="7018338" y="2312988"/>
          <p14:tracePt t="81433" x="7027863" y="2312988"/>
          <p14:tracePt t="81878" x="7027863" y="2303463"/>
          <p14:tracePt t="82030" x="7027863" y="2295525"/>
          <p14:tracePt t="82043" x="7027863" y="2286000"/>
          <p14:tracePt t="82056" x="7027863" y="2276475"/>
          <p14:tracePt t="82068" x="7027863" y="2268538"/>
          <p14:tracePt t="82081" x="7027863" y="2259013"/>
          <p14:tracePt t="82094" x="7018338" y="2251075"/>
          <p14:tracePt t="82107" x="7018338" y="2241550"/>
          <p14:tracePt t="82132" x="7018338" y="2232025"/>
          <p14:tracePt t="82221" x="7027863" y="2232025"/>
          <p14:tracePt t="82247" x="7037388" y="2232025"/>
          <p14:tracePt t="82285" x="7027863" y="2232025"/>
          <p14:tracePt t="82298" x="6973888" y="2232025"/>
          <p14:tracePt t="82310" x="6840538" y="2232025"/>
          <p14:tracePt t="82324" x="6616700" y="2232025"/>
          <p14:tracePt t="82339" x="6340475" y="2232025"/>
          <p14:tracePt t="82356" x="6143625" y="2232025"/>
          <p14:tracePt t="82372" x="6054725" y="2232025"/>
          <p14:tracePt t="82389" x="5983288" y="2232025"/>
          <p14:tracePt t="82406" x="5965825" y="2232025"/>
          <p14:tracePt t="82422" x="5946775" y="2232025"/>
          <p14:tracePt t="82439" x="5938838" y="2232025"/>
          <p14:tracePt t="82475" x="5929313" y="2232025"/>
          <p14:tracePt t="82539" x="5956300" y="2232025"/>
          <p14:tracePt t="82552" x="5991225" y="2232025"/>
          <p14:tracePt t="82564" x="6037263" y="2232025"/>
          <p14:tracePt t="82577" x="6089650" y="2232025"/>
          <p14:tracePt t="82590" x="6126163" y="2232025"/>
          <p14:tracePt t="82605" x="6143625" y="2232025"/>
          <p14:tracePt t="82622" x="6153150" y="2232025"/>
          <p14:tracePt t="82678" x="6161088" y="2232025"/>
          <p14:tracePt t="82806" x="6170613" y="2232025"/>
          <p14:tracePt t="82971" x="6180138" y="2232025"/>
          <p14:tracePt t="82984" x="6205538" y="2232025"/>
          <p14:tracePt t="82997" x="6251575" y="2259013"/>
          <p14:tracePt t="83009" x="6340475" y="2322513"/>
          <p14:tracePt t="83022" x="6465888" y="2401888"/>
          <p14:tracePt t="83038" x="6608763" y="2500313"/>
          <p14:tracePt t="83054" x="6705600" y="2562225"/>
          <p14:tracePt t="83071" x="6769100" y="2608263"/>
          <p14:tracePt t="83088" x="6884988" y="2687638"/>
          <p14:tracePt t="83105" x="6911975" y="2714625"/>
          <p14:tracePt t="83121" x="6938963" y="2732088"/>
          <p14:tracePt t="83138" x="6965950" y="2751138"/>
          <p14:tracePt t="83154" x="6973888" y="2751138"/>
          <p14:tracePt t="83187" x="6973888" y="2759075"/>
          <p14:tracePt t="83530" x="6973888" y="2741613"/>
          <p14:tracePt t="83543" x="6965950" y="2697163"/>
          <p14:tracePt t="83555" x="6946900" y="2589213"/>
          <p14:tracePt t="83568" x="6919913" y="2393950"/>
          <p14:tracePt t="83581" x="6875463" y="2108200"/>
          <p14:tracePt t="83594" x="6848475" y="1847850"/>
          <p14:tracePt t="83606" x="6831013" y="1724025"/>
          <p14:tracePt t="83620" x="6804025" y="1625600"/>
          <p14:tracePt t="83637" x="6777038" y="1544638"/>
          <p14:tracePt t="83653" x="6742113" y="1473200"/>
          <p14:tracePt t="83670" x="6653213" y="1384300"/>
          <p14:tracePt t="83686" x="6589713" y="1330325"/>
          <p14:tracePt t="83703" x="6537325" y="1303338"/>
          <p14:tracePt t="83720" x="6446838" y="1276350"/>
          <p14:tracePt t="83736" x="6402388" y="1258888"/>
          <p14:tracePt t="83753" x="6367463" y="1250950"/>
          <p14:tracePt t="83770" x="6313488" y="1241425"/>
          <p14:tracePt t="83787" x="6251575" y="1231900"/>
          <p14:tracePt t="83803" x="6215063" y="1223963"/>
          <p14:tracePt t="83820" x="6197600" y="1223963"/>
          <p14:tracePt t="83836" x="6170613" y="1223963"/>
          <p14:tracePt t="83853" x="6153150" y="1214438"/>
          <p14:tracePt t="83873" x="6134100" y="1204913"/>
          <p14:tracePt t="83898" x="6126163" y="1204913"/>
          <p14:tracePt t="83911" x="6116638" y="1196975"/>
          <p14:tracePt t="83924" x="6108700" y="1196975"/>
          <p14:tracePt t="83937" x="6108700" y="1187450"/>
          <p14:tracePt t="84064" x="6108700" y="1196975"/>
          <p14:tracePt t="84077" x="6116638" y="1223963"/>
          <p14:tracePt t="84089" x="6180138" y="1295400"/>
          <p14:tracePt t="84103" x="6286500" y="1393825"/>
          <p14:tracePt t="84119" x="6473825" y="1581150"/>
          <p14:tracePt t="84136" x="6634163" y="1714500"/>
          <p14:tracePt t="84152" x="6902450" y="1928813"/>
          <p14:tracePt t="84169" x="6983413" y="2000250"/>
          <p14:tracePt t="84186" x="7062788" y="2071688"/>
          <p14:tracePt t="84202" x="7116763" y="2116138"/>
          <p14:tracePt t="84219" x="7180263" y="2179638"/>
          <p14:tracePt t="84235" x="7197725" y="2197100"/>
          <p14:tracePt t="84252" x="7205663" y="2205038"/>
          <p14:tracePt t="84269" x="7224713" y="2224088"/>
          <p14:tracePt t="84305" x="7232650" y="2224088"/>
          <p14:tracePt t="84432" x="7242175" y="2232025"/>
          <p14:tracePt t="84445" x="7251700" y="2232025"/>
          <p14:tracePt t="84458" x="7269163" y="2241550"/>
          <p14:tracePt t="84470" x="7296150" y="2259013"/>
          <p14:tracePt t="84485" x="7313613" y="2268538"/>
          <p14:tracePt t="84502" x="7340600" y="2286000"/>
          <p14:tracePt t="84518" x="7367588" y="2303463"/>
          <p14:tracePt t="84535" x="7394575" y="2322513"/>
          <p14:tracePt t="84551" x="7412038" y="2330450"/>
          <p14:tracePt t="84568" x="7419975" y="2347913"/>
          <p14:tracePt t="84586" x="7429500" y="2347913"/>
          <p14:tracePt t="84601" x="7429500" y="2357438"/>
          <p14:tracePt t="84622" x="7439025" y="2357438"/>
          <p14:tracePt t="85462" x="7439025" y="2347913"/>
          <p14:tracePt t="85500" x="7439025" y="2339975"/>
          <p14:tracePt t="85513" x="7439025" y="2330450"/>
          <p14:tracePt t="85627" x="7446963" y="2330450"/>
          <p14:tracePt t="85640" x="7473950" y="2330450"/>
          <p14:tracePt t="85653" x="7537450" y="2330450"/>
          <p14:tracePt t="85666" x="7634288" y="2330450"/>
          <p14:tracePt t="85683" x="7732713" y="2347913"/>
          <p14:tracePt t="85699" x="7796213" y="2357438"/>
          <p14:tracePt t="85716" x="7848600" y="2374900"/>
          <p14:tracePt t="85732" x="7858125" y="2384425"/>
          <p14:tracePt t="85958" x="7867650" y="2384425"/>
          <p14:tracePt t="85971" x="7894638" y="2384425"/>
          <p14:tracePt t="85984" x="7939088" y="2384425"/>
          <p14:tracePt t="85996" x="8010525" y="2393950"/>
          <p14:tracePt t="86009" x="8108950" y="2401888"/>
          <p14:tracePt t="86022" x="8205788" y="2419350"/>
          <p14:tracePt t="86034" x="8296275" y="2428875"/>
          <p14:tracePt t="86048" x="8367713" y="2438400"/>
          <p14:tracePt t="86066" x="8420100" y="2446338"/>
          <p14:tracePt t="86082" x="8447088" y="2446338"/>
          <p14:tracePt t="86098" x="8510588" y="2455863"/>
          <p14:tracePt t="86115" x="8528050" y="2455863"/>
          <p14:tracePt t="86132" x="8545513" y="2455863"/>
          <p14:tracePt t="87077" x="8537575" y="2455863"/>
          <p14:tracePt t="87090" x="8528050" y="2465388"/>
          <p14:tracePt t="87102" x="8510588" y="2465388"/>
          <p14:tracePt t="87115" x="8501063" y="2473325"/>
          <p14:tracePt t="87130" x="8483600" y="2482850"/>
          <p14:tracePt t="87146" x="8439150" y="2509838"/>
          <p14:tracePt t="87163" x="8375650" y="2571750"/>
          <p14:tracePt t="87180" x="8242300" y="2724150"/>
          <p14:tracePt t="87196" x="8197850" y="2776538"/>
          <p14:tracePt t="87213" x="8161338" y="2803525"/>
          <p14:tracePt t="87230" x="8134350" y="2867025"/>
          <p14:tracePt t="87246" x="8116888" y="2901950"/>
          <p14:tracePt t="87263" x="8099425" y="2955925"/>
          <p14:tracePt t="87280" x="8089900" y="3017838"/>
          <p14:tracePt t="87296" x="8089900" y="3044825"/>
          <p14:tracePt t="87313" x="8089900" y="3062288"/>
          <p14:tracePt t="87329" x="8089900" y="3071813"/>
          <p14:tracePt t="87535" x="8081963" y="3071813"/>
          <p14:tracePt t="87547" x="8072438" y="3071813"/>
          <p14:tracePt t="87560" x="8037513" y="3071813"/>
          <p14:tracePt t="87573" x="7956550" y="3089275"/>
          <p14:tracePt t="87585" x="7831138" y="3116263"/>
          <p14:tracePt t="87598" x="7680325" y="3152775"/>
          <p14:tracePt t="87612" x="7500938" y="3205163"/>
          <p14:tracePt t="87629" x="7412038" y="3214688"/>
          <p14:tracePt t="87646" x="7375525" y="3224213"/>
          <p14:tracePt t="87662" x="7348538" y="3224213"/>
          <p14:tracePt t="88616" x="7340600" y="3224213"/>
          <p14:tracePt t="88628" x="7313613" y="3224213"/>
          <p14:tracePt t="88642" x="7251700" y="3187700"/>
          <p14:tracePt t="88654" x="7134225" y="3125788"/>
          <p14:tracePt t="88667" x="6991350" y="3036888"/>
          <p14:tracePt t="88679" x="6894513" y="2973388"/>
          <p14:tracePt t="88694" x="6848475" y="2938463"/>
          <p14:tracePt t="88710" x="6831013" y="2919413"/>
          <p14:tracePt t="88727" x="6823075" y="2911475"/>
          <p14:tracePt t="88743" x="6804025" y="2901950"/>
          <p14:tracePt t="88760" x="6804025" y="2894013"/>
          <p14:tracePt t="88845" x="6813550" y="2894013"/>
          <p14:tracePt t="88857" x="6840538" y="2894013"/>
          <p14:tracePt t="88870" x="6867525" y="2894013"/>
          <p14:tracePt t="88883" x="6911975" y="2894013"/>
          <p14:tracePt t="88896" x="6973888" y="2894013"/>
          <p14:tracePt t="88910" x="7037388" y="2894013"/>
          <p14:tracePt t="88927" x="7089775" y="2894013"/>
          <p14:tracePt t="88943" x="7143750" y="2894013"/>
          <p14:tracePt t="88960" x="7188200" y="2894013"/>
          <p14:tracePt t="88977" x="7197725" y="2901950"/>
          <p14:tracePt t="89023" x="7205663" y="2901950"/>
          <p14:tracePt t="89048" x="7215188" y="2901950"/>
          <p14:tracePt t="89124" x="7197725" y="2901950"/>
          <p14:tracePt t="89137" x="7153275" y="2894013"/>
          <p14:tracePt t="89150" x="7072313" y="2874963"/>
          <p14:tracePt t="89162" x="6973888" y="2847975"/>
          <p14:tracePt t="89176" x="6875463" y="2830513"/>
          <p14:tracePt t="89192" x="6804025" y="2813050"/>
          <p14:tracePt t="89209" x="6759575" y="2803525"/>
          <p14:tracePt t="89226" x="6724650" y="2795588"/>
          <p14:tracePt t="89480" x="6715125" y="2795588"/>
          <p14:tracePt t="89493" x="6688138" y="2795588"/>
          <p14:tracePt t="89505" x="6653213" y="2795588"/>
          <p14:tracePt t="89518" x="6581775" y="2795588"/>
          <p14:tracePt t="89531" x="6491288" y="2786063"/>
          <p14:tracePt t="89544" x="6394450" y="2776538"/>
          <p14:tracePt t="89558" x="6323013" y="2776538"/>
          <p14:tracePt t="89575" x="6286500" y="2768600"/>
          <p14:tracePt t="89592" x="6269038" y="2768600"/>
          <p14:tracePt t="89608" x="6242050" y="2768600"/>
          <p14:tracePt t="89625" x="6232525" y="2768600"/>
          <p14:tracePt t="89696" x="6232525" y="2759075"/>
          <p14:tracePt t="89925" x="6242050" y="2759075"/>
          <p14:tracePt t="89988" x="6251575" y="2759075"/>
          <p14:tracePt t="91553" x="6259513" y="2759075"/>
          <p14:tracePt t="92393" x="6276975" y="2759075"/>
          <p14:tracePt t="92405" x="6296025" y="2759075"/>
          <p14:tracePt t="92418" x="6340475" y="2786063"/>
          <p14:tracePt t="92431" x="6419850" y="2822575"/>
          <p14:tracePt t="92443" x="6500813" y="2874963"/>
          <p14:tracePt t="92456" x="6545263" y="2911475"/>
          <p14:tracePt t="92470" x="6562725" y="2919413"/>
          <p14:tracePt t="92486" x="6581775" y="2928938"/>
          <p14:tracePt t="92503" x="6581775" y="2938463"/>
          <p14:tracePt t="92520" x="6589713" y="2938463"/>
          <p14:tracePt t="92570" x="6599238" y="2938463"/>
          <p14:tracePt t="92952" x="6608763" y="2938463"/>
          <p14:tracePt t="92965" x="6634163" y="2938463"/>
          <p14:tracePt t="92977" x="6705600" y="2928938"/>
          <p14:tracePt t="92990" x="6894513" y="2911475"/>
          <p14:tracePt t="93004" x="7277100" y="2884488"/>
          <p14:tracePt t="93019" x="7608888" y="2847975"/>
          <p14:tracePt t="93035" x="7813675" y="2840038"/>
          <p14:tracePt t="93052" x="7875588" y="2840038"/>
          <p14:tracePt t="93069" x="7929563" y="2840038"/>
          <p14:tracePt t="93085" x="7947025" y="2840038"/>
          <p14:tracePt t="93117" x="7947025" y="2830513"/>
          <p14:tracePt t="93130" x="7956550" y="2822575"/>
          <p14:tracePt t="93295" x="7966075" y="2803525"/>
          <p14:tracePt t="93308" x="8001000" y="2795588"/>
          <p14:tracePt t="93320" x="8089900" y="2732088"/>
          <p14:tracePt t="93334" x="8251825" y="2670175"/>
          <p14:tracePt t="93351" x="8501063" y="2598738"/>
          <p14:tracePt t="93368" x="8705850" y="2536825"/>
          <p14:tracePt t="93385" x="8885238" y="2500313"/>
          <p14:tracePt t="93401" x="8939213" y="2490788"/>
          <p14:tracePt t="93418" x="8974138" y="2490788"/>
          <p14:tracePt t="93435" x="9001125" y="2490788"/>
          <p14:tracePt t="93600" x="8991600" y="2490788"/>
          <p14:tracePt t="93613" x="8974138" y="2490788"/>
          <p14:tracePt t="93625" x="8912225" y="2490788"/>
          <p14:tracePt t="93638" x="8813800" y="2509838"/>
          <p14:tracePt t="93651" x="8705850" y="2536825"/>
          <p14:tracePt t="93667" x="8609013" y="2554288"/>
          <p14:tracePt t="93684" x="8562975" y="2581275"/>
          <p14:tracePt t="93701" x="8555038" y="2625725"/>
          <p14:tracePt t="93717" x="8582025" y="2670175"/>
          <p14:tracePt t="93734" x="8715375" y="2732088"/>
          <p14:tracePt t="93750" x="8983663" y="2813050"/>
          <p14:tracePt t="93767" x="9752013" y="2911475"/>
          <p14:tracePt t="93784" x="10028238" y="2911475"/>
          <p14:tracePt t="93800" x="10161588" y="2911475"/>
          <p14:tracePt t="93817" x="10348913" y="2911475"/>
          <p14:tracePt t="93834" x="10439400" y="2911475"/>
          <p14:tracePt t="93850" x="10491788" y="2901950"/>
          <p14:tracePt t="93868" x="10572750" y="2867025"/>
          <p14:tracePt t="93883" x="10609263" y="2840038"/>
          <p14:tracePt t="93900" x="10634663" y="2803525"/>
          <p14:tracePt t="93917" x="10688638" y="2768600"/>
          <p14:tracePt t="93933" x="10706100" y="2759075"/>
          <p14:tracePt t="93968" x="10706100" y="2751138"/>
          <p14:tracePt t="94006" x="10706100" y="2741613"/>
          <p14:tracePt t="94019" x="10680700" y="2741613"/>
          <p14:tracePt t="94033" x="10617200" y="2732088"/>
          <p14:tracePt t="94044" x="10518775" y="2732088"/>
          <p14:tracePt t="94057" x="10412413" y="2732088"/>
          <p14:tracePt t="94070" x="10323513" y="2732088"/>
          <p14:tracePt t="94083" x="10287000" y="2732088"/>
          <p14:tracePt t="94100" x="10269538" y="2732088"/>
          <p14:tracePt t="94116" x="10260013" y="2732088"/>
          <p14:tracePt t="94133" x="10252075" y="2732088"/>
          <p14:tracePt t="94210" x="10260013" y="2741613"/>
          <p14:tracePt t="94223" x="10277475" y="2741613"/>
          <p14:tracePt t="94235" x="10313988" y="2759075"/>
          <p14:tracePt t="94248" x="10323513" y="2759075"/>
          <p14:tracePt t="94261" x="10331450" y="2768600"/>
          <p14:tracePt t="94273" x="10340975" y="2768600"/>
          <p14:tracePt t="94324" x="10323513" y="2768600"/>
          <p14:tracePt t="94337" x="10252075" y="2768600"/>
          <p14:tracePt t="94349" x="10099675" y="2768600"/>
          <p14:tracePt t="94362" x="9786938" y="2741613"/>
          <p14:tracePt t="94375" x="9537700" y="2724150"/>
          <p14:tracePt t="94387" x="9412288" y="2724150"/>
          <p14:tracePt t="94400" x="9358313" y="2724150"/>
          <p14:tracePt t="94416" x="9340850" y="2724150"/>
          <p14:tracePt t="94654" x="9340850" y="2714625"/>
          <p14:tracePt t="94667" x="9331325" y="2714625"/>
          <p14:tracePt t="94680" x="9331325" y="2705100"/>
          <p14:tracePt t="94718" x="9375775" y="2705100"/>
          <p14:tracePt t="94730" x="9447213" y="2705100"/>
          <p14:tracePt t="94743" x="9555163" y="2679700"/>
          <p14:tracePt t="94756" x="9680575" y="2670175"/>
          <p14:tracePt t="94768" x="9777413" y="2660650"/>
          <p14:tracePt t="94782" x="9813925" y="2652713"/>
          <p14:tracePt t="94798" x="9831388" y="2652713"/>
          <p14:tracePt t="94815" x="9848850" y="2652713"/>
          <p14:tracePt t="95023" x="9848850" y="2643188"/>
          <p14:tracePt t="95036" x="9848850" y="2633663"/>
          <p14:tracePt t="95061" x="9848850" y="2625725"/>
          <p14:tracePt t="95074" x="9840913" y="2625725"/>
          <p14:tracePt t="95086" x="9831388" y="2625725"/>
          <p14:tracePt t="95099" x="9831388" y="2616200"/>
          <p14:tracePt t="95646" x="9831388" y="2608263"/>
          <p14:tracePt t="95747" x="9848850" y="2608263"/>
          <p14:tracePt t="95760" x="9894888" y="2608263"/>
          <p14:tracePt t="95773" x="9991725" y="2608263"/>
          <p14:tracePt t="95786" x="10126663" y="2608263"/>
          <p14:tracePt t="95798" x="10260013" y="2608263"/>
          <p14:tracePt t="95813" x="10340975" y="2608263"/>
          <p14:tracePt t="95830" x="10394950" y="2608263"/>
          <p14:tracePt t="95846" x="10412413" y="2608263"/>
          <p14:tracePt t="95863" x="10420350" y="2608263"/>
          <p14:tracePt t="98813" x="10420350" y="2598738"/>
          <p14:tracePt t="99118" x="10412413" y="2598738"/>
          <p14:tracePt t="99131" x="10358438" y="2589213"/>
          <p14:tracePt t="99144" x="10225088" y="2562225"/>
          <p14:tracePt t="99157" x="9813925" y="2500313"/>
          <p14:tracePt t="99173" x="9037638" y="2374900"/>
          <p14:tracePt t="99190" x="8215313" y="2295525"/>
          <p14:tracePt t="99207" x="7545388" y="2276475"/>
          <p14:tracePt t="99224" x="6697663" y="2276475"/>
          <p14:tracePt t="99240" x="6446838" y="2276475"/>
          <p14:tracePt t="99256" x="6303963" y="2276475"/>
          <p14:tracePt t="99274" x="6180138" y="2276475"/>
          <p14:tracePt t="99290" x="6153150" y="2276475"/>
          <p14:tracePt t="99306" x="6116638" y="2268538"/>
          <p14:tracePt t="99324" x="6062663" y="2251075"/>
          <p14:tracePt t="99340" x="6018213" y="2232025"/>
          <p14:tracePt t="99356" x="5991225" y="2224088"/>
          <p14:tracePt t="99373" x="5938838" y="2205038"/>
          <p14:tracePt t="99390" x="5884863" y="2187575"/>
          <p14:tracePt t="99406" x="5830888" y="2170113"/>
          <p14:tracePt t="99424" x="5705475" y="2143125"/>
          <p14:tracePt t="99440" x="5626100" y="2143125"/>
          <p14:tracePt t="99457" x="5572125" y="2143125"/>
          <p14:tracePt t="99474" x="5411788" y="2143125"/>
          <p14:tracePt t="99489" x="5348288" y="2143125"/>
          <p14:tracePt t="99506" x="5286375" y="2143125"/>
          <p14:tracePt t="99523" x="5224463" y="2125663"/>
          <p14:tracePt t="99539" x="5170488" y="2108200"/>
          <p14:tracePt t="99563" x="5160963" y="2098675"/>
          <p14:tracePt t="99601" x="5160963" y="2089150"/>
          <p14:tracePt t="99615" x="5160963" y="2081213"/>
          <p14:tracePt t="99627" x="5160963" y="2071688"/>
          <p14:tracePt t="99640" x="5160963" y="2062163"/>
          <p14:tracePt t="99656" x="5160963" y="2054225"/>
          <p14:tracePt t="99672" x="5160963" y="2044700"/>
          <p14:tracePt t="99689" x="5160963" y="2036763"/>
          <p14:tracePt t="99705" x="5160963" y="2027238"/>
          <p14:tracePt t="99894" x="5170488" y="2027238"/>
          <p14:tracePt t="99907" x="5180013" y="2027238"/>
          <p14:tracePt t="99919" x="5197475" y="2027238"/>
          <p14:tracePt t="99932" x="5286375" y="2027238"/>
          <p14:tracePt t="99945" x="5527675" y="2027238"/>
          <p14:tracePt t="99957" x="6072188" y="2054225"/>
          <p14:tracePt t="99972" x="6751638" y="2098675"/>
          <p14:tracePt t="99989" x="7348538" y="2152650"/>
          <p14:tracePt t="100005" x="7885113" y="2241550"/>
          <p14:tracePt t="100022" x="8732838" y="2419350"/>
          <p14:tracePt t="100038" x="9037638" y="2509838"/>
          <p14:tracePt t="100055" x="9197975" y="2571750"/>
          <p14:tracePt t="100072" x="9323388" y="2625725"/>
          <p14:tracePt t="100088" x="9348788" y="2643188"/>
          <p14:tracePt t="100106" x="9358313" y="2652713"/>
          <p14:tracePt t="100122" x="9367838" y="2660650"/>
          <p14:tracePt t="100138" x="9375775" y="2670175"/>
          <p14:tracePt t="100160" x="9385300" y="2679700"/>
          <p14:tracePt t="100173" x="9394825" y="2687638"/>
          <p14:tracePt t="100188" x="9402763" y="2705100"/>
          <p14:tracePt t="100205" x="9439275" y="2751138"/>
          <p14:tracePt t="100222" x="9491663" y="2813050"/>
          <p14:tracePt t="100238" x="9653588" y="2955925"/>
          <p14:tracePt t="100255" x="9732963" y="3009900"/>
          <p14:tracePt t="100271" x="9777413" y="3017838"/>
          <p14:tracePt t="100288" x="9823450" y="3036888"/>
          <p14:tracePt t="100305" x="9831388" y="3044825"/>
          <p14:tracePt t="100351" x="9840913" y="3044825"/>
          <p14:tracePt t="100364" x="9848850" y="3044825"/>
          <p14:tracePt t="100389" x="9875838" y="3027363"/>
          <p14:tracePt t="100402" x="9912350" y="2990850"/>
          <p14:tracePt t="100414" x="9947275" y="2965450"/>
          <p14:tracePt t="100427" x="9991725" y="2928938"/>
          <p14:tracePt t="100440" x="10001250" y="2894013"/>
          <p14:tracePt t="100454" x="10018713" y="2894013"/>
          <p14:tracePt t="100471" x="10018713" y="2874963"/>
          <p14:tracePt t="100488" x="10028238" y="2874963"/>
          <p14:tracePt t="100504" x="10037763" y="2857500"/>
          <p14:tracePt t="100521" x="10045700" y="2857500"/>
          <p14:tracePt t="100537" x="10045700" y="2847975"/>
          <p14:tracePt t="100554" x="10055225" y="2840038"/>
          <p14:tracePt t="100571" x="10055225" y="2830513"/>
          <p14:tracePt t="100587" x="10063163" y="2822575"/>
          <p14:tracePt t="100604" x="10072688" y="2803525"/>
          <p14:tracePt t="100621" x="10072688" y="2786063"/>
          <p14:tracePt t="100637" x="10072688" y="2776538"/>
          <p14:tracePt t="100654" x="10072688" y="2768600"/>
          <p14:tracePt t="100671" x="10082213" y="2759075"/>
          <p14:tracePt t="100687" x="10082213" y="2751138"/>
          <p14:tracePt t="100745" x="10082213" y="2741613"/>
          <p14:tracePt t="100884" x="10082213" y="2732088"/>
          <p14:tracePt t="100897" x="10072688" y="2732088"/>
          <p14:tracePt t="100910" x="10055225" y="2732088"/>
          <p14:tracePt t="100923" x="10010775" y="2724150"/>
          <p14:tracePt t="100937" x="9966325" y="2705100"/>
          <p14:tracePt t="100953" x="9885363" y="2697163"/>
          <p14:tracePt t="100970" x="9759950" y="2679700"/>
          <p14:tracePt t="100987" x="9510713" y="2660650"/>
          <p14:tracePt t="101003" x="9385300" y="2660650"/>
          <p14:tracePt t="101020" x="9286875" y="2660650"/>
          <p14:tracePt t="101037" x="9072563" y="2660650"/>
          <p14:tracePt t="101053" x="8991600" y="2679700"/>
          <p14:tracePt t="101070" x="8929688" y="2687638"/>
          <p14:tracePt t="101086" x="8894763" y="2705100"/>
          <p14:tracePt t="101104" x="8777288" y="2724150"/>
          <p14:tracePt t="101120" x="8751888" y="2724150"/>
          <p14:tracePt t="101137" x="8732838" y="2732088"/>
          <p14:tracePt t="101317" x="8724900" y="2732088"/>
          <p14:tracePt t="101329" x="8715375" y="2732088"/>
          <p14:tracePt t="101342" x="8688388" y="2732088"/>
          <p14:tracePt t="101355" x="8626475" y="2724150"/>
          <p14:tracePt t="101369" x="8528050" y="2714625"/>
          <p14:tracePt t="101386" x="8420100" y="2687638"/>
          <p14:tracePt t="101403" x="8304213" y="2670175"/>
          <p14:tracePt t="101419" x="8143875" y="2633663"/>
          <p14:tracePt t="101436" x="8108950" y="2625725"/>
          <p14:tracePt t="101452" x="8089900" y="2625725"/>
          <p14:tracePt t="101469" x="8072438" y="2616200"/>
          <p14:tracePt t="101486" x="8054975" y="2616200"/>
          <p14:tracePt t="101507" x="8045450" y="2608263"/>
          <p14:tracePt t="101532" x="8045450" y="2598738"/>
          <p14:tracePt t="101647" x="8045450" y="2589213"/>
          <p14:tracePt t="101672" x="8037513" y="2589213"/>
          <p14:tracePt t="101698" x="8027988" y="2589213"/>
          <p14:tracePt t="101723" x="8018463" y="2571750"/>
          <p14:tracePt t="101736" x="8010525" y="2571750"/>
          <p14:tracePt t="101749" x="7983538" y="2562225"/>
          <p14:tracePt t="101761" x="7966075" y="2554288"/>
          <p14:tracePt t="101774" x="7939088" y="2544763"/>
          <p14:tracePt t="101787" x="7920038" y="2536825"/>
          <p14:tracePt t="101802" x="7894638" y="2536825"/>
          <p14:tracePt t="101818" x="7867650" y="2527300"/>
          <p14:tracePt t="101835" x="7840663" y="2517775"/>
          <p14:tracePt t="101852" x="7796213" y="2517775"/>
          <p14:tracePt t="101868" x="7777163" y="2509838"/>
          <p14:tracePt t="101885" x="7742238" y="2509838"/>
          <p14:tracePt t="101901" x="7680325" y="2500313"/>
          <p14:tracePt t="101918" x="7653338" y="2500313"/>
          <p14:tracePt t="102117" x="7643813" y="2500313"/>
          <p14:tracePt t="102130" x="7626350" y="2490788"/>
          <p14:tracePt t="102142" x="7545388" y="2465388"/>
          <p14:tracePt t="102155" x="7385050" y="2419350"/>
          <p14:tracePt t="102168" x="7089775" y="2347913"/>
          <p14:tracePt t="102184" x="6796088" y="2268538"/>
          <p14:tracePt t="102201" x="6554788" y="2241550"/>
          <p14:tracePt t="102218" x="6438900" y="2232025"/>
          <p14:tracePt t="102234" x="6348413" y="2214563"/>
          <p14:tracePt t="102251" x="6323013" y="2205038"/>
          <p14:tracePt t="102267" x="6303963" y="2197100"/>
          <p14:tracePt t="102284" x="6276975" y="2187575"/>
          <p14:tracePt t="102301" x="6269038" y="2187575"/>
          <p14:tracePt t="102317" x="6251575" y="2187575"/>
          <p14:tracePt t="102334" x="6242050" y="2187575"/>
          <p14:tracePt t="102351" x="6232525" y="2187575"/>
          <p14:tracePt t="102472" x="6224588" y="2187575"/>
          <p14:tracePt t="102625" x="6224588" y="2179638"/>
          <p14:tracePt t="102638" x="6224588" y="2160588"/>
          <p14:tracePt t="102651" x="6224588" y="2143125"/>
          <p14:tracePt t="102664" x="6224588" y="2108200"/>
          <p14:tracePt t="102676" x="6224588" y="2044700"/>
          <p14:tracePt t="102689" x="6242050" y="1946275"/>
          <p14:tracePt t="102702" x="6276975" y="1847850"/>
          <p14:tracePt t="102716" x="6296025" y="1758950"/>
          <p14:tracePt t="102733" x="6303963" y="1697038"/>
          <p14:tracePt t="102750" x="6313488" y="1643063"/>
          <p14:tracePt t="102766" x="6323013" y="1598613"/>
          <p14:tracePt t="102783" x="6323013" y="1571625"/>
          <p14:tracePt t="102800" x="6323013" y="1554163"/>
          <p14:tracePt t="102816" x="6330950" y="1455738"/>
          <p14:tracePt t="102833" x="6330950" y="1401763"/>
          <p14:tracePt t="102850" x="6330950" y="1347788"/>
          <p14:tracePt t="102866" x="6313488" y="1303338"/>
          <p14:tracePt t="102883" x="6303963" y="1295400"/>
          <p14:tracePt t="102900" x="6303963" y="1276350"/>
          <p14:tracePt t="102916" x="6286500" y="1268413"/>
          <p14:tracePt t="102933" x="6286500" y="1258888"/>
          <p14:tracePt t="102950" x="6276975" y="1258888"/>
          <p14:tracePt t="102981" x="6276975" y="1250950"/>
          <p14:tracePt t="103058" x="6296025" y="1250950"/>
          <p14:tracePt t="103070" x="6357938" y="1250950"/>
          <p14:tracePt t="103083" x="6510338" y="1250950"/>
          <p14:tracePt t="103096" x="6804025" y="1250950"/>
          <p14:tracePt t="103109" x="7108825" y="1250950"/>
          <p14:tracePt t="103121" x="7277100" y="1250950"/>
          <p14:tracePt t="103134" x="7402513" y="1250950"/>
          <p14:tracePt t="103149" x="7500938" y="1250950"/>
          <p14:tracePt t="103166" x="7572375" y="1250950"/>
          <p14:tracePt t="103182" x="7626350" y="1258888"/>
          <p14:tracePt t="103199" x="7705725" y="1276350"/>
          <p14:tracePt t="103216" x="7751763" y="1285875"/>
          <p14:tracePt t="103232" x="7804150" y="1295400"/>
          <p14:tracePt t="103249" x="7939088" y="1312863"/>
          <p14:tracePt t="103265" x="8018463" y="1322388"/>
          <p14:tracePt t="103283" x="8089900" y="1322388"/>
          <p14:tracePt t="103299" x="8224838" y="1322388"/>
          <p14:tracePt t="103316" x="8304213" y="1330325"/>
          <p14:tracePt t="103332" x="8375650" y="1339850"/>
          <p14:tracePt t="103349" x="8447088" y="1357313"/>
          <p14:tracePt t="103350" x="8537575" y="1357313"/>
          <p14:tracePt t="103365" x="8609013" y="1366838"/>
          <p14:tracePt t="103382" x="8670925" y="1374775"/>
          <p14:tracePt t="103399" x="8697913" y="1374775"/>
          <p14:tracePt t="103415" x="8751888" y="1374775"/>
          <p14:tracePt t="103432" x="8759825" y="1374775"/>
          <p14:tracePt t="103449" x="8769350" y="1374775"/>
          <p14:tracePt t="103693" x="8777288" y="1374775"/>
          <p14:tracePt t="103718" x="8786813" y="1374775"/>
          <p14:tracePt t="103731" x="8813800" y="1374775"/>
          <p14:tracePt t="103744" x="8848725" y="1374775"/>
          <p14:tracePt t="103756" x="8902700" y="1384300"/>
          <p14:tracePt t="103769" x="8947150" y="1384300"/>
          <p14:tracePt t="103782" x="8974138" y="1384300"/>
          <p14:tracePt t="103798" x="8983663" y="1384300"/>
          <p14:tracePt t="103814" x="8991600" y="1384300"/>
          <p14:tracePt t="103832" x="9001125" y="1384300"/>
          <p14:tracePt t="104443" x="9001125" y="1393825"/>
          <p14:tracePt t="104456" x="8991600" y="1401763"/>
          <p14:tracePt t="104469" x="8966200" y="1438275"/>
          <p14:tracePt t="104482" x="8867775" y="1598613"/>
          <p14:tracePt t="104496" x="8653463" y="1982788"/>
          <p14:tracePt t="104513" x="8367713" y="2517775"/>
          <p14:tracePt t="104530" x="8197850" y="2901950"/>
          <p14:tracePt t="104546" x="8081963" y="3152775"/>
          <p14:tracePt t="104563" x="8062913" y="3187700"/>
          <p14:tracePt t="104580" x="8054975" y="3205163"/>
          <p14:tracePt t="104597" x="8054975" y="3214688"/>
          <p14:tracePt t="104634" x="8054975" y="3224213"/>
          <p14:tracePt t="104748" x="8054975" y="3205163"/>
          <p14:tracePt t="104761" x="8045450" y="3205163"/>
          <p14:tracePt t="104774" x="8045450" y="3187700"/>
          <p14:tracePt t="104786" x="8045450" y="3179763"/>
          <p14:tracePt t="104799" x="8037513" y="3160713"/>
          <p14:tracePt t="104813" x="8027988" y="3152775"/>
          <p14:tracePt t="104829" x="8027988" y="3133725"/>
          <p14:tracePt t="104846" x="8018463" y="3116263"/>
          <p14:tracePt t="104863" x="7991475" y="3071813"/>
          <p14:tracePt t="104879" x="7983538" y="3017838"/>
          <p14:tracePt t="104896" x="7983538" y="2965450"/>
          <p14:tracePt t="104912" x="7983538" y="2919413"/>
          <p14:tracePt t="104913" x="7974013" y="2874963"/>
          <p14:tracePt t="104929" x="7966075" y="2830513"/>
          <p14:tracePt t="104946" x="7966075" y="2795588"/>
          <p14:tracePt t="104963" x="7966075" y="2776538"/>
          <p14:tracePt t="104979" x="7966075" y="2751138"/>
          <p14:tracePt t="104996" x="7956550" y="2732088"/>
          <p14:tracePt t="105013" x="7956550" y="2724150"/>
          <p14:tracePt t="105029" x="7956550" y="2697163"/>
          <p14:tracePt t="105053" x="7956550" y="2687638"/>
          <p14:tracePt t="105078" x="7956550" y="2679700"/>
          <p14:tracePt t="105091" x="7956550" y="2670175"/>
          <p14:tracePt t="105141" x="7956550" y="2660650"/>
          <p14:tracePt t="105346" x="7983538" y="2660650"/>
          <p14:tracePt t="105358" x="8045450" y="2660650"/>
          <p14:tracePt t="105371" x="8134350" y="2660650"/>
          <p14:tracePt t="105383" x="8251825" y="2660650"/>
          <p14:tracePt t="105397" x="8323263" y="2660650"/>
          <p14:tracePt t="105412" x="8367713" y="2660650"/>
          <p14:tracePt t="105428" x="8394700" y="2660650"/>
          <p14:tracePt t="105447" x="8402638" y="2660650"/>
          <p14:tracePt t="105663" x="8412163" y="2660650"/>
          <p14:tracePt t="105714" x="8420100" y="2660650"/>
          <p14:tracePt t="105740" x="8429625" y="2660650"/>
          <p14:tracePt t="105765" x="8439150" y="2660650"/>
          <p14:tracePt t="105790" x="8447088" y="2660650"/>
          <p14:tracePt t="105803" x="8456613" y="2660650"/>
          <p14:tracePt t="106159" x="8466138" y="2660650"/>
          <p14:tracePt t="106184" x="8483600" y="2660650"/>
          <p14:tracePt t="106197" x="8510588" y="2660650"/>
          <p14:tracePt t="106210" x="8545513" y="2660650"/>
          <p14:tracePt t="106222" x="8626475" y="2660650"/>
          <p14:tracePt t="106235" x="8670925" y="2660650"/>
          <p14:tracePt t="106247" x="8724900" y="2660650"/>
          <p14:tracePt t="106261" x="8751888" y="2660650"/>
          <p14:tracePt t="106286" x="8769350" y="2660650"/>
          <p14:tracePt t="106311" x="8777288" y="2660650"/>
          <p14:tracePt t="106337" x="8786813" y="2660650"/>
          <p14:tracePt t="106349" x="8796338" y="2660650"/>
          <p14:tracePt t="106376" x="8804275" y="2660650"/>
          <p14:tracePt t="106387" x="8813800" y="2660650"/>
          <p14:tracePt t="106400" x="8823325" y="2660650"/>
          <p14:tracePt t="106413" x="8831263" y="2660650"/>
          <p14:tracePt t="106438" x="8840788" y="2660650"/>
          <p14:tracePt t="106451" x="8848725" y="2660650"/>
          <p14:tracePt t="106476" x="8858250" y="2660650"/>
          <p14:tracePt t="106540" x="8867775" y="2660650"/>
          <p14:tracePt t="106578" x="8875713" y="2660650"/>
          <p14:tracePt t="106616" x="8885238" y="2660650"/>
          <p14:tracePt t="106654" x="8894763" y="2660650"/>
          <p14:tracePt t="107265" x="8885238" y="2660650"/>
          <p14:tracePt t="107277" x="8848725" y="2660650"/>
          <p14:tracePt t="107291" x="8769350" y="2660650"/>
          <p14:tracePt t="107303" x="8653463" y="2660650"/>
          <p14:tracePt t="107316" x="8528050" y="2660650"/>
          <p14:tracePt t="107328" x="8420100" y="2660650"/>
          <p14:tracePt t="107342" x="8358188" y="2660650"/>
          <p14:tracePt t="107358" x="8331200" y="2660650"/>
          <p14:tracePt t="107374" x="8313738" y="2660650"/>
          <p14:tracePt t="107391" x="8296275" y="2633663"/>
          <p14:tracePt t="107408" x="8286750" y="2633663"/>
          <p14:tracePt t="107424" x="8277225" y="2616200"/>
          <p14:tracePt t="107441" x="8269288" y="2598738"/>
          <p14:tracePt t="107457" x="8259763" y="2544763"/>
          <p14:tracePt t="107474" x="8259763" y="2500313"/>
          <p14:tracePt t="107491" x="8259763" y="2446338"/>
          <p14:tracePt t="107508" x="8259763" y="2384425"/>
          <p14:tracePt t="107524" x="8259763" y="2374900"/>
          <p14:tracePt t="107541" x="8259763" y="2366963"/>
          <p14:tracePt t="107557" x="8259763" y="2357438"/>
          <p14:tracePt t="107582" x="8259763" y="2347913"/>
          <p14:tracePt t="107646" x="8251825" y="2347913"/>
          <p14:tracePt t="107671" x="8242300" y="2347913"/>
          <p14:tracePt t="107684" x="8232775" y="2347913"/>
          <p14:tracePt t="107697" x="8215313" y="2347913"/>
          <p14:tracePt t="107709" x="8188325" y="2347913"/>
          <p14:tracePt t="107724" x="8153400" y="2347913"/>
          <p14:tracePt t="107740" x="8108950" y="2347913"/>
          <p14:tracePt t="107757" x="8081963" y="2366963"/>
          <p14:tracePt t="107774" x="8045450" y="2366963"/>
          <p14:tracePt t="107798" x="8037513" y="2374900"/>
          <p14:tracePt t="107811" x="8027988" y="2384425"/>
          <p14:tracePt t="107824" x="8018463" y="2384425"/>
          <p14:tracePt t="107840" x="8010525" y="2393950"/>
          <p14:tracePt t="107857" x="7983538" y="2411413"/>
          <p14:tracePt t="107874" x="7956550" y="2428875"/>
          <p14:tracePt t="107890" x="7920038" y="2465388"/>
          <p14:tracePt t="107907" x="7894638" y="2473325"/>
          <p14:tracePt t="107923" x="7867650" y="2490788"/>
          <p14:tracePt t="107940" x="7840663" y="2509838"/>
          <p14:tracePt t="107956" x="7840663" y="2517775"/>
          <p14:tracePt t="107973" x="7831138" y="2517775"/>
          <p14:tracePt t="108002" x="7831138" y="2527300"/>
          <p14:tracePt t="108065" x="7823200" y="2527300"/>
          <p14:tracePt t="108091" x="7813675" y="2527300"/>
          <p14:tracePt t="108103" x="7813675" y="2536825"/>
          <p14:tracePt t="108116" x="7804150" y="2536825"/>
          <p14:tracePt t="108129" x="7796213" y="2544763"/>
          <p14:tracePt t="108142" x="7786688" y="2554288"/>
          <p14:tracePt t="108156" x="7777163" y="2571750"/>
          <p14:tracePt t="108173" x="7769225" y="2571750"/>
          <p14:tracePt t="108189" x="7769225" y="2581275"/>
          <p14:tracePt t="108218" x="7769225" y="2589213"/>
          <p14:tracePt t="108256" x="7769225" y="2598738"/>
          <p14:tracePt t="108828" x="7777163" y="2598738"/>
          <p14:tracePt t="108840" x="7848600" y="2598738"/>
          <p14:tracePt t="108853" x="8161338" y="2598738"/>
          <p14:tracePt t="108866" x="8705850" y="2598738"/>
          <p14:tracePt t="108878" x="9420225" y="2598738"/>
          <p14:tracePt t="108891" x="9823450" y="2608263"/>
          <p14:tracePt t="108905" x="9974263" y="2625725"/>
          <p14:tracePt t="108921" x="10090150" y="2643188"/>
          <p14:tracePt t="108938" x="10144125" y="2660650"/>
          <p14:tracePt t="108955" x="10180638" y="2679700"/>
          <p14:tracePt t="108971" x="10198100" y="2687638"/>
          <p14:tracePt t="109209" x="10188575" y="2687638"/>
          <p14:tracePt t="109222" x="10161588" y="2687638"/>
          <p14:tracePt t="109234" x="10134600" y="2687638"/>
          <p14:tracePt t="109247" x="10099675" y="2687638"/>
          <p14:tracePt t="109259" x="10063163" y="2687638"/>
          <p14:tracePt t="109273" x="10001250" y="2679700"/>
          <p14:tracePt t="109287" x="9956800" y="2660650"/>
          <p14:tracePt t="109304" x="9920288" y="2652713"/>
          <p14:tracePt t="109321" x="9894888" y="2652713"/>
          <p14:tracePt t="109337" x="9875838" y="2633663"/>
          <p14:tracePt t="109354" x="9867900" y="2633663"/>
          <p14:tracePt t="109370" x="9858375" y="2625725"/>
          <p14:tracePt t="109388" x="9858375" y="2616200"/>
          <p14:tracePt t="109514" x="9848850" y="2616200"/>
          <p14:tracePt t="109832" x="9840913" y="2616200"/>
          <p14:tracePt t="109845" x="9823450" y="2616200"/>
          <p14:tracePt t="109857" x="9804400" y="2616200"/>
          <p14:tracePt t="109870" x="9769475" y="2616200"/>
          <p14:tracePt t="109886" x="9698038" y="2616200"/>
          <p14:tracePt t="109903" x="9563100" y="2616200"/>
          <p14:tracePt t="109919" x="9394825" y="2616200"/>
          <p14:tracePt t="109936" x="9045575" y="2625725"/>
          <p14:tracePt t="109953" x="8947150" y="2643188"/>
          <p14:tracePt t="109969" x="8885238" y="2652713"/>
          <p14:tracePt t="109986" x="8813800" y="2687638"/>
          <p14:tracePt t="110003" x="8796338" y="2697163"/>
          <p14:tracePt t="110019" x="8786813" y="2697163"/>
          <p14:tracePt t="110036" x="8769350" y="2714625"/>
          <p14:tracePt t="110053" x="8751888" y="2724150"/>
          <p14:tracePt t="110069" x="8751888" y="2741613"/>
          <p14:tracePt t="110086" x="8742363" y="2751138"/>
          <p14:tracePt t="110102" x="8742363" y="2759075"/>
          <p14:tracePt t="110124" x="8742363" y="2768600"/>
          <p14:tracePt t="110201" x="8732838" y="2768600"/>
          <p14:tracePt t="110226" x="8715375" y="2768600"/>
          <p14:tracePt t="110239" x="8697913" y="2768600"/>
          <p14:tracePt t="110251" x="8643938" y="2768600"/>
          <p14:tracePt t="110264" x="8545513" y="2768600"/>
          <p14:tracePt t="110277" x="8420100" y="2776538"/>
          <p14:tracePt t="110289" x="8340725" y="2776538"/>
          <p14:tracePt t="110303" x="8286750" y="2776538"/>
          <p14:tracePt t="110319" x="8269288" y="2776538"/>
          <p14:tracePt t="110335" x="8259763" y="2776538"/>
          <p14:tracePt t="110352" x="8251825" y="2776538"/>
          <p14:tracePt t="110378" x="8242300" y="2776538"/>
          <p14:tracePt t="110441" x="8259763" y="2776538"/>
          <p14:tracePt t="110454" x="8313738" y="2776538"/>
          <p14:tracePt t="110468" x="8385175" y="2776538"/>
          <p14:tracePt t="110479" x="8491538" y="2776538"/>
          <p14:tracePt t="110493" x="8589963" y="2786063"/>
          <p14:tracePt t="110505" x="8653463" y="2786063"/>
          <p14:tracePt t="110519" x="8688388" y="2786063"/>
          <p14:tracePt t="110535" x="8715375" y="2786063"/>
          <p14:tracePt t="110552" x="8732838" y="2786063"/>
          <p14:tracePt t="110569" x="8742363" y="2795588"/>
          <p14:tracePt t="110632" x="8751888" y="2795588"/>
          <p14:tracePt t="110696" x="8751888" y="2786063"/>
          <p14:tracePt t="110708" x="8751888" y="2768600"/>
          <p14:tracePt t="110721" x="8751888" y="2741613"/>
          <p14:tracePt t="110735" x="8751888" y="2714625"/>
          <p14:tracePt t="110751" x="8742363" y="2687638"/>
          <p14:tracePt t="110768" x="8742363" y="2660650"/>
          <p14:tracePt t="110785" x="8732838" y="2643188"/>
          <p14:tracePt t="110801" x="8724900" y="2625725"/>
          <p14:tracePt t="110823" x="8715375" y="2616200"/>
          <p14:tracePt t="110861" x="8715375" y="2608263"/>
          <p14:tracePt t="110873" x="8705850" y="2608263"/>
          <p14:tracePt t="111026" x="8715375" y="2608263"/>
          <p14:tracePt t="111039" x="8777288" y="2625725"/>
          <p14:tracePt t="111052" x="8894763" y="2652713"/>
          <p14:tracePt t="111064" x="9045575" y="2714625"/>
          <p14:tracePt t="111077" x="9170988" y="2751138"/>
          <p14:tracePt t="111090" x="9259888" y="2795588"/>
          <p14:tracePt t="111103" x="9296400" y="2813050"/>
          <p14:tracePt t="111118" x="9323388" y="2822575"/>
          <p14:tracePt t="111134" x="9340850" y="2830513"/>
          <p14:tracePt t="111150" x="9358313" y="2840038"/>
          <p14:tracePt t="111179" x="9367838" y="2847975"/>
          <p14:tracePt t="111408" x="9367838" y="2857500"/>
          <p14:tracePt t="111445" x="9367838" y="2867025"/>
          <p14:tracePt t="111484" x="9367838" y="2874963"/>
          <p14:tracePt t="111509" x="9367838" y="2894013"/>
          <p14:tracePt t="111522" x="9385300" y="2901950"/>
          <p14:tracePt t="111535" x="9394825" y="2911475"/>
          <p14:tracePt t="111547" x="9412288" y="2919413"/>
          <p14:tracePt t="111560" x="9412288" y="2938463"/>
          <p14:tracePt t="111573" x="9429750" y="2938463"/>
          <p14:tracePt t="112527" x="9420225" y="2938463"/>
          <p14:tracePt t="112539" x="9412288" y="2938463"/>
          <p14:tracePt t="112552" x="9402763" y="2938463"/>
          <p14:tracePt t="112565" x="9394825" y="2946400"/>
          <p14:tracePt t="112581" x="9375775" y="2946400"/>
          <p14:tracePt t="112598" x="9358313" y="2946400"/>
          <p14:tracePt t="112614" x="9340850" y="2946400"/>
          <p14:tracePt t="112631" x="9313863" y="2946400"/>
          <p14:tracePt t="112648" x="9296400" y="2946400"/>
          <p14:tracePt t="112664" x="9286875" y="2946400"/>
          <p14:tracePt t="112681" x="9277350" y="2946400"/>
          <p14:tracePt t="112704" x="9269413" y="2946400"/>
          <p14:tracePt t="112857" x="9277350" y="2946400"/>
          <p14:tracePt t="112895" x="9286875" y="2946400"/>
          <p14:tracePt t="112933" x="9296400" y="2946400"/>
          <p14:tracePt t="113035" x="9286875" y="2946400"/>
          <p14:tracePt t="113047" x="9259888" y="2946400"/>
          <p14:tracePt t="113061" x="9224963" y="2946400"/>
          <p14:tracePt t="113073" x="9153525" y="2938463"/>
          <p14:tracePt t="113086" x="9063038" y="2911475"/>
          <p14:tracePt t="113099" x="8983663" y="2894013"/>
          <p14:tracePt t="113113" x="8929688" y="2874963"/>
          <p14:tracePt t="113130" x="8867775" y="2857500"/>
          <p14:tracePt t="113147" x="8831263" y="2847975"/>
          <p14:tracePt t="113163" x="8759825" y="2830513"/>
          <p14:tracePt t="113180" x="8732838" y="2822575"/>
          <p14:tracePt t="113197" x="8715375" y="2803525"/>
          <p14:tracePt t="113214" x="8680450" y="2786063"/>
          <p14:tracePt t="113230" x="8661400" y="2776538"/>
          <p14:tracePt t="113246" x="8643938" y="2768600"/>
          <p14:tracePt t="113263" x="8616950" y="2751138"/>
          <p14:tracePt t="113280" x="8609013" y="2741613"/>
          <p14:tracePt t="113297" x="8599488" y="2732088"/>
          <p14:tracePt t="113313" x="8582025" y="2724150"/>
          <p14:tracePt t="113330" x="8555038" y="2714625"/>
          <p14:tracePt t="113346" x="8545513" y="2705100"/>
          <p14:tracePt t="113363" x="8528050" y="2697163"/>
          <p14:tracePt t="113380" x="8491538" y="2679700"/>
          <p14:tracePt t="113396" x="8483600" y="2679700"/>
          <p14:tracePt t="113412" x="8474075" y="2670175"/>
          <p14:tracePt t="113430" x="8447088" y="2660650"/>
          <p14:tracePt t="113454" x="8429625" y="2652713"/>
          <p14:tracePt t="113480" x="8420100" y="2643188"/>
          <p14:tracePt t="113518" x="8412163" y="2643188"/>
          <p14:tracePt t="114217" x="8439150" y="2643188"/>
          <p14:tracePt t="114230" x="8456613" y="2660650"/>
          <p14:tracePt t="114243" x="8510588" y="2687638"/>
          <p14:tracePt t="114255" x="8589963" y="2714625"/>
          <p14:tracePt t="114268" x="8680450" y="2751138"/>
          <p14:tracePt t="114281" x="8796338" y="2786063"/>
          <p14:tracePt t="114294" x="8894763" y="2822575"/>
          <p14:tracePt t="114311" x="8991600" y="2857500"/>
          <p14:tracePt t="114328" x="9082088" y="2874963"/>
          <p14:tracePt t="114344" x="9170988" y="2901950"/>
          <p14:tracePt t="114361" x="9197975" y="2901950"/>
          <p14:tracePt t="114378" x="9215438" y="2911475"/>
          <p14:tracePt t="114394" x="9232900" y="2911475"/>
          <p14:tracePt t="114411" x="9242425" y="2919413"/>
          <p14:tracePt t="114428" x="9251950" y="2919413"/>
          <p14:tracePt t="114446" x="9251950" y="2928938"/>
          <p14:tracePt t="114461" x="9259888" y="2928938"/>
          <p14:tracePt t="114827" x="9269413" y="2928938"/>
          <p14:tracePt t="114840" x="9277350" y="2928938"/>
          <p14:tracePt t="114865" x="9304338" y="2928938"/>
          <p14:tracePt t="114878" x="9340850" y="2928938"/>
          <p14:tracePt t="114891" x="9402763" y="2928938"/>
          <p14:tracePt t="114904" x="9466263" y="2938463"/>
          <p14:tracePt t="114917" x="9528175" y="2938463"/>
          <p14:tracePt t="114929" x="9555163" y="2938463"/>
          <p14:tracePt t="114943" x="9572625" y="2938463"/>
          <p14:tracePt t="114960" x="9582150" y="2938463"/>
          <p14:tracePt t="115005" x="9590088" y="2938463"/>
          <p14:tracePt t="115336" x="9599613" y="2938463"/>
          <p14:tracePt t="116964" x="9590088" y="2938463"/>
          <p14:tracePt t="116977" x="9582150" y="2938463"/>
          <p14:tracePt t="116990" x="9563100" y="2938463"/>
          <p14:tracePt t="117002" x="9528175" y="2938463"/>
          <p14:tracePt t="117015" x="9402763" y="2938463"/>
          <p14:tracePt t="117028" x="9090025" y="2955925"/>
          <p14:tracePt t="117041" x="8483600" y="3071813"/>
          <p14:tracePt t="117056" x="7751763" y="3187700"/>
          <p14:tracePt t="117072" x="7304088" y="3313113"/>
          <p14:tracePt t="117089" x="6867525" y="3384550"/>
          <p14:tracePt t="117106" x="6438900" y="3446463"/>
          <p14:tracePt t="117122" x="6323013" y="3455988"/>
          <p14:tracePt t="117139" x="6269038" y="3465513"/>
          <p14:tracePt t="117156" x="6232525" y="3473450"/>
          <p14:tracePt t="117371" x="6215063" y="3473450"/>
          <p14:tracePt t="117383" x="6180138" y="3473450"/>
          <p14:tracePt t="117396" x="6126163" y="3446463"/>
          <p14:tracePt t="117409" x="6037263" y="3411538"/>
          <p14:tracePt t="117422" x="5946775" y="3367088"/>
          <p14:tracePt t="117438" x="5848350" y="3322638"/>
          <p14:tracePt t="117455" x="5768975" y="3295650"/>
          <p14:tracePt t="117472" x="5705475" y="3259138"/>
          <p14:tracePt t="117488" x="5697538" y="3251200"/>
          <p14:tracePt t="117505" x="5688013" y="3251200"/>
          <p14:tracePt t="120601" x="5715000" y="3224213"/>
          <p14:tracePt t="120613" x="5795963" y="3187700"/>
          <p14:tracePt t="120626" x="5946775" y="3108325"/>
          <p14:tracePt t="120639" x="6188075" y="2982913"/>
          <p14:tracePt t="120651" x="6394450" y="2919413"/>
          <p14:tracePt t="120665" x="6465888" y="2874963"/>
          <p14:tracePt t="120682" x="6510338" y="2867025"/>
          <p14:tracePt t="120699" x="6537325" y="2857500"/>
          <p14:tracePt t="120716" x="6589713" y="2847975"/>
          <p14:tracePt t="120732" x="6643688" y="2847975"/>
          <p14:tracePt t="120749" x="6732588" y="2847975"/>
          <p14:tracePt t="120765" x="6911975" y="2847975"/>
          <p14:tracePt t="120782" x="6973888" y="2847975"/>
          <p14:tracePt t="120799" x="7018338" y="2847975"/>
          <p14:tracePt t="120815" x="7045325" y="2847975"/>
          <p14:tracePt t="120832" x="7072313" y="2847975"/>
          <p14:tracePt t="120848" x="7072313" y="2840038"/>
          <p14:tracePt t="120867" x="7081838" y="2830513"/>
          <p14:tracePt t="120882" x="7081838" y="2786063"/>
          <p14:tracePt t="120898" x="7081838" y="2697163"/>
          <p14:tracePt t="120915" x="7045325" y="2589213"/>
          <p14:tracePt t="120932" x="6894513" y="2384425"/>
          <p14:tracePt t="120948" x="6804025" y="2339975"/>
          <p14:tracePt t="120965" x="6724650" y="2322513"/>
          <p14:tracePt t="120982" x="6554788" y="2286000"/>
          <p14:tracePt t="120998" x="6500813" y="2286000"/>
          <p14:tracePt t="121015" x="6465888" y="2286000"/>
          <p14:tracePt t="121031" x="6429375" y="2312988"/>
          <p14:tracePt t="121048" x="6394450" y="2374900"/>
          <p14:tracePt t="121065" x="6375400" y="2438400"/>
          <p14:tracePt t="121081" x="6357938" y="2527300"/>
          <p14:tracePt t="121098" x="6348413" y="2697163"/>
          <p14:tracePt t="121115" x="6348413" y="2795588"/>
          <p14:tracePt t="121132" x="6367463" y="2894013"/>
          <p14:tracePt t="121148" x="6429375" y="3062288"/>
          <p14:tracePt t="121164" x="6465888" y="3116263"/>
          <p14:tracePt t="121181" x="6510338" y="3160713"/>
          <p14:tracePt t="121198" x="6626225" y="3232150"/>
          <p14:tracePt t="121214" x="6705600" y="3259138"/>
          <p14:tracePt t="121231" x="6769100" y="3276600"/>
          <p14:tracePt t="121248" x="6848475" y="3295650"/>
          <p14:tracePt t="121264" x="6884988" y="3303588"/>
          <p14:tracePt t="121281" x="6911975" y="3303588"/>
          <p14:tracePt t="121298" x="6965950" y="3303588"/>
          <p14:tracePt t="121314" x="7116763" y="3214688"/>
          <p14:tracePt t="121333" x="7215188" y="3125788"/>
          <p14:tracePt t="121348" x="7277100" y="2990850"/>
          <p14:tracePt t="121364" x="7375525" y="2643188"/>
          <p14:tracePt t="121382" x="7375525" y="2490788"/>
          <p14:tracePt t="121397" x="7340600" y="2251075"/>
          <p14:tracePt t="121414" x="7126288" y="2071688"/>
          <p14:tracePt t="121431" x="7000875" y="2044700"/>
          <p14:tracePt t="121447" x="6902450" y="2036763"/>
          <p14:tracePt t="121464" x="6777038" y="2036763"/>
          <p14:tracePt t="121481" x="6724650" y="2044700"/>
          <p14:tracePt t="121497" x="6697663" y="2071688"/>
          <p14:tracePt t="121514" x="6608763" y="2232025"/>
          <p14:tracePt t="121530" x="6589713" y="2330450"/>
          <p14:tracePt t="121547" x="6562725" y="2419350"/>
          <p14:tracePt t="121564" x="6554788" y="2517775"/>
          <p14:tracePt t="121580" x="6554788" y="2714625"/>
          <p14:tracePt t="121597" x="6581775" y="2786063"/>
          <p14:tracePt t="121614" x="6608763" y="2840038"/>
          <p14:tracePt t="121630" x="6680200" y="2911475"/>
          <p14:tracePt t="121647" x="6715125" y="2938463"/>
          <p14:tracePt t="121663" x="6724650" y="2955925"/>
          <p14:tracePt t="121680" x="6742113" y="2965450"/>
          <p14:tracePt t="121697" x="6759575" y="2965450"/>
          <p14:tracePt t="122532" x="6759575" y="2973388"/>
          <p14:tracePt t="122557" x="6759575" y="2990850"/>
          <p14:tracePt t="122570" x="6769100" y="3027363"/>
          <p14:tracePt t="122583" x="6796088" y="3081338"/>
          <p14:tracePt t="122596" x="6823075" y="3133725"/>
          <p14:tracePt t="122612" x="6858000" y="3205163"/>
          <p14:tracePt t="122628" x="6884988" y="3259138"/>
          <p14:tracePt t="122645" x="6902450" y="3303588"/>
          <p14:tracePt t="122662" x="6919913" y="3348038"/>
          <p14:tracePt t="122678" x="6919913" y="3357563"/>
          <p14:tracePt t="122697" x="6919913" y="3367088"/>
          <p14:tracePt t="122735" x="6919913" y="3375025"/>
          <p14:tracePt t="123981" x="6929438" y="3375025"/>
          <p14:tracePt t="124007" x="6938963" y="3375025"/>
          <p14:tracePt t="124019" x="6956425" y="3375025"/>
          <p14:tracePt t="124032" x="6973888" y="3375025"/>
          <p14:tracePt t="124057" x="6991350" y="3375025"/>
          <p14:tracePt t="124070" x="7000875" y="3375025"/>
          <p14:tracePt t="124134" x="7010400" y="3375025"/>
          <p14:tracePt t="125266" x="7018338" y="3375025"/>
          <p14:tracePt t="125279" x="7037388" y="3375025"/>
          <p14:tracePt t="125292" x="7089775" y="3375025"/>
          <p14:tracePt t="125304" x="7197725" y="3357563"/>
          <p14:tracePt t="125317" x="7358063" y="3340100"/>
          <p14:tracePt t="125330" x="7473950" y="3322638"/>
          <p14:tracePt t="125342" x="7554913" y="3295650"/>
          <p14:tracePt t="125356" x="7581900" y="3286125"/>
          <p14:tracePt t="125373" x="7599363" y="3286125"/>
          <p14:tracePt t="125390" x="7599363" y="3276600"/>
          <p14:tracePt t="125457" x="7572375" y="3276600"/>
          <p14:tracePt t="125469" x="7466013" y="3259138"/>
          <p14:tracePt t="125482" x="7313613" y="3251200"/>
          <p14:tracePt t="125495" x="7018338" y="3205163"/>
          <p14:tracePt t="125508" x="6786563" y="3179763"/>
          <p14:tracePt t="125523" x="6653213" y="3160713"/>
          <p14:tracePt t="125539" x="6562725" y="3143250"/>
          <p14:tracePt t="125556" x="6527800" y="3125788"/>
          <p14:tracePt t="125573" x="6483350" y="3116263"/>
          <p14:tracePt t="125589" x="6473825" y="3116263"/>
          <p14:tracePt t="125606" x="6473825" y="3108325"/>
          <p14:tracePt t="125623" x="6465888" y="3108325"/>
          <p14:tracePt t="125639" x="6465888" y="3098800"/>
          <p14:tracePt t="125698" x="6465888" y="3089275"/>
          <p14:tracePt t="125749" x="6465888" y="3081338"/>
          <p14:tracePt t="125762" x="6483350" y="3071813"/>
          <p14:tracePt t="125774" x="6500813" y="3054350"/>
          <p14:tracePt t="125787" x="6518275" y="3044825"/>
          <p14:tracePt t="125800" x="6554788" y="3027363"/>
          <p14:tracePt t="125812" x="6581775" y="3009900"/>
          <p14:tracePt t="125825" x="6599238" y="3009900"/>
          <p14:tracePt t="125839" x="6616700" y="3000375"/>
          <p14:tracePt t="125855" x="6616700" y="2990850"/>
          <p14:tracePt t="125872" x="6626225" y="2990850"/>
          <p14:tracePt t="125889" x="6634163" y="2990850"/>
          <p14:tracePt t="125905" x="6643688" y="2990850"/>
          <p14:tracePt t="125923" x="6661150" y="2990850"/>
          <p14:tracePt t="125939" x="6813550" y="2990850"/>
          <p14:tracePt t="125955" x="6965950" y="2990850"/>
          <p14:tracePt t="125972" x="7161213" y="2990850"/>
          <p14:tracePt t="125989" x="7340600" y="2990850"/>
          <p14:tracePt t="126006" x="7626350" y="2990850"/>
          <p14:tracePt t="126022" x="7705725" y="2990850"/>
          <p14:tracePt t="126038" x="7796213" y="2990850"/>
          <p14:tracePt t="126055" x="7920038" y="2990850"/>
          <p14:tracePt t="126072" x="7966075" y="3000375"/>
          <p14:tracePt t="126088" x="8001000" y="3000375"/>
          <p14:tracePt t="126105" x="8027988" y="3009900"/>
          <p14:tracePt t="126320" x="8045450" y="3009900"/>
          <p14:tracePt t="126334" x="8081963" y="3009900"/>
          <p14:tracePt t="126346" x="8143875" y="3009900"/>
          <p14:tracePt t="126358" x="8215313" y="3009900"/>
          <p14:tracePt t="126372" x="8304213" y="3009900"/>
          <p14:tracePt t="126388" x="8367713" y="3009900"/>
          <p14:tracePt t="126405" x="8394700" y="3009900"/>
          <p14:tracePt t="126422" x="8412163" y="3009900"/>
          <p14:tracePt t="126473" x="8420100" y="3009900"/>
          <p14:tracePt t="126613" x="8429625" y="3017838"/>
          <p14:tracePt t="126625" x="8447088" y="3044825"/>
          <p14:tracePt t="126638" x="8456613" y="3062288"/>
          <p14:tracePt t="126650" x="8474075" y="3098800"/>
          <p14:tracePt t="126663" x="8501063" y="3152775"/>
          <p14:tracePt t="126676" x="8518525" y="3197225"/>
          <p14:tracePt t="126689" x="8545513" y="3251200"/>
          <p14:tracePt t="126704" x="8562975" y="3276600"/>
          <p14:tracePt t="126720" x="8562975" y="3303588"/>
          <p14:tracePt t="126737" x="8572500" y="3313113"/>
          <p14:tracePt t="126754" x="8582025" y="3340100"/>
          <p14:tracePt t="126777" x="8589963" y="3348038"/>
          <p14:tracePt t="126816" x="8589963" y="3357563"/>
          <p14:tracePt t="127134" x="8582025" y="3357563"/>
          <p14:tracePt t="127146" x="8537575" y="3357563"/>
          <p14:tracePt t="127159" x="8412163" y="3348038"/>
          <p14:tracePt t="127172" x="8134350" y="3303588"/>
          <p14:tracePt t="127186" x="7643813" y="3214688"/>
          <p14:tracePt t="127203" x="7215188" y="3179763"/>
          <p14:tracePt t="127220" x="6911975" y="3152775"/>
          <p14:tracePt t="127236" x="6705600" y="3152775"/>
          <p14:tracePt t="127253" x="6661150" y="3152775"/>
          <p14:tracePt t="127269" x="6653213" y="3152775"/>
          <p14:tracePt t="127287" x="6643688" y="3143250"/>
          <p14:tracePt t="127312" x="6634163" y="3143250"/>
          <p14:tracePt t="127527" x="6643688" y="3170238"/>
          <p14:tracePt t="127540" x="6661150" y="3197225"/>
          <p14:tracePt t="127553" x="6688138" y="3241675"/>
          <p14:tracePt t="127565" x="6715125" y="3286125"/>
          <p14:tracePt t="127578" x="6751638" y="3322638"/>
          <p14:tracePt t="127591" x="6777038" y="3367088"/>
          <p14:tracePt t="127603" x="6796088" y="3402013"/>
          <p14:tracePt t="127619" x="6804025" y="3411538"/>
          <p14:tracePt t="127635" x="6813550" y="3429000"/>
          <p14:tracePt t="127654" x="6823075" y="3429000"/>
          <p14:tracePt t="127669" x="6823075" y="3438525"/>
          <p14:tracePt t="127692" x="6831013" y="3438525"/>
          <p14:tracePt t="129460" x="6848475" y="3438525"/>
          <p14:tracePt t="129473" x="6938963" y="3411538"/>
          <p14:tracePt t="129486" x="7134225" y="3340100"/>
          <p14:tracePt t="129499" x="7510463" y="3232150"/>
          <p14:tracePt t="129515" x="7929563" y="3133725"/>
          <p14:tracePt t="129532" x="8215313" y="3089275"/>
          <p14:tracePt t="129549" x="8562975" y="3044825"/>
          <p14:tracePt t="129566" x="8697913" y="3044825"/>
          <p14:tracePt t="129583" x="8777288" y="3044825"/>
          <p14:tracePt t="129599" x="8840788" y="3044825"/>
          <p14:tracePt t="129616" x="8912225" y="3062288"/>
          <p14:tracePt t="129632" x="8920163" y="3062288"/>
          <p14:tracePt t="129648" x="8929688" y="3071813"/>
          <p14:tracePt t="129676" x="8939213" y="3071813"/>
          <p14:tracePt t="129867" x="8947150" y="3081338"/>
          <p14:tracePt t="129892" x="8956675" y="3081338"/>
          <p14:tracePt t="129905" x="8966200" y="3089275"/>
          <p14:tracePt t="129918" x="8974138" y="3108325"/>
          <p14:tracePt t="129931" x="8983663" y="3116263"/>
          <p14:tracePt t="129948" x="8991600" y="3125788"/>
          <p14:tracePt t="129964" x="9010650" y="3160713"/>
          <p14:tracePt t="129981" x="9037638" y="3224213"/>
          <p14:tracePt t="129997" x="9037638" y="3259138"/>
          <p14:tracePt t="130015" x="9037638" y="3268663"/>
          <p14:tracePt t="130031" x="9037638" y="3276600"/>
          <p14:tracePt t="130047" x="9037638" y="3286125"/>
          <p14:tracePt t="130070" x="9037638" y="3295650"/>
          <p14:tracePt t="130808" x="9018588" y="3295650"/>
          <p14:tracePt t="130821" x="8974138" y="3295650"/>
          <p14:tracePt t="130833" x="8804275" y="3286125"/>
          <p14:tracePt t="130846" x="8420100" y="3232150"/>
          <p14:tracePt t="130863" x="7885113" y="3143250"/>
          <p14:tracePt t="130879" x="7439025" y="3036888"/>
          <p14:tracePt t="130896" x="7116763" y="2955925"/>
          <p14:tracePt t="130912" x="7054850" y="2911475"/>
          <p14:tracePt t="130929" x="7010400" y="2894013"/>
          <p14:tracePt t="130946" x="6991350" y="2867025"/>
          <p14:tracePt t="130962" x="6965950" y="2830513"/>
          <p14:tracePt t="130979" x="6946900" y="2830513"/>
          <p14:tracePt t="130996" x="6946900" y="2813050"/>
          <p14:tracePt t="131316" x="6946900" y="2803525"/>
          <p14:tracePt t="131723" x="6973888" y="2803525"/>
          <p14:tracePt t="131735" x="7037388" y="2803525"/>
          <p14:tracePt t="131748" x="7161213" y="2830513"/>
          <p14:tracePt t="131761" x="7340600" y="2867025"/>
          <p14:tracePt t="131777" x="7537450" y="2919413"/>
          <p14:tracePt t="131794" x="7661275" y="2955925"/>
          <p14:tracePt t="131811" x="7751763" y="2990850"/>
          <p14:tracePt t="131812" x="7823200" y="3009900"/>
          <p14:tracePt t="131828" x="7875588" y="3036888"/>
          <p14:tracePt t="131845" x="7912100" y="3044825"/>
          <p14:tracePt t="131861" x="7939088" y="3044825"/>
          <p14:tracePt t="131877" x="8001000" y="3071813"/>
          <p14:tracePt t="131894" x="8027988" y="3081338"/>
          <p14:tracePt t="131911" x="8045450" y="3089275"/>
          <p14:tracePt t="131927" x="8081963" y="3098800"/>
          <p14:tracePt t="131944" x="8089900" y="3098800"/>
          <p14:tracePt t="132193" x="8099425" y="3108325"/>
          <p14:tracePt t="132206" x="8126413" y="3108325"/>
          <p14:tracePt t="132218" x="8153400" y="3125788"/>
          <p14:tracePt t="132231" x="8215313" y="3152775"/>
          <p14:tracePt t="132244" x="8286750" y="3205163"/>
          <p14:tracePt t="132260" x="8348663" y="3241675"/>
          <p14:tracePt t="132276" x="8402638" y="3268663"/>
          <p14:tracePt t="132293" x="8439150" y="3286125"/>
          <p14:tracePt t="132310" x="8491538" y="3330575"/>
          <p14:tracePt t="132326" x="8501063" y="3330575"/>
          <p14:tracePt t="132343" x="8518525" y="3348038"/>
          <p14:tracePt t="132360" x="8537575" y="3348038"/>
          <p14:tracePt t="132376" x="8537575" y="3357563"/>
          <p14:tracePt t="132393" x="8545513" y="3357563"/>
          <p14:tracePt t="132410" x="8555038" y="3357563"/>
          <p14:tracePt t="134076" x="8555038" y="3367088"/>
          <p14:tracePt t="134088" x="8555038" y="3384550"/>
          <p14:tracePt t="134101" x="8562975" y="3402013"/>
          <p14:tracePt t="134113" x="8562975" y="3429000"/>
          <p14:tracePt t="134126" x="8562975" y="3446463"/>
          <p14:tracePt t="134139" x="8562975" y="3473450"/>
          <p14:tracePt t="134156" x="8562975" y="3517900"/>
          <p14:tracePt t="134173" x="8555038" y="3571875"/>
          <p14:tracePt t="134190" x="8466138" y="3697288"/>
          <p14:tracePt t="134206" x="8394700" y="3741738"/>
          <p14:tracePt t="134223" x="8348663" y="3776663"/>
          <p14:tracePt t="134240" x="8331200" y="3803650"/>
          <p14:tracePt t="134256" x="8313738" y="3803650"/>
          <p14:tracePt t="134278" x="8313738" y="3813175"/>
          <p14:tracePt t="134291" x="8304213" y="3813175"/>
          <p14:tracePt t="134306" x="8304213" y="3822700"/>
          <p14:tracePt t="134323" x="8304213" y="3830638"/>
          <p14:tracePt t="134339" x="8340725" y="3848100"/>
          <p14:tracePt t="134356" x="8447088" y="3894138"/>
          <p14:tracePt t="134372" x="8510588" y="3911600"/>
          <p14:tracePt t="134389" x="8562975" y="3938588"/>
          <p14:tracePt t="134406" x="8643938" y="3956050"/>
          <p14:tracePt t="134422" x="8653463" y="3956050"/>
          <p14:tracePt t="134439" x="8661400" y="3956050"/>
          <p14:tracePt t="134685" x="8680450" y="3956050"/>
          <p14:tracePt t="134698" x="8724900" y="3956050"/>
          <p14:tracePt t="134711" x="8804275" y="3956050"/>
          <p14:tracePt t="134724" x="8939213" y="3946525"/>
          <p14:tracePt t="134738" x="9109075" y="3929063"/>
          <p14:tracePt t="134755" x="9242425" y="3929063"/>
          <p14:tracePt t="134772" x="9348788" y="3929063"/>
          <p14:tracePt t="134790" x="9491663" y="3929063"/>
          <p14:tracePt t="134805" x="9528175" y="3929063"/>
          <p14:tracePt t="134822" x="9555163" y="3929063"/>
          <p14:tracePt t="134838" x="9572625" y="3938588"/>
          <p14:tracePt t="135028" x="9582150" y="3938588"/>
          <p14:tracePt t="135041" x="9626600" y="3938588"/>
          <p14:tracePt t="135053" x="9705975" y="3938588"/>
          <p14:tracePt t="135066" x="9823450" y="3956050"/>
          <p14:tracePt t="135079" x="10001250" y="3983038"/>
          <p14:tracePt t="135092" x="10134600" y="4000500"/>
          <p14:tracePt t="135105" x="10206038" y="4017963"/>
          <p14:tracePt t="135121" x="10252075" y="4027488"/>
          <p14:tracePt t="135138" x="10296525" y="4037013"/>
          <p14:tracePt t="135155" x="10340975" y="4044950"/>
          <p14:tracePt t="135171" x="10348913" y="4054475"/>
          <p14:tracePt t="135193" x="10358438" y="4054475"/>
          <p14:tracePt t="135282" x="10367963" y="4054475"/>
          <p14:tracePt t="135295" x="10375900" y="4054475"/>
          <p14:tracePt t="135308" x="10394950" y="4054475"/>
          <p14:tracePt t="135321" x="10412413" y="4054475"/>
          <p14:tracePt t="135338" x="10447338" y="4054475"/>
          <p14:tracePt t="135354" x="10510838" y="4054475"/>
          <p14:tracePt t="135371" x="10688638" y="4044950"/>
          <p14:tracePt t="135387" x="10777538" y="4027488"/>
          <p14:tracePt t="135404" x="10858500" y="3990975"/>
          <p14:tracePt t="135420" x="10912475" y="3946525"/>
          <p14:tracePt t="135437" x="10974388" y="3857625"/>
          <p14:tracePt t="135454" x="10974388" y="3840163"/>
          <p14:tracePt t="135470" x="10974388" y="3813175"/>
          <p14:tracePt t="135487" x="10974388" y="3776663"/>
          <p14:tracePt t="135504" x="10966450" y="3751263"/>
          <p14:tracePt t="135520" x="10920413" y="3714750"/>
          <p14:tracePt t="135537" x="10733088" y="3652838"/>
          <p14:tracePt t="135554" x="10626725" y="3633788"/>
          <p14:tracePt t="135570" x="10501313" y="3625850"/>
          <p14:tracePt t="135587" x="10233025" y="3633788"/>
          <p14:tracePt t="135603" x="10144125" y="3643313"/>
          <p14:tracePt t="135620" x="10090150" y="3660775"/>
          <p14:tracePt t="135637" x="10028238" y="3697288"/>
          <p14:tracePt t="135653" x="10010775" y="3724275"/>
          <p14:tracePt t="135670" x="9983788" y="3768725"/>
          <p14:tracePt t="135687" x="9966325" y="3803650"/>
          <p14:tracePt t="135703" x="9947275" y="3894138"/>
          <p14:tracePt t="135720" x="9947275" y="3938588"/>
          <p14:tracePt t="135737" x="9966325" y="3973513"/>
          <p14:tracePt t="135753" x="10045700" y="4044950"/>
          <p14:tracePt t="135770" x="10099675" y="4081463"/>
          <p14:tracePt t="135787" x="10153650" y="4108450"/>
          <p14:tracePt t="135803" x="10260013" y="4143375"/>
          <p14:tracePt t="135820" x="10296525" y="4143375"/>
          <p14:tracePt t="135837" x="10331450" y="4152900"/>
          <p14:tracePt t="135853" x="10456863" y="4152900"/>
          <p14:tracePt t="135870" x="10545763" y="4116388"/>
          <p14:tracePt t="135886" x="10661650" y="4062413"/>
          <p14:tracePt t="135903" x="10752138" y="3990975"/>
          <p14:tracePt t="135920" x="10858500" y="3795713"/>
          <p14:tracePt t="135937" x="10885488" y="3724275"/>
          <p14:tracePt t="135953" x="10885488" y="3697288"/>
          <p14:tracePt t="135969" x="10885488" y="3670300"/>
          <p14:tracePt t="135986" x="10885488" y="3660775"/>
          <p14:tracePt t="136006" x="10848975" y="3643313"/>
          <p14:tracePt t="136019" x="10733088" y="3633788"/>
          <p14:tracePt t="136036" x="10617200" y="3625850"/>
          <p14:tracePt t="136053" x="10466388" y="3625850"/>
          <p14:tracePt t="136069" x="10260013" y="3625850"/>
          <p14:tracePt t="136086" x="10206038" y="3625850"/>
          <p14:tracePt t="136102" x="10188575" y="3625850"/>
          <p14:tracePt t="136119" x="10180638" y="3625850"/>
          <p14:tracePt t="136136" x="10161588" y="3652838"/>
          <p14:tracePt t="136152" x="10161588" y="3660775"/>
          <p14:tracePt t="136169" x="10153650" y="3697288"/>
          <p14:tracePt t="136186" x="10153650" y="3732213"/>
          <p14:tracePt t="136202" x="10153650" y="3741738"/>
          <p14:tracePt t="136219" x="10153650" y="3759200"/>
          <p14:tracePt t="136236" x="10153650" y="3768725"/>
          <p14:tracePt t="137036" x="10161588" y="3768725"/>
          <p14:tracePt t="137049" x="10215563" y="3786188"/>
          <p14:tracePt t="137062" x="10323513" y="3803650"/>
          <p14:tracePt t="137075" x="10483850" y="3848100"/>
          <p14:tracePt t="137087" x="10653713" y="3884613"/>
          <p14:tracePt t="137101" x="10769600" y="3894138"/>
          <p14:tracePt t="137118" x="10848975" y="3911600"/>
          <p14:tracePt t="137134" x="10895013" y="3919538"/>
          <p14:tracePt t="137151" x="10956925" y="3929063"/>
          <p14:tracePt t="137167" x="10983913" y="3929063"/>
          <p14:tracePt t="137184" x="10991850" y="3929063"/>
          <p14:tracePt t="137202" x="11001375" y="3929063"/>
          <p14:tracePt t="137217" x="11018838" y="3929063"/>
          <p14:tracePt t="137234" x="11028363" y="3929063"/>
          <p14:tracePt t="137250" x="11072813" y="3929063"/>
          <p14:tracePt t="137267" x="11144250" y="3884613"/>
          <p14:tracePt t="137284" x="11171238" y="3857625"/>
          <p14:tracePt t="137300" x="11188700" y="3848100"/>
          <p14:tracePt t="137318" x="11198225" y="3813175"/>
          <p14:tracePt t="137333" x="11198225" y="3795713"/>
          <p14:tracePt t="137350" x="11198225" y="3768725"/>
          <p14:tracePt t="137367" x="11099800" y="3732213"/>
          <p14:tracePt t="137383" x="11010900" y="3714750"/>
          <p14:tracePt t="137400" x="10902950" y="3705225"/>
          <p14:tracePt t="137417" x="10698163" y="3687763"/>
          <p14:tracePt t="137433" x="10626725" y="3687763"/>
          <p14:tracePt t="137450" x="10563225" y="3705225"/>
          <p14:tracePt t="137467" x="10528300" y="3714750"/>
          <p14:tracePt t="137483" x="10491788" y="3759200"/>
          <p14:tracePt t="137500" x="10483850" y="3795713"/>
          <p14:tracePt t="137517" x="10474325" y="3840163"/>
          <p14:tracePt t="137533" x="10466388" y="3911600"/>
          <p14:tracePt t="137550" x="10466388" y="3965575"/>
          <p14:tracePt t="137566" x="10474325" y="3990975"/>
          <p14:tracePt t="137583" x="10555288" y="4089400"/>
          <p14:tracePt t="137599" x="10626725" y="4133850"/>
          <p14:tracePt t="137616" x="10680700" y="4170363"/>
          <p14:tracePt t="137633" x="10760075" y="4224338"/>
          <p14:tracePt t="137649" x="10769600" y="4224338"/>
          <p14:tracePt t="137684" x="10777538" y="4224338"/>
          <p14:tracePt t="137697" x="10796588" y="4205288"/>
          <p14:tracePt t="137709" x="10831513" y="4179888"/>
          <p14:tracePt t="137722" x="10868025" y="4133850"/>
          <p14:tracePt t="137735" x="10902950" y="4081463"/>
          <p14:tracePt t="137749" x="10929938" y="4044950"/>
          <p14:tracePt t="137766" x="10929938" y="4027488"/>
          <p14:tracePt t="137783" x="10929938" y="4010025"/>
          <p14:tracePt t="137800" x="10939463" y="4000500"/>
          <p14:tracePt t="137823" x="10929938" y="3990975"/>
          <p14:tracePt t="137836" x="10902950" y="3983038"/>
          <p14:tracePt t="137850" x="10848975" y="3973513"/>
          <p14:tracePt t="137866" x="10752138" y="3973513"/>
          <p14:tracePt t="137882" x="10634663" y="3973513"/>
          <p14:tracePt t="137899" x="10385425" y="4000500"/>
          <p14:tracePt t="137916" x="10269538" y="4017963"/>
          <p14:tracePt t="137932" x="10144125" y="4037013"/>
          <p14:tracePt t="137949" x="10037763" y="4037013"/>
          <p14:tracePt t="137966" x="9831388" y="4037013"/>
          <p14:tracePt t="137982" x="9698038" y="4037013"/>
          <p14:tracePt t="137999" x="9572625" y="4044950"/>
          <p14:tracePt t="138015" x="9412288" y="4044950"/>
          <p14:tracePt t="138032" x="9375775" y="4044950"/>
          <p14:tracePt t="138049" x="9358313" y="4044950"/>
          <p14:tracePt t="138065" x="9331325" y="4044950"/>
          <p14:tracePt t="138082" x="9323388" y="4044950"/>
          <p14:tracePt t="138099" x="9313863" y="4044950"/>
          <p14:tracePt t="138115" x="9296400" y="4044950"/>
          <p14:tracePt t="138132" x="9277350" y="4044950"/>
          <p14:tracePt t="138149" x="9269413" y="4044950"/>
          <p14:tracePt t="138165" x="9259888" y="4044950"/>
          <p14:tracePt t="138166" x="9242425" y="4037013"/>
          <p14:tracePt t="138182" x="9232900" y="4037013"/>
          <p14:tracePt t="138199" x="9224963" y="4037013"/>
          <p14:tracePt t="138215" x="9197975" y="4037013"/>
          <p14:tracePt t="138232" x="9170988" y="4037013"/>
          <p14:tracePt t="138248" x="9161463" y="4037013"/>
          <p14:tracePt t="138265" x="9144000" y="4027488"/>
          <p14:tracePt t="138282" x="9126538" y="4017963"/>
          <p14:tracePt t="138471" x="9117013" y="4017963"/>
          <p14:tracePt t="138484" x="9109075" y="4017963"/>
          <p14:tracePt t="138497" x="9072563" y="4017963"/>
          <p14:tracePt t="138509" x="9010650" y="4017963"/>
          <p14:tracePt t="138522" x="8885238" y="4010025"/>
          <p14:tracePt t="138535" x="8732838" y="4000500"/>
          <p14:tracePt t="138548" x="8545513" y="3965575"/>
          <p14:tracePt t="138565" x="8456613" y="3946525"/>
          <p14:tracePt t="138581" x="8402638" y="3929063"/>
          <p14:tracePt t="138598" x="8375650" y="3919538"/>
          <p14:tracePt t="138636" x="8367713" y="3919538"/>
          <p14:tracePt t="138649" x="8367713" y="3911600"/>
          <p14:tracePt t="138751" x="8385175" y="3911600"/>
          <p14:tracePt t="138764" x="8429625" y="3911600"/>
          <p14:tracePt t="138776" x="8483600" y="3911600"/>
          <p14:tracePt t="138789" x="8582025" y="3911600"/>
          <p14:tracePt t="138802" x="8697913" y="3911600"/>
          <p14:tracePt t="138815" x="8777288" y="3911600"/>
          <p14:tracePt t="138830" x="8840788" y="3911600"/>
          <p14:tracePt t="138847" x="8885238" y="3919538"/>
          <p14:tracePt t="138864" x="8912225" y="3929063"/>
          <p14:tracePt t="138880" x="8947150" y="3929063"/>
          <p14:tracePt t="138897" x="8956675" y="3929063"/>
          <p14:tracePt t="138914" x="8966200" y="3929063"/>
          <p14:tracePt t="138930" x="8974138" y="3929063"/>
          <p14:tracePt t="138954" x="8983663" y="3929063"/>
          <p14:tracePt t="138980" x="9001125" y="3929063"/>
          <p14:tracePt t="138992" x="9028113" y="3919538"/>
          <p14:tracePt t="139004" x="9055100" y="3902075"/>
          <p14:tracePt t="139017" x="9082088" y="3875088"/>
          <p14:tracePt t="139030" x="9099550" y="3857625"/>
          <p14:tracePt t="139047" x="9117013" y="3848100"/>
          <p14:tracePt t="139064" x="9126538" y="3830638"/>
          <p14:tracePt t="139080" x="9134475" y="3830638"/>
          <p14:tracePt t="139097" x="9134475" y="3822700"/>
          <p14:tracePt t="139118" x="9144000" y="3803650"/>
          <p14:tracePt t="139132" x="9144000" y="3795713"/>
          <p14:tracePt t="139147" x="9153525" y="3786188"/>
          <p14:tracePt t="139163" x="9153525" y="3776663"/>
          <p14:tracePt t="139180" x="9153525" y="3768725"/>
          <p14:tracePt t="139197" x="9153525" y="3751263"/>
          <p14:tracePt t="139213" x="9153525" y="3741738"/>
          <p14:tracePt t="139230" x="9153525" y="3724275"/>
          <p14:tracePt t="139247" x="9153525" y="3714750"/>
          <p14:tracePt t="139263" x="9153525" y="3697288"/>
          <p14:tracePt t="139284" x="9153525" y="3679825"/>
          <p14:tracePt t="139297" x="9153525" y="3670300"/>
          <p14:tracePt t="139322" x="9153525" y="3652838"/>
          <p14:tracePt t="139360" x="9153525" y="3643313"/>
          <p14:tracePt t="139385" x="9153525" y="3633788"/>
          <p14:tracePt t="139411" x="9153525" y="3625850"/>
          <p14:tracePt t="139449" x="9144000" y="3625850"/>
          <p14:tracePt t="139475" x="9134475" y="3625850"/>
          <p14:tracePt t="139526" x="9126538" y="3625850"/>
          <p14:tracePt t="139602" x="9134475" y="3633788"/>
          <p14:tracePt t="139614" x="9144000" y="3643313"/>
          <p14:tracePt t="139627" x="9170988" y="3652838"/>
          <p14:tracePt t="139640" x="9197975" y="3660775"/>
          <p14:tracePt t="139652" x="9224963" y="3679825"/>
          <p14:tracePt t="139665" x="9259888" y="3697288"/>
          <p14:tracePt t="139680" x="9277350" y="3705225"/>
          <p14:tracePt t="139696" x="9296400" y="3705225"/>
          <p14:tracePt t="139712" x="9304338" y="3714750"/>
          <p14:tracePt t="139729" x="9323388" y="3714750"/>
          <p14:tracePt t="139746" x="9323388" y="3724275"/>
          <p14:tracePt t="139945" x="9331325" y="3724275"/>
          <p14:tracePt t="139957" x="9340850" y="3724275"/>
          <p14:tracePt t="139970" x="9394825" y="3724275"/>
          <p14:tracePt t="139983" x="9518650" y="3724275"/>
          <p14:tracePt t="139996" x="9698038" y="3724275"/>
          <p14:tracePt t="140012" x="9947275" y="3724275"/>
          <p14:tracePt t="140028" x="10153650" y="3741738"/>
          <p14:tracePt t="140045" x="10269538" y="3759200"/>
          <p14:tracePt t="140061" x="10402888" y="3776663"/>
          <p14:tracePt t="140079" x="10447338" y="3795713"/>
          <p14:tracePt t="140095" x="10483850" y="3813175"/>
          <p14:tracePt t="140112" x="10510838" y="3813175"/>
          <p14:tracePt t="140128" x="10518775" y="3813175"/>
          <p14:tracePt t="140145" x="10528300" y="3813175"/>
          <p14:tracePt t="140174" x="10537825" y="3813175"/>
          <p14:tracePt t="140224" x="10545763" y="3813175"/>
          <p14:tracePt t="140262" x="10555288" y="3813175"/>
          <p14:tracePt t="140275" x="10563225" y="3822700"/>
          <p14:tracePt t="140287" x="10572750" y="3822700"/>
          <p14:tracePt t="140300" x="10582275" y="3822700"/>
          <p14:tracePt t="140313" x="10590213" y="3830638"/>
          <p14:tracePt t="140328" x="10617200" y="3840163"/>
          <p14:tracePt t="140344" x="10634663" y="3848100"/>
          <p14:tracePt t="140361" x="10644188" y="3848100"/>
          <p14:tracePt t="140378" x="10680700" y="3867150"/>
          <p14:tracePt t="140394" x="10688638" y="3884613"/>
          <p14:tracePt t="140411" x="10698163" y="3894138"/>
          <p14:tracePt t="140428" x="10725150" y="3919538"/>
          <p14:tracePt t="140444" x="10742613" y="3929063"/>
          <p14:tracePt t="140461" x="10742613" y="3938588"/>
          <p14:tracePt t="145958" x="10733088" y="3938588"/>
          <p14:tracePt t="145971" x="10555288" y="3938588"/>
          <p14:tracePt t="145984" x="9894888" y="3938588"/>
          <p14:tracePt t="145996" x="8983663" y="3938588"/>
          <p14:tracePt t="146009" x="8286750" y="3938588"/>
          <p14:tracePt t="146021" x="8108950" y="3938588"/>
          <p14:tracePt t="146034" x="7991475" y="3938588"/>
          <p14:tracePt t="146050" x="7939088" y="3919538"/>
          <p14:tracePt t="146067" x="7912100" y="3911600"/>
          <p14:tracePt t="146084" x="7894638" y="3902075"/>
          <p14:tracePt t="146100" x="7894638" y="3894138"/>
          <p14:tracePt t="146117" x="7885113" y="3894138"/>
          <p14:tracePt t="146133" x="7885113" y="3884613"/>
          <p14:tracePt t="146174" x="7902575" y="3884613"/>
          <p14:tracePt t="146187" x="7991475" y="3884613"/>
          <p14:tracePt t="146200" x="8197850" y="3884613"/>
          <p14:tracePt t="146212" x="8572500" y="3867150"/>
          <p14:tracePt t="146225" x="9018588" y="3848100"/>
          <p14:tracePt t="146238" x="9242425" y="3848100"/>
          <p14:tracePt t="146250" x="9394825" y="3848100"/>
          <p14:tracePt t="146266" x="9518650" y="3848100"/>
          <p14:tracePt t="146283" x="9617075" y="3848100"/>
          <p14:tracePt t="146300" x="9732963" y="3848100"/>
          <p14:tracePt t="146316" x="9796463" y="3848100"/>
          <p14:tracePt t="146333" x="9858375" y="3848100"/>
          <p14:tracePt t="146350" x="9912350" y="3848100"/>
          <p14:tracePt t="146366" x="10028238" y="3848100"/>
          <p14:tracePt t="146383" x="10109200" y="3848100"/>
          <p14:tracePt t="146400" x="10198100" y="3884613"/>
          <p14:tracePt t="146416" x="10331450" y="3929063"/>
          <p14:tracePt t="146433" x="10375900" y="3946525"/>
          <p14:tracePt t="146449" x="10394950" y="3946525"/>
          <p14:tracePt t="146466" x="10402888" y="3946525"/>
          <p14:tracePt t="146759" x="10394950" y="3946525"/>
          <p14:tracePt t="146771" x="10367963" y="3946525"/>
          <p14:tracePt t="146784" x="10296525" y="3946525"/>
          <p14:tracePt t="146799" x="10215563" y="3929063"/>
          <p14:tracePt t="146815" x="10109200" y="3894138"/>
          <p14:tracePt t="146832" x="10001250" y="3875088"/>
          <p14:tracePt t="146849" x="9831388" y="3848100"/>
          <p14:tracePt t="146865" x="9769475" y="3840163"/>
          <p14:tracePt t="146882" x="9725025" y="3830638"/>
          <p14:tracePt t="146899" x="9661525" y="3822700"/>
          <p14:tracePt t="146915" x="9644063" y="3822700"/>
          <p14:tracePt t="146932" x="9609138" y="3822700"/>
          <p14:tracePt t="146949" x="9528175" y="3822700"/>
          <p14:tracePt t="146965" x="9474200" y="3822700"/>
          <p14:tracePt t="146982" x="9429750" y="3822700"/>
          <p14:tracePt t="146998" x="9412288" y="3813175"/>
          <p14:tracePt t="147015" x="9385300" y="3813175"/>
          <p14:tracePt t="147031" x="9375775" y="3813175"/>
          <p14:tracePt t="147089" x="9367838" y="3813175"/>
          <p14:tracePt t="147114" x="9367838" y="3803650"/>
          <p14:tracePt t="147127" x="9358313" y="3803650"/>
          <p14:tracePt t="147139" x="9358313" y="3795713"/>
          <p14:tracePt t="147152" x="9348788" y="3795713"/>
          <p14:tracePt t="147165" x="9340850" y="3795713"/>
          <p14:tracePt t="147190" x="9331325" y="3786188"/>
          <p14:tracePt t="147203" x="9323388" y="3786188"/>
          <p14:tracePt t="147216" x="9313863" y="3786188"/>
          <p14:tracePt t="147231" x="9304338" y="3786188"/>
          <p14:tracePt t="147248" x="9304338" y="3776663"/>
          <p14:tracePt t="147267" x="9304338" y="3768725"/>
          <p14:tracePt t="147281" x="9296400" y="3768725"/>
          <p14:tracePt t="147317" x="9323388" y="3768725"/>
          <p14:tracePt t="147330" x="9429750" y="3768725"/>
          <p14:tracePt t="147343" x="9634538" y="3759200"/>
          <p14:tracePt t="147355" x="10037763" y="3759200"/>
          <p14:tracePt t="147368" x="10331450" y="3759200"/>
          <p14:tracePt t="147381" x="10510838" y="3759200"/>
          <p14:tracePt t="147397" x="10590213" y="3759200"/>
          <p14:tracePt t="147414" x="10653713" y="3759200"/>
          <p14:tracePt t="147431" x="10760075" y="3776663"/>
          <p14:tracePt t="147447" x="10804525" y="3795713"/>
          <p14:tracePt t="147464" x="10831513" y="3822700"/>
          <p14:tracePt t="147482" x="10895013" y="3840163"/>
          <p14:tracePt t="147497" x="10895013" y="3848100"/>
          <p14:tracePt t="147514" x="10902950" y="3857625"/>
          <p14:tracePt t="147531" x="10912475" y="3857625"/>
          <p14:tracePt t="147596" x="10912475" y="3867150"/>
          <p14:tracePt t="150496" x="10895013" y="3867150"/>
          <p14:tracePt t="150508" x="10814050" y="3867150"/>
          <p14:tracePt t="150521" x="10537825" y="3902075"/>
          <p14:tracePt t="150534" x="9974263" y="4037013"/>
          <p14:tracePt t="150546" x="9232900" y="4214813"/>
          <p14:tracePt t="150559" x="8688388" y="4402138"/>
          <p14:tracePt t="150575" x="8188325" y="4572000"/>
          <p14:tracePt t="150591" x="7831138" y="4724400"/>
          <p14:tracePt t="150608" x="7527925" y="4822825"/>
          <p14:tracePt t="150624" x="7340600" y="4894263"/>
          <p14:tracePt t="150813" x="7331075" y="4894263"/>
          <p14:tracePt t="150826" x="7296150" y="4894263"/>
          <p14:tracePt t="150839" x="7180263" y="4902200"/>
          <p14:tracePt t="150852" x="7010400" y="4919663"/>
          <p14:tracePt t="150864" x="6732588" y="4938713"/>
          <p14:tracePt t="150877" x="6527800" y="4956175"/>
          <p14:tracePt t="150891" x="6411913" y="4965700"/>
          <p14:tracePt t="150907" x="6330950" y="4965700"/>
          <p14:tracePt t="150924" x="6276975" y="4965700"/>
          <p14:tracePt t="150941" x="6259513" y="4965700"/>
          <p14:tracePt t="151144" x="6242050" y="4965700"/>
          <p14:tracePt t="151157" x="6224588" y="4965700"/>
          <p14:tracePt t="151169" x="6180138" y="4938713"/>
          <p14:tracePt t="151182" x="6116638" y="4902200"/>
          <p14:tracePt t="151195" x="6037263" y="4857750"/>
          <p14:tracePt t="151207" x="5965825" y="4803775"/>
          <p14:tracePt t="151224" x="5929313" y="4768850"/>
          <p14:tracePt t="151240" x="5894388" y="4759325"/>
          <p14:tracePt t="151257" x="5884863" y="4741863"/>
          <p14:tracePt t="151273" x="5848350" y="4714875"/>
          <p14:tracePt t="151290" x="5840413" y="4705350"/>
          <p14:tracePt t="151307" x="5813425" y="4697413"/>
          <p14:tracePt t="151324" x="5786438" y="4679950"/>
          <p14:tracePt t="151340" x="5776913" y="4670425"/>
          <p14:tracePt t="151357" x="5768975" y="4660900"/>
          <p14:tracePt t="151373" x="5741988" y="4633913"/>
          <p14:tracePt t="151390" x="5724525" y="4616450"/>
          <p14:tracePt t="151406" x="5715000" y="4608513"/>
          <p14:tracePt t="151424" x="5688013" y="4581525"/>
          <p14:tracePt t="151440" x="5680075" y="4572000"/>
          <p14:tracePt t="151456" x="5670550" y="4562475"/>
          <p14:tracePt t="151486" x="5661025" y="4554538"/>
          <p14:tracePt t="151512" x="5661025" y="4545013"/>
          <p14:tracePt t="151525" x="5653088" y="4545013"/>
          <p14:tracePt t="151562" x="5643563" y="4537075"/>
          <p14:tracePt t="151588" x="5634038" y="4537075"/>
          <p14:tracePt t="151601" x="5634038" y="4527550"/>
          <p14:tracePt t="151652" x="5626100" y="4518025"/>
          <p14:tracePt t="151677" x="5616575" y="4518025"/>
          <p14:tracePt t="151702" x="5608638" y="4510088"/>
          <p14:tracePt t="151791" x="5608638" y="4500563"/>
          <p14:tracePt t="151817" x="5599113" y="4500563"/>
          <p14:tracePt t="151830" x="5589588" y="4500563"/>
          <p14:tracePt t="151842" x="5581650" y="4491038"/>
          <p14:tracePt t="151856" x="5572125" y="4491038"/>
          <p14:tracePt t="151872" x="5562600" y="4483100"/>
          <p14:tracePt t="151889" x="5554663" y="4473575"/>
          <p14:tracePt t="151906" x="5545138" y="4465638"/>
          <p14:tracePt t="151923" x="5537200" y="4465638"/>
          <p14:tracePt t="151939" x="5537200" y="4456113"/>
          <p14:tracePt t="152224" x="5537200" y="4446588"/>
          <p14:tracePt t="153102" x="5545138" y="4446588"/>
          <p14:tracePt t="153114" x="5572125" y="4446588"/>
          <p14:tracePt t="153127" x="5634038" y="4446588"/>
          <p14:tracePt t="153140" x="5670550" y="4456113"/>
          <p14:tracePt t="153153" x="5715000" y="4473575"/>
          <p14:tracePt t="153170" x="5732463" y="4473575"/>
          <p14:tracePt t="153186" x="5741988" y="4473575"/>
          <p14:tracePt t="153216" x="5751513" y="4473575"/>
          <p14:tracePt t="153292" x="5751513" y="4456113"/>
          <p14:tracePt t="153305" x="5759450" y="4411663"/>
          <p14:tracePt t="153318" x="5759450" y="4357688"/>
          <p14:tracePt t="153330" x="5759450" y="4313238"/>
          <p14:tracePt t="153343" x="5759450" y="4268788"/>
          <p14:tracePt t="153355" x="5759450" y="4224338"/>
          <p14:tracePt t="153369" x="5759450" y="4187825"/>
          <p14:tracePt t="153386" x="5741988" y="4170363"/>
          <p14:tracePt t="153403" x="5732463" y="4160838"/>
          <p14:tracePt t="153420" x="5670550" y="4143375"/>
          <p14:tracePt t="153436" x="5634038" y="4133850"/>
          <p14:tracePt t="153453" x="5599113" y="4133850"/>
          <p14:tracePt t="153469" x="5510213" y="4133850"/>
          <p14:tracePt t="153486" x="5465763" y="4143375"/>
          <p14:tracePt t="153503" x="5429250" y="4160838"/>
          <p14:tracePt t="153519" x="5375275" y="4197350"/>
          <p14:tracePt t="153536" x="5330825" y="4241800"/>
          <p14:tracePt t="153552" x="5313363" y="4268788"/>
          <p14:tracePt t="153569" x="5303838" y="4286250"/>
          <p14:tracePt t="153586" x="5303838" y="4340225"/>
          <p14:tracePt t="153602" x="5303838" y="4375150"/>
          <p14:tracePt t="153619" x="5303838" y="4394200"/>
          <p14:tracePt t="153635" x="5340350" y="4456113"/>
          <p14:tracePt t="153652" x="5384800" y="4491038"/>
          <p14:tracePt t="153669" x="5419725" y="4518025"/>
          <p14:tracePt t="153686" x="5518150" y="4554538"/>
          <p14:tracePt t="153702" x="5545138" y="4554538"/>
          <p14:tracePt t="153719" x="5572125" y="4554538"/>
          <p14:tracePt t="153735" x="5589588" y="4562475"/>
          <p14:tracePt t="153752" x="5608638" y="4562475"/>
          <p14:tracePt t="153800" x="5616575" y="4562475"/>
          <p14:tracePt t="153813" x="5616575" y="4554538"/>
          <p14:tracePt t="153826" x="5626100" y="4510088"/>
          <p14:tracePt t="153838" x="5634038" y="4446588"/>
          <p14:tracePt t="153852" x="5643563" y="4384675"/>
          <p14:tracePt t="153868" x="5653088" y="4330700"/>
          <p14:tracePt t="153885" x="5653088" y="4303713"/>
          <p14:tracePt t="153902" x="5661025" y="4286250"/>
          <p14:tracePt t="153918" x="5661025" y="4276725"/>
          <p14:tracePt t="153935" x="5661025" y="4268788"/>
          <p14:tracePt t="153990" x="5680075" y="4268788"/>
          <p14:tracePt t="154003" x="5724525" y="4268788"/>
          <p14:tracePt t="154016" x="5894388" y="4276725"/>
          <p14:tracePt t="154028" x="6215063" y="4276725"/>
          <p14:tracePt t="154041" x="6643688" y="4313238"/>
          <p14:tracePt t="154054" x="6875463" y="4322763"/>
          <p14:tracePt t="154068" x="6983413" y="4330700"/>
          <p14:tracePt t="154085" x="7072313" y="4330700"/>
          <p14:tracePt t="154101" x="7108825" y="4340225"/>
          <p14:tracePt t="154118" x="7161213" y="4340225"/>
          <p14:tracePt t="154143" x="7170738" y="4340225"/>
          <p14:tracePt t="154155" x="7170738" y="4348163"/>
          <p14:tracePt t="154424" x="7180263" y="4348163"/>
          <p14:tracePt t="154435" x="7188200" y="4348163"/>
          <p14:tracePt t="154448" x="7197725" y="4348163"/>
          <p14:tracePt t="154461" x="7215188" y="4348163"/>
          <p14:tracePt t="154474" x="7224713" y="4348163"/>
          <p14:tracePt t="154486" x="7232650" y="4348163"/>
          <p14:tracePt t="154512" x="7242175" y="4348163"/>
          <p14:tracePt t="154537" x="7242175" y="4340225"/>
          <p14:tracePt t="154575" x="7242175" y="4330700"/>
          <p14:tracePt t="154600" x="7242175" y="4322763"/>
          <p14:tracePt t="154613" x="7242175" y="4295775"/>
          <p14:tracePt t="154626" x="7242175" y="4286250"/>
          <p14:tracePt t="154638" x="7242175" y="4276725"/>
          <p14:tracePt t="154652" x="7242175" y="4259263"/>
          <p14:tracePt t="154667" x="7242175" y="4241800"/>
          <p14:tracePt t="154689" x="7232650" y="4224338"/>
          <p14:tracePt t="154702" x="7224713" y="4224338"/>
          <p14:tracePt t="154717" x="7215188" y="4214813"/>
          <p14:tracePt t="154734" x="7205663" y="4205288"/>
          <p14:tracePt t="154753" x="7197725" y="4205288"/>
          <p14:tracePt t="154767" x="7188200" y="4205288"/>
          <p14:tracePt t="155567" x="7197725" y="4205288"/>
          <p14:tracePt t="155630" x="7205663" y="4205288"/>
          <p14:tracePt t="156240" x="7215188" y="4205288"/>
          <p14:tracePt t="156253" x="7224713" y="4214813"/>
          <p14:tracePt t="156266" x="7242175" y="4224338"/>
          <p14:tracePt t="156278" x="7259638" y="4241800"/>
          <p14:tracePt t="156291" x="7304088" y="4295775"/>
          <p14:tracePt t="156304" x="7340600" y="4322763"/>
          <p14:tracePt t="156316" x="7375525" y="4375150"/>
          <p14:tracePt t="156330" x="7402513" y="4419600"/>
          <p14:tracePt t="156347" x="7419975" y="4456113"/>
          <p14:tracePt t="156364" x="7429500" y="4473575"/>
          <p14:tracePt t="156381" x="7439025" y="4510088"/>
          <p14:tracePt t="156397" x="7439025" y="4527550"/>
          <p14:tracePt t="156418" x="7439025" y="4537075"/>
          <p14:tracePt t="156482" x="7439025" y="4545013"/>
          <p14:tracePt t="156545" x="7439025" y="4554538"/>
          <p14:tracePt t="156571" x="7439025" y="4562475"/>
          <p14:tracePt t="156583" x="7439025" y="4572000"/>
          <p14:tracePt t="156596" x="7439025" y="4589463"/>
          <p14:tracePt t="156609" x="7439025" y="4598988"/>
          <p14:tracePt t="156621" x="7439025" y="4608513"/>
          <p14:tracePt t="156672" x="7439025" y="4616450"/>
          <p14:tracePt t="157575" x="7419975" y="4616450"/>
          <p14:tracePt t="157588" x="7412038" y="4616450"/>
          <p14:tracePt t="157601" x="7394575" y="4616450"/>
          <p14:tracePt t="157613" x="7358063" y="4616450"/>
          <p14:tracePt t="157626" x="7296150" y="4616450"/>
          <p14:tracePt t="157638" x="7188200" y="4616450"/>
          <p14:tracePt t="157651" x="7081838" y="4616450"/>
          <p14:tracePt t="157664" x="6965950" y="4616450"/>
          <p14:tracePt t="157678" x="6902450" y="4616450"/>
          <p14:tracePt t="157695" x="6867525" y="4616450"/>
          <p14:tracePt t="157711" x="6840538" y="4616450"/>
          <p14:tracePt t="157728" x="6804025" y="4598988"/>
          <p14:tracePt t="157745" x="6786563" y="4589463"/>
          <p14:tracePt t="157761" x="6777038" y="4589463"/>
          <p14:tracePt t="157778" x="6769100" y="4572000"/>
          <p14:tracePt t="157803" x="6759575" y="4572000"/>
          <p14:tracePt t="157931" x="6751638" y="4572000"/>
          <p14:tracePt t="157944" x="6751638" y="4581525"/>
          <p14:tracePt t="157956" x="6732588" y="4581525"/>
          <p14:tracePt t="157969" x="6732588" y="4598988"/>
          <p14:tracePt t="157982" x="6715125" y="4608513"/>
          <p14:tracePt t="157995" x="6705600" y="4625975"/>
          <p14:tracePt t="158010" x="6697663" y="4625975"/>
          <p14:tracePt t="158027" x="6688138" y="4643438"/>
          <p14:tracePt t="158044" x="6670675" y="4660900"/>
          <p14:tracePt t="158060" x="6643688" y="4697413"/>
          <p14:tracePt t="158077" x="6626225" y="4714875"/>
          <p14:tracePt t="158094" x="6616700" y="4732338"/>
          <p14:tracePt t="158110" x="6589713" y="4759325"/>
          <p14:tracePt t="158134" x="6581775" y="4768850"/>
          <p14:tracePt t="158146" x="6581775" y="4776788"/>
          <p14:tracePt t="158160" x="6581775" y="4786313"/>
          <p14:tracePt t="158184" x="6581775" y="4795838"/>
          <p14:tracePt t="158211" x="6581775" y="4803775"/>
          <p14:tracePt t="158236" x="6581775" y="4813300"/>
          <p14:tracePt t="158248" x="6581775" y="4822825"/>
          <p14:tracePt t="158274" x="6581775" y="4830763"/>
          <p14:tracePt t="158299" x="6581775" y="4840288"/>
          <p14:tracePt t="158312" x="6581775" y="4848225"/>
          <p14:tracePt t="158350" x="6581775" y="4857750"/>
          <p14:tracePt t="158401" x="6589713" y="4857750"/>
          <p14:tracePt t="158464" x="6599238" y="4857750"/>
          <p14:tracePt t="158719" x="6599238" y="4867275"/>
          <p14:tracePt t="158795" x="6608763" y="4867275"/>
          <p14:tracePt t="159215" x="6616700" y="4867275"/>
          <p14:tracePt t="159240" x="6653213" y="4867275"/>
          <p14:tracePt t="159253" x="6697663" y="4875213"/>
          <p14:tracePt t="159265" x="6786563" y="4875213"/>
          <p14:tracePt t="159278" x="6894513" y="4875213"/>
          <p14:tracePt t="159291" x="6983413" y="4875213"/>
          <p14:tracePt t="159308" x="7045325" y="4875213"/>
          <p14:tracePt t="159325" x="7072313" y="4875213"/>
          <p14:tracePt t="159341" x="7089775" y="4875213"/>
          <p14:tracePt t="159358" x="7099300" y="4875213"/>
          <p14:tracePt t="159380" x="7108825" y="4875213"/>
          <p14:tracePt t="159456" x="7116763" y="4875213"/>
          <p14:tracePt t="159507" x="7126288" y="4875213"/>
          <p14:tracePt t="159519" x="7134225" y="4875213"/>
          <p14:tracePt t="159532" x="7153275" y="4875213"/>
          <p14:tracePt t="159545" x="7161213" y="4875213"/>
          <p14:tracePt t="159558" x="7170738" y="4875213"/>
          <p14:tracePt t="159574" x="7180263" y="4875213"/>
          <p14:tracePt t="159591" x="7197725" y="4875213"/>
          <p14:tracePt t="159609" x="7205663" y="4875213"/>
          <p14:tracePt t="159634" x="7215188" y="4875213"/>
          <p14:tracePt t="159977" x="7224713" y="4875213"/>
          <p14:tracePt t="160003" x="7232650" y="4875213"/>
          <p14:tracePt t="160015" x="7269163" y="4875213"/>
          <p14:tracePt t="160028" x="7313613" y="4875213"/>
          <p14:tracePt t="160041" x="7385050" y="4875213"/>
          <p14:tracePt t="160056" x="7483475" y="4875213"/>
          <p14:tracePt t="160073" x="7581900" y="4875213"/>
          <p14:tracePt t="160090" x="7643813" y="4875213"/>
          <p14:tracePt t="160106" x="7697788" y="4875213"/>
          <p14:tracePt t="160123" x="7705725" y="4875213"/>
          <p14:tracePt t="160142" x="7715250" y="4875213"/>
          <p14:tracePt t="160167" x="7732713" y="4875213"/>
          <p14:tracePt t="160180" x="7742238" y="4875213"/>
          <p14:tracePt t="160193" x="7751763" y="4884738"/>
          <p14:tracePt t="160206" x="7759700" y="4884738"/>
          <p14:tracePt t="160244" x="7769225" y="4884738"/>
          <p14:tracePt t="160257" x="7777163" y="4884738"/>
          <p14:tracePt t="160282" x="7786688" y="4884738"/>
          <p14:tracePt t="160346" x="7796213" y="4884738"/>
          <p14:tracePt t="160371" x="7804150" y="4884738"/>
          <p14:tracePt t="160880" x="7813675" y="4884738"/>
          <p14:tracePt t="160892" x="7831138" y="4884738"/>
          <p14:tracePt t="160905" x="7858125" y="4884738"/>
          <p14:tracePt t="160918" x="7912100" y="4894263"/>
          <p14:tracePt t="160930" x="7983538" y="4929188"/>
          <p14:tracePt t="160943" x="8045450" y="4946650"/>
          <p14:tracePt t="160956" x="8089900" y="4956175"/>
          <p14:tracePt t="160971" x="8108950" y="4973638"/>
          <p14:tracePt t="160988" x="8116888" y="4983163"/>
          <p14:tracePt t="161007" x="8116888" y="4991100"/>
          <p14:tracePt t="161021" x="8126413" y="4991100"/>
          <p14:tracePt t="161057" x="8126413" y="5000625"/>
          <p14:tracePt t="161070" x="8099425" y="5000625"/>
          <p14:tracePt t="161083" x="8027988" y="5000625"/>
          <p14:tracePt t="161096" x="7929563" y="5000625"/>
          <p14:tracePt t="161108" x="7804150" y="5000625"/>
          <p14:tracePt t="161121" x="7680325" y="4991100"/>
          <p14:tracePt t="161138" x="7554913" y="4938713"/>
          <p14:tracePt t="161154" x="7466013" y="4875213"/>
          <p14:tracePt t="161171" x="7385050" y="4786313"/>
          <p14:tracePt t="161188" x="7358063" y="4732338"/>
          <p14:tracePt t="161204" x="7348538" y="4705350"/>
          <p14:tracePt t="161221" x="7331075" y="4670425"/>
          <p14:tracePt t="161237" x="7323138" y="4643438"/>
          <p14:tracePt t="161254" x="7313613" y="4625975"/>
          <p14:tracePt t="161464" x="7304088" y="4625975"/>
          <p14:tracePt t="161477" x="7296150" y="4608513"/>
          <p14:tracePt t="161490" x="7286625" y="4581525"/>
          <p14:tracePt t="161504" x="7269163" y="4554538"/>
          <p14:tracePt t="161520" x="7251700" y="4537075"/>
          <p14:tracePt t="161537" x="7232650" y="4510088"/>
          <p14:tracePt t="161554" x="7215188" y="4483100"/>
          <p14:tracePt t="161570" x="7215188" y="4473575"/>
          <p14:tracePt t="161587" x="7205663" y="4473575"/>
          <p14:tracePt t="161604" x="7205663" y="4465638"/>
          <p14:tracePt t="161642" x="7197725" y="4465638"/>
          <p14:tracePt t="162354" x="7197725" y="4483100"/>
          <p14:tracePt t="162367" x="7188200" y="4537075"/>
          <p14:tracePt t="162379" x="7170738" y="4608513"/>
          <p14:tracePt t="162392" x="7153275" y="4697413"/>
          <p14:tracePt t="162405" x="7126288" y="4795838"/>
          <p14:tracePt t="162419" x="7099300" y="4875213"/>
          <p14:tracePt t="162435" x="7045325" y="4938713"/>
          <p14:tracePt t="162452" x="7027863" y="4983163"/>
          <p14:tracePt t="162469" x="6973888" y="5027613"/>
          <p14:tracePt t="162485" x="6956425" y="5045075"/>
          <p14:tracePt t="162502" x="6938963" y="5062538"/>
          <p14:tracePt t="162519" x="6902450" y="5081588"/>
          <p14:tracePt t="162535" x="6894513" y="5089525"/>
          <p14:tracePt t="162552" x="6884988" y="5089525"/>
          <p14:tracePt t="162568" x="6875463" y="5099050"/>
          <p14:tracePt t="162585" x="6858000" y="5116513"/>
          <p14:tracePt t="162602" x="6848475" y="5116513"/>
          <p14:tracePt t="162618" x="6840538" y="5133975"/>
          <p14:tracePt t="162635" x="6831013" y="5143500"/>
          <p14:tracePt t="162659" x="6831013" y="5160963"/>
          <p14:tracePt t="162672" x="6823075" y="5180013"/>
          <p14:tracePt t="162685" x="6823075" y="5197475"/>
          <p14:tracePt t="162701" x="6813550" y="5224463"/>
          <p14:tracePt t="162718" x="6804025" y="5251450"/>
          <p14:tracePt t="162735" x="6804025" y="5295900"/>
          <p14:tracePt t="162760" x="6796088" y="5295900"/>
          <p14:tracePt t="162773" x="6786563" y="5303838"/>
          <p14:tracePt t="162811" x="6777038" y="5313363"/>
          <p14:tracePt t="162836" x="6759575" y="5313363"/>
          <p14:tracePt t="162849" x="6742113" y="5313363"/>
          <p14:tracePt t="162863" x="6715125" y="5295900"/>
          <p14:tracePt t="162875" x="6680200" y="5268913"/>
          <p14:tracePt t="162887" x="6661150" y="5251450"/>
          <p14:tracePt t="162901" x="6626225" y="5224463"/>
          <p14:tracePt t="162918" x="6626225" y="5214938"/>
          <p14:tracePt t="162934" x="6608763" y="5205413"/>
          <p14:tracePt t="162951" x="6599238" y="5187950"/>
          <p14:tracePt t="163015" x="6599238" y="5180013"/>
          <p14:tracePt t="163103" x="6599238" y="5170488"/>
          <p14:tracePt t="163141" x="6599238" y="5160963"/>
          <p14:tracePt t="163561" x="6616700" y="5160963"/>
          <p14:tracePt t="163574" x="6643688" y="5160963"/>
          <p14:tracePt t="163587" x="6715125" y="5160963"/>
          <p14:tracePt t="163600" x="6813550" y="5160963"/>
          <p14:tracePt t="163616" x="6929438" y="5160963"/>
          <p14:tracePt t="163633" x="7037388" y="5160963"/>
          <p14:tracePt t="163650" x="7180263" y="5160963"/>
          <p14:tracePt t="163666" x="7205663" y="5160963"/>
          <p14:tracePt t="163683" x="7232650" y="5160963"/>
          <p14:tracePt t="163699" x="7251700" y="5160963"/>
          <p14:tracePt t="163717" x="7277100" y="5160963"/>
          <p14:tracePt t="163733" x="7296150" y="5160963"/>
          <p14:tracePt t="163752" x="7304088" y="5160963"/>
          <p14:tracePt t="163789" x="7313613" y="5160963"/>
          <p14:tracePt t="163815" x="7323138" y="5160963"/>
          <p14:tracePt t="163853" x="7331075" y="5160963"/>
          <p14:tracePt t="163917" x="7340600" y="5160963"/>
          <p14:tracePt t="164349" x="7348538" y="5160963"/>
          <p14:tracePt t="164362" x="7375525" y="5160963"/>
          <p14:tracePt t="164375" x="7429500" y="5133975"/>
          <p14:tracePt t="164388" x="7491413" y="5081588"/>
          <p14:tracePt t="164400" x="7589838" y="5010150"/>
          <p14:tracePt t="164415" x="7688263" y="4938713"/>
          <p14:tracePt t="164431" x="7751763" y="4902200"/>
          <p14:tracePt t="164448" x="7786688" y="4857750"/>
          <p14:tracePt t="164465" x="7831138" y="4830763"/>
          <p14:tracePt t="164481" x="7848600" y="4822825"/>
          <p14:tracePt t="164498" x="7848600" y="4813300"/>
          <p14:tracePt t="164515" x="7858125" y="4803775"/>
          <p14:tracePt t="164531" x="7867650" y="4803775"/>
          <p14:tracePt t="164552" x="7875588" y="4795838"/>
          <p14:tracePt t="164603" x="7885113" y="4786313"/>
          <p14:tracePt t="164616" x="7885113" y="4776788"/>
          <p14:tracePt t="164629" x="7902575" y="4776788"/>
          <p14:tracePt t="164641" x="7902575" y="4759325"/>
          <p14:tracePt t="164654" x="7929563" y="4741863"/>
          <p14:tracePt t="164667" x="7939088" y="4724400"/>
          <p14:tracePt t="164681" x="7974013" y="4697413"/>
          <p14:tracePt t="164698" x="7974013" y="4679950"/>
          <p14:tracePt t="164714" x="7991475" y="4670425"/>
          <p14:tracePt t="164731" x="8001000" y="4652963"/>
          <p14:tracePt t="164756" x="8010525" y="4652963"/>
          <p14:tracePt t="164883" x="8001000" y="4660900"/>
          <p14:tracePt t="164896" x="7983538" y="4679950"/>
          <p14:tracePt t="164908" x="7966075" y="4705350"/>
          <p14:tracePt t="164921" x="7947025" y="4741863"/>
          <p14:tracePt t="164933" x="7912100" y="4759325"/>
          <p14:tracePt t="164948" x="7902575" y="4786313"/>
          <p14:tracePt t="164964" x="7885113" y="4803775"/>
          <p14:tracePt t="164980" x="7875588" y="4803775"/>
          <p14:tracePt t="164998" x="7867650" y="4822825"/>
          <p14:tracePt t="165014" x="7858125" y="4830763"/>
          <p14:tracePt t="165048" x="7858125" y="4840288"/>
          <p14:tracePt t="165290" x="7848600" y="4840288"/>
          <p14:tracePt t="165328" x="7840663" y="4840288"/>
          <p14:tracePt t="165379" x="7831138" y="4840288"/>
          <p14:tracePt t="165391" x="7813675" y="4840288"/>
          <p14:tracePt t="165404" x="7804150" y="4857750"/>
          <p14:tracePt t="165417" x="7777163" y="4867275"/>
          <p14:tracePt t="165430" x="7751763" y="4894263"/>
          <p14:tracePt t="165446" x="7724775" y="4911725"/>
          <p14:tracePt t="165463" x="7697788" y="4938713"/>
          <p14:tracePt t="165480" x="7680325" y="4956175"/>
          <p14:tracePt t="165518" x="7670800" y="4965700"/>
          <p14:tracePt t="165887" x="7670800" y="4973638"/>
          <p14:tracePt t="165913" x="7661275" y="4973638"/>
          <p14:tracePt t="165925" x="7661275" y="4983163"/>
          <p14:tracePt t="165938" x="7653338" y="4983163"/>
          <p14:tracePt t="165950" x="7634288" y="5018088"/>
          <p14:tracePt t="165963" x="7589838" y="5062538"/>
          <p14:tracePt t="165978" x="7545388" y="5126038"/>
          <p14:tracePt t="165995" x="7483475" y="5205413"/>
          <p14:tracePt t="166012" x="7439025" y="5276850"/>
          <p14:tracePt t="166028" x="7385050" y="5330825"/>
          <p14:tracePt t="166045" x="7367588" y="5348288"/>
          <p14:tracePt t="166062" x="7367588" y="5357813"/>
          <p14:tracePt t="166079" x="7358063" y="5357813"/>
          <p14:tracePt t="166095" x="7358063" y="5367338"/>
          <p14:tracePt t="166497" x="7348538" y="5367338"/>
          <p14:tracePt t="167108" x="7358063" y="5367338"/>
          <p14:tracePt t="167120" x="7394575" y="5367338"/>
          <p14:tracePt t="167133" x="7466013" y="5357813"/>
          <p14:tracePt t="167146" x="7599363" y="5348288"/>
          <p14:tracePt t="167160" x="7823200" y="5348288"/>
          <p14:tracePt t="167176" x="8072438" y="5348288"/>
          <p14:tracePt t="167193" x="8296275" y="5348288"/>
          <p14:tracePt t="167210" x="8510588" y="5348288"/>
          <p14:tracePt t="167226" x="8589963" y="5348288"/>
          <p14:tracePt t="167400" x="8582025" y="5348288"/>
          <p14:tracePt t="167413" x="8562975" y="5340350"/>
          <p14:tracePt t="167425" x="8518525" y="5322888"/>
          <p14:tracePt t="167438" x="8412163" y="5286375"/>
          <p14:tracePt t="167450" x="8215313" y="5224463"/>
          <p14:tracePt t="167463" x="7875588" y="5143500"/>
          <p14:tracePt t="167476" x="7527925" y="5054600"/>
          <p14:tracePt t="167493" x="7259638" y="5000625"/>
          <p14:tracePt t="167509" x="7134225" y="4965700"/>
          <p14:tracePt t="167526" x="7045325" y="4938713"/>
          <p14:tracePt t="167542" x="6894513" y="4875213"/>
          <p14:tracePt t="167559" x="6848475" y="4857750"/>
          <p14:tracePt t="167575" x="6823075" y="4840288"/>
          <p14:tracePt t="167592" x="6786563" y="4822825"/>
          <p14:tracePt t="167609" x="6786563" y="4813300"/>
          <p14:tracePt t="167625" x="6777038" y="4803775"/>
          <p14:tracePt t="167642" x="6759575" y="4803775"/>
          <p14:tracePt t="167667" x="6759575" y="4795838"/>
          <p14:tracePt t="167705" x="6751638" y="4795838"/>
          <p14:tracePt t="167717" x="6751638" y="4786313"/>
          <p14:tracePt t="167768" x="6742113" y="4786313"/>
          <p14:tracePt t="167793" x="6732588" y="4786313"/>
          <p14:tracePt t="167921" x="6742113" y="4786313"/>
          <p14:tracePt t="167934" x="6786563" y="4786313"/>
          <p14:tracePt t="167946" x="6919913" y="4786313"/>
          <p14:tracePt t="167959" x="7197725" y="4786313"/>
          <p14:tracePt t="167975" x="7616825" y="4786313"/>
          <p14:tracePt t="167991" x="8010525" y="4786313"/>
          <p14:tracePt t="168008" x="8188325" y="4786313"/>
          <p14:tracePt t="168024" x="8466138" y="4795838"/>
          <p14:tracePt t="168041" x="8555038" y="4803775"/>
          <p14:tracePt t="168058" x="8626475" y="4813300"/>
          <p14:tracePt t="168074" x="8777288" y="4822825"/>
          <p14:tracePt t="168091" x="8813800" y="4830763"/>
          <p14:tracePt t="168108" x="8858250" y="4840288"/>
          <p14:tracePt t="168124" x="8867775" y="4840288"/>
          <p14:tracePt t="168315" x="8885238" y="4840288"/>
          <p14:tracePt t="168327" x="8902700" y="4840288"/>
          <p14:tracePt t="168340" x="8956675" y="4840288"/>
          <p14:tracePt t="168353" x="9063038" y="4840288"/>
          <p14:tracePt t="168365" x="9215438" y="4840288"/>
          <p14:tracePt t="168378" x="9394825" y="4840288"/>
          <p14:tracePt t="168391" x="9510713" y="4848225"/>
          <p14:tracePt t="168407" x="9599613" y="4857750"/>
          <p14:tracePt t="168424" x="9661525" y="4857750"/>
          <p14:tracePt t="168441" x="9715500" y="4875213"/>
          <p14:tracePt t="168457" x="9732963" y="4875213"/>
          <p14:tracePt t="168505" x="9742488" y="4875213"/>
          <p14:tracePt t="169192" x="9752013" y="4875213"/>
          <p14:tracePt t="169204" x="9769475" y="4875213"/>
          <p14:tracePt t="169217" x="9804400" y="4875213"/>
          <p14:tracePt t="169230" x="9894888" y="4875213"/>
          <p14:tracePt t="169242" x="10001250" y="4875213"/>
          <p14:tracePt t="169256" x="10126663" y="4884738"/>
          <p14:tracePt t="169272" x="10215563" y="4884738"/>
          <p14:tracePt t="169289" x="10296525" y="4884738"/>
          <p14:tracePt t="169306" x="10385425" y="4884738"/>
          <p14:tracePt t="169322" x="10420350" y="4884738"/>
          <p14:tracePt t="169339" x="10429875" y="4884738"/>
          <p14:tracePt t="169355" x="10447338" y="4884738"/>
          <p14:tracePt t="169372" x="10456863" y="4884738"/>
          <p14:tracePt t="169407" x="10466388" y="4884738"/>
          <p14:tracePt t="169446" x="10466388" y="4875213"/>
          <p14:tracePt t="169776" x="10456863" y="4875213"/>
          <p14:tracePt t="169789" x="10447338" y="4884738"/>
          <p14:tracePt t="169801" x="10429875" y="4911725"/>
          <p14:tracePt t="169814" x="10412413" y="4938713"/>
          <p14:tracePt t="169827" x="10394950" y="4983163"/>
          <p14:tracePt t="169840" x="10367963" y="5018088"/>
          <p14:tracePt t="169854" x="10340975" y="5054600"/>
          <p14:tracePt t="169871" x="10331450" y="5081588"/>
          <p14:tracePt t="169888" x="10313988" y="5108575"/>
          <p14:tracePt t="169904" x="10287000" y="5143500"/>
          <p14:tracePt t="169921" x="10277475" y="5170488"/>
          <p14:tracePt t="169938" x="10277475" y="5180013"/>
          <p14:tracePt t="169956" x="10252075" y="5205413"/>
          <p14:tracePt t="169971" x="10233025" y="5224463"/>
          <p14:tracePt t="169988" x="10225088" y="5232400"/>
          <p14:tracePt t="170005" x="10206038" y="5251450"/>
          <p14:tracePt t="170021" x="10188575" y="5259388"/>
          <p14:tracePt t="170038" x="10180638" y="5276850"/>
          <p14:tracePt t="170054" x="10161588" y="5286375"/>
          <p14:tracePt t="170071" x="10117138" y="5330825"/>
          <p14:tracePt t="170087" x="10090150" y="5348288"/>
          <p14:tracePt t="170104" x="10082213" y="5357813"/>
          <p14:tracePt t="170124" x="10055225" y="5375275"/>
          <p14:tracePt t="170156" x="10045700" y="5375275"/>
          <p14:tracePt t="170182" x="10037763" y="5375275"/>
          <p14:tracePt t="170220" x="10028238" y="5375275"/>
          <p14:tracePt t="170233" x="10018713" y="5375275"/>
          <p14:tracePt t="170246" x="10010775" y="5375275"/>
          <p14:tracePt t="170259" x="9983788" y="5375275"/>
          <p14:tracePt t="170271" x="9956800" y="5375275"/>
          <p14:tracePt t="170287" x="9912350" y="5375275"/>
          <p14:tracePt t="170304" x="9867900" y="5375275"/>
          <p14:tracePt t="170320" x="9823450" y="5384800"/>
          <p14:tracePt t="170337" x="9796463" y="5384800"/>
          <p14:tracePt t="170353" x="9786938" y="5384800"/>
          <p14:tracePt t="170385" x="9777413" y="5384800"/>
          <p14:tracePt t="170411" x="9769475" y="5384800"/>
          <p14:tracePt t="170487" x="9769475" y="5375275"/>
          <p14:tracePt t="173195" x="9769475" y="5357813"/>
          <p14:tracePt t="173207" x="9759950" y="5330825"/>
          <p14:tracePt t="173220" x="9752013" y="5303838"/>
          <p14:tracePt t="173233" x="9742488" y="5268913"/>
          <p14:tracePt t="173248" x="9732963" y="5214938"/>
          <p14:tracePt t="173264" x="9715500" y="5170488"/>
          <p14:tracePt t="173281" x="9698038" y="5126038"/>
          <p14:tracePt t="173298" x="9680575" y="5037138"/>
          <p14:tracePt t="173314" x="9661525" y="4991100"/>
          <p14:tracePt t="173331" x="9661525" y="4965700"/>
          <p14:tracePt t="173348" x="9653588" y="4919663"/>
          <p14:tracePt t="173364" x="9653588" y="4902200"/>
          <p14:tracePt t="173381" x="9653588" y="4894263"/>
          <p14:tracePt t="173398" x="9653588" y="4875213"/>
          <p14:tracePt t="173423" x="9644063" y="4857750"/>
          <p14:tracePt t="173474" x="9644063" y="4848225"/>
          <p14:tracePt t="173499" x="9644063" y="4840288"/>
          <p14:tracePt t="173512" x="9644063" y="4830763"/>
          <p14:tracePt t="173525" x="9644063" y="4822825"/>
          <p14:tracePt t="173550" x="9644063" y="4803775"/>
          <p14:tracePt t="173576" x="9644063" y="4795838"/>
          <p14:tracePt t="173601" x="9644063" y="4786313"/>
          <p14:tracePt t="173614" x="9644063" y="4776788"/>
          <p14:tracePt t="176284" x="9644063" y="4786313"/>
          <p14:tracePt t="176297" x="9644063" y="4795838"/>
          <p14:tracePt t="176310" x="9644063" y="4803775"/>
          <p14:tracePt t="176322" x="9653588" y="4822825"/>
          <p14:tracePt t="176335" x="9661525" y="4840288"/>
          <p14:tracePt t="176348" x="9680575" y="4857750"/>
          <p14:tracePt t="176361" x="9688513" y="4902200"/>
          <p14:tracePt t="176375" x="9705975" y="4929188"/>
          <p14:tracePt t="176392" x="9725025" y="4973638"/>
          <p14:tracePt t="176408" x="9742488" y="5010150"/>
          <p14:tracePt t="176425" x="9752013" y="5062538"/>
          <p14:tracePt t="176442" x="9759950" y="5072063"/>
          <p14:tracePt t="176458" x="9777413" y="5089525"/>
          <p14:tracePt t="176475" x="9777413" y="5108575"/>
          <p14:tracePt t="176500" x="9786938" y="5116513"/>
          <p14:tracePt t="176525" x="9786938" y="5133975"/>
          <p14:tracePt t="176538" x="9786938" y="5143500"/>
          <p14:tracePt t="176551" x="9796463" y="5153025"/>
          <p14:tracePt t="176563" x="9804400" y="5160963"/>
          <p14:tracePt t="176589" x="9804400" y="5170488"/>
          <p14:tracePt t="176601" x="9804400" y="5180013"/>
          <p14:tracePt t="176614" x="9813925" y="5180013"/>
          <p14:tracePt t="176627" x="9813925" y="5187950"/>
          <p14:tracePt t="177543" x="9813925" y="5170488"/>
          <p14:tracePt t="177555" x="9831388" y="5126038"/>
          <p14:tracePt t="177568" x="9848850" y="5072063"/>
          <p14:tracePt t="177581" x="9885363" y="5010150"/>
          <p14:tracePt t="177593" x="9929813" y="4946650"/>
          <p14:tracePt t="177606" x="9966325" y="4867275"/>
          <p14:tracePt t="177623" x="9991725" y="4803775"/>
          <p14:tracePt t="177639" x="10018713" y="4759325"/>
          <p14:tracePt t="177657" x="10063163" y="4687888"/>
          <p14:tracePt t="177673" x="10072688" y="4670425"/>
          <p14:tracePt t="177689" x="10090150" y="4652963"/>
          <p14:tracePt t="177706" x="10090150" y="4633913"/>
          <p14:tracePt t="177723" x="10109200" y="4616450"/>
          <p14:tracePt t="177739" x="10117138" y="4608513"/>
          <p14:tracePt t="177756" x="10126663" y="4598988"/>
          <p14:tracePt t="177772" x="10153650" y="4572000"/>
          <p14:tracePt t="177789" x="10171113" y="4562475"/>
          <p14:tracePt t="177806" x="10206038" y="4545013"/>
          <p14:tracePt t="177823" x="10260013" y="4518025"/>
          <p14:tracePt t="177839" x="10313988" y="4510088"/>
          <p14:tracePt t="177856" x="10348913" y="4491038"/>
          <p14:tracePt t="177872" x="10375900" y="4483100"/>
          <p14:tracePt t="177889" x="10385425" y="4473575"/>
          <p14:tracePt t="177911" x="10394950" y="4473575"/>
          <p14:tracePt t="177936" x="10402888" y="4473575"/>
          <p14:tracePt t="177987" x="10402888" y="4465638"/>
          <p14:tracePt t="178051" x="10402888" y="4456113"/>
          <p14:tracePt t="178063" x="10412413" y="4456113"/>
          <p14:tracePt t="178114" x="10420350" y="4456113"/>
          <p14:tracePt t="178152" x="10429875" y="4456113"/>
          <p14:tracePt t="178165" x="10439400" y="4456113"/>
          <p14:tracePt t="178203" x="10447338" y="4456113"/>
          <p14:tracePt t="178317" x="10456863" y="4456113"/>
          <p14:tracePt t="178330" x="10466388" y="4456113"/>
          <p14:tracePt t="178355" x="10474325" y="4456113"/>
          <p14:tracePt t="178368" x="10474325" y="4465638"/>
          <p14:tracePt t="178381" x="10491788" y="4483100"/>
          <p14:tracePt t="178393" x="10501313" y="4491038"/>
          <p14:tracePt t="178407" x="10510838" y="4510088"/>
          <p14:tracePt t="178421" x="10518775" y="4518025"/>
          <p14:tracePt t="178438" x="10518775" y="4527550"/>
          <p14:tracePt t="178454" x="10528300" y="4545013"/>
          <p14:tracePt t="178471" x="10537825" y="4562475"/>
          <p14:tracePt t="181855" x="10537825" y="4581525"/>
          <p14:tracePt t="181868" x="10518775" y="4598988"/>
          <p14:tracePt t="181880" x="10474325" y="4670425"/>
          <p14:tracePt t="181893" x="10402888" y="4768850"/>
          <p14:tracePt t="181906" x="10287000" y="4973638"/>
          <p14:tracePt t="181918" x="10180638" y="5214938"/>
          <p14:tracePt t="181932" x="10090150" y="5402263"/>
          <p14:tracePt t="181948" x="10063163" y="5473700"/>
          <p14:tracePt t="181965" x="10045700" y="5527675"/>
          <p14:tracePt t="181981" x="10028238" y="5608638"/>
          <p14:tracePt t="181998" x="10028238" y="5634038"/>
          <p14:tracePt t="182015" x="10028238" y="5653088"/>
          <p14:tracePt t="182031" x="10028238" y="5661025"/>
          <p14:tracePt t="182885" x="10010775" y="5661025"/>
          <p14:tracePt t="182898" x="9991725" y="5661025"/>
          <p14:tracePt t="182911" x="9947275" y="5661025"/>
          <p14:tracePt t="182923" x="9831388" y="5661025"/>
          <p14:tracePt t="182936" x="9572625" y="5661025"/>
          <p14:tracePt t="182949" x="9072563" y="5661025"/>
          <p14:tracePt t="182963" x="8555038" y="5661025"/>
          <p14:tracePt t="182979" x="8205788" y="5661025"/>
          <p14:tracePt t="182996" x="8010525" y="5661025"/>
          <p14:tracePt t="183013" x="7804150" y="5670550"/>
          <p14:tracePt t="183029" x="7777163" y="5670550"/>
          <p14:tracePt t="183045" x="7742238" y="5680075"/>
          <p14:tracePt t="183228" x="7732713" y="5680075"/>
          <p14:tracePt t="183241" x="7724775" y="5680075"/>
          <p14:tracePt t="183254" x="7705725" y="5680075"/>
          <p14:tracePt t="183266" x="7680325" y="5688013"/>
          <p14:tracePt t="183279" x="7608888" y="5688013"/>
          <p14:tracePt t="183295" x="7483475" y="5697538"/>
          <p14:tracePt t="183312" x="7331075" y="5705475"/>
          <p14:tracePt t="183328" x="7197725" y="5715000"/>
          <p14:tracePt t="183345" x="7045325" y="5715000"/>
          <p14:tracePt t="183362" x="7018338" y="5715000"/>
          <p14:tracePt t="183381" x="7010400" y="5715000"/>
          <p14:tracePt t="183406" x="7000875" y="5715000"/>
          <p14:tracePt t="185339" x="6991350" y="5715000"/>
          <p14:tracePt t="185352" x="6983413" y="5715000"/>
          <p14:tracePt t="185377" x="6956425" y="5705475"/>
          <p14:tracePt t="185390" x="6938963" y="5680075"/>
          <p14:tracePt t="185403" x="6919913" y="5653088"/>
          <p14:tracePt t="185415" x="6884988" y="5616575"/>
          <p14:tracePt t="185428" x="6848475" y="5581650"/>
          <p14:tracePt t="185441" x="6840538" y="5554663"/>
          <p14:tracePt t="185458" x="6813550" y="5527675"/>
          <p14:tracePt t="185475" x="6796088" y="5500688"/>
          <p14:tracePt t="185491" x="6777038" y="5473700"/>
          <p14:tracePt t="185508" x="6769100" y="5456238"/>
          <p14:tracePt t="185525" x="6769100" y="5446713"/>
          <p14:tracePt t="185541" x="6751638" y="5429250"/>
          <p14:tracePt t="185557" x="6751638" y="5411788"/>
          <p14:tracePt t="185574" x="6742113" y="5402263"/>
          <p14:tracePt t="185591" x="6742113" y="5394325"/>
          <p14:tracePt t="185608" x="6732588" y="5394325"/>
          <p14:tracePt t="185644" x="6732588" y="5384800"/>
          <p14:tracePt t="185708" x="6724650" y="5384800"/>
          <p14:tracePt t="186330" x="6724650" y="5375275"/>
          <p14:tracePt t="187347" x="6715125" y="5384800"/>
          <p14:tracePt t="187360" x="6697663" y="5411788"/>
          <p14:tracePt t="187372" x="6670675" y="5483225"/>
          <p14:tracePt t="187385" x="6634163" y="5545138"/>
          <p14:tracePt t="187398" x="6608763" y="5626100"/>
          <p14:tracePt t="187411" x="6581775" y="5680075"/>
          <p14:tracePt t="187423" x="6562725" y="5715000"/>
          <p14:tracePt t="187437" x="6545263" y="5751513"/>
          <p14:tracePt t="187454" x="6537325" y="5768975"/>
          <p14:tracePt t="187471" x="6537325" y="5786438"/>
          <p14:tracePt t="187488" x="6537325" y="5795963"/>
          <p14:tracePt t="187504" x="6537325" y="5803900"/>
          <p14:tracePt t="187524" x="6537325" y="5813425"/>
          <p14:tracePt t="190564" x="6545263" y="5813425"/>
          <p14:tracePt t="190577" x="6562725" y="5813425"/>
          <p14:tracePt t="190590" x="6589713" y="5813425"/>
          <p14:tracePt t="190602" x="6616700" y="5813425"/>
          <p14:tracePt t="190615" x="6643688" y="5813425"/>
          <p14:tracePt t="190631" x="6661150" y="5813425"/>
          <p14:tracePt t="190648" x="6670675" y="5813425"/>
          <p14:tracePt t="190664" x="6688138" y="5813425"/>
          <p14:tracePt t="190681" x="6697663" y="5813425"/>
          <p14:tracePt t="190698" x="6715125" y="5813425"/>
          <p14:tracePt t="190983" x="6724650" y="5813425"/>
          <p14:tracePt t="190996" x="6732588" y="5813425"/>
          <p14:tracePt t="191009" x="6759575" y="5813425"/>
          <p14:tracePt t="191021" x="6813550" y="5813425"/>
          <p14:tracePt t="191034" x="6929438" y="5795963"/>
          <p14:tracePt t="191048" x="7099300" y="5786438"/>
          <p14:tracePt t="191064" x="7232650" y="5768975"/>
          <p14:tracePt t="191080" x="7323138" y="5741988"/>
          <p14:tracePt t="191098" x="7446963" y="5732463"/>
          <p14:tracePt t="191114" x="7483475" y="5732463"/>
          <p14:tracePt t="191130" x="7527925" y="5732463"/>
          <p14:tracePt t="191147" x="7554913" y="5732463"/>
          <p14:tracePt t="191163" x="7572375" y="5732463"/>
          <p14:tracePt t="191352" x="7581900" y="5732463"/>
          <p14:tracePt t="191364" x="7589838" y="5732463"/>
          <p14:tracePt t="191377" x="7616825" y="5732463"/>
          <p14:tracePt t="191390" x="7688263" y="5732463"/>
          <p14:tracePt t="191402" x="7813675" y="5732463"/>
          <p14:tracePt t="191415" x="8001000" y="5732463"/>
          <p14:tracePt t="191429" x="8197850" y="5732463"/>
          <p14:tracePt t="191446" x="8348663" y="5732463"/>
          <p14:tracePt t="191463" x="8456613" y="5732463"/>
          <p14:tracePt t="191479" x="8589963" y="5732463"/>
          <p14:tracePt t="191496" x="8616950" y="5732463"/>
          <p14:tracePt t="191513" x="8643938" y="5732463"/>
          <p14:tracePt t="191530" x="8661400" y="5732463"/>
          <p14:tracePt t="191733" x="8680450" y="5732463"/>
          <p14:tracePt t="191746" x="8697913" y="5732463"/>
          <p14:tracePt t="191758" x="8751888" y="5732463"/>
          <p14:tracePt t="191771" x="8858250" y="5732463"/>
          <p14:tracePt t="191784" x="8991600" y="5732463"/>
          <p14:tracePt t="191797" x="9144000" y="5732463"/>
          <p14:tracePt t="191812" x="9242425" y="5732463"/>
          <p14:tracePt t="191829" x="9286875" y="5732463"/>
          <p14:tracePt t="191845" x="9313863" y="5732463"/>
          <p14:tracePt t="191862" x="9340850" y="5732463"/>
          <p14:tracePt t="191885" x="9348788" y="5732463"/>
          <p14:tracePt t="191987" x="9313863" y="5732463"/>
          <p14:tracePt t="192000" x="9224963" y="5705475"/>
          <p14:tracePt t="192012" x="9001125" y="5670550"/>
          <p14:tracePt t="192025" x="8537575" y="5599113"/>
          <p14:tracePt t="192038" x="8054975" y="5545138"/>
          <p14:tracePt t="192050" x="7680325" y="5518150"/>
          <p14:tracePt t="192064" x="7527925" y="5518150"/>
          <p14:tracePt t="192078" x="7394575" y="5518150"/>
          <p14:tracePt t="192095" x="7331075" y="5518150"/>
          <p14:tracePt t="192112" x="7323138" y="5518150"/>
          <p14:tracePt t="192129" x="7304088" y="5518150"/>
          <p14:tracePt t="192317" x="7296150" y="5518150"/>
          <p14:tracePt t="192330" x="7242175" y="5518150"/>
          <p14:tracePt t="192343" x="7188200" y="5518150"/>
          <p14:tracePt t="192356" x="7099300" y="5518150"/>
          <p14:tracePt t="192368" x="7000875" y="5518150"/>
          <p14:tracePt t="192381" x="6938963" y="5518150"/>
          <p14:tracePt t="192394" x="6894513" y="5518150"/>
          <p14:tracePt t="192411" x="6875463" y="5518150"/>
          <p14:tracePt t="192428" x="6858000" y="5518150"/>
          <p14:tracePt t="192444" x="6840538" y="5518150"/>
          <p14:tracePt t="192470" x="6823075" y="5518150"/>
          <p14:tracePt t="192483" x="6796088" y="5518150"/>
          <p14:tracePt t="192496" x="6759575" y="5527675"/>
          <p14:tracePt t="192511" x="6724650" y="5537200"/>
          <p14:tracePt t="192528" x="6688138" y="5545138"/>
          <p14:tracePt t="192544" x="6643688" y="5562600"/>
          <p14:tracePt t="192561" x="6581775" y="5572125"/>
          <p14:tracePt t="192578" x="6572250" y="5581650"/>
          <p14:tracePt t="192594" x="6562725" y="5581650"/>
          <p14:tracePt t="192611" x="6554788" y="5581650"/>
          <p14:tracePt t="192635" x="6545263" y="5581650"/>
          <p14:tracePt t="192660" x="6537325" y="5581650"/>
          <p14:tracePt t="192724" x="6537325" y="5589588"/>
          <p14:tracePt t="192749" x="6527800" y="5589588"/>
          <p14:tracePt t="192762" x="6527800" y="5599113"/>
          <p14:tracePt t="192775" x="6510338" y="5608638"/>
          <p14:tracePt t="192787" x="6473825" y="5608638"/>
          <p14:tracePt t="192800" x="6456363" y="5626100"/>
          <p14:tracePt t="192813" x="6411913" y="5643563"/>
          <p14:tracePt t="192827" x="6357938" y="5661025"/>
          <p14:tracePt t="192844" x="6303963" y="5680075"/>
          <p14:tracePt t="192860" x="6259513" y="5697538"/>
          <p14:tracePt t="192877" x="6215063" y="5697538"/>
          <p14:tracePt t="192893" x="6205538" y="5705475"/>
          <p14:tracePt t="192910" x="6197600" y="5705475"/>
          <p14:tracePt t="192929" x="6188075" y="5705475"/>
          <p14:tracePt t="193321" x="6197600" y="5705475"/>
          <p14:tracePt t="193334" x="6215063" y="5705475"/>
          <p14:tracePt t="193346" x="6242050" y="5705475"/>
          <p14:tracePt t="193360" x="6276975" y="5705475"/>
          <p14:tracePt t="193376" x="6323013" y="5705475"/>
          <p14:tracePt t="193392" x="6357938" y="5705475"/>
          <p14:tracePt t="193410" x="6411913" y="5705475"/>
          <p14:tracePt t="193426" x="6429375" y="5705475"/>
          <p14:tracePt t="193442" x="6438900" y="5705475"/>
          <p14:tracePt t="193459" x="6456363" y="5705475"/>
          <p14:tracePt t="193476" x="6465888" y="5705475"/>
          <p14:tracePt t="193511" x="6473825" y="5705475"/>
          <p14:tracePt t="193778" x="6483350" y="5705475"/>
          <p14:tracePt t="193791" x="6518275" y="5697538"/>
          <p14:tracePt t="193804" x="6581775" y="5670550"/>
          <p14:tracePt t="193817" x="6680200" y="5608638"/>
          <p14:tracePt t="193829" x="6804025" y="5537200"/>
          <p14:tracePt t="193842" x="6919913" y="5473700"/>
          <p14:tracePt t="193858" x="6973888" y="5419725"/>
          <p14:tracePt t="193875" x="7000875" y="5402263"/>
          <p14:tracePt t="193892" x="7000875" y="5384800"/>
          <p14:tracePt t="193908" x="7000875" y="5340350"/>
          <p14:tracePt t="193925" x="6973888" y="5313363"/>
          <p14:tracePt t="193941" x="6919913" y="5259388"/>
          <p14:tracePt t="193958" x="6759575" y="5180013"/>
          <p14:tracePt t="193975" x="6670675" y="5153025"/>
          <p14:tracePt t="193991" x="6599238" y="5143500"/>
          <p14:tracePt t="194008" x="6510338" y="5133975"/>
          <p14:tracePt t="194025" x="6483350" y="5133975"/>
          <p14:tracePt t="194041" x="6456363" y="5133975"/>
          <p14:tracePt t="194058" x="6394450" y="5133975"/>
          <p14:tracePt t="194074" x="6348413" y="5143500"/>
          <p14:tracePt t="194091" x="6303963" y="5160963"/>
          <p14:tracePt t="194108" x="6224588" y="5232400"/>
          <p14:tracePt t="194124" x="6188075" y="5286375"/>
          <p14:tracePt t="194141" x="6161088" y="5348288"/>
          <p14:tracePt t="194158" x="6143625" y="5411788"/>
          <p14:tracePt t="194174" x="6116638" y="5545138"/>
          <p14:tracePt t="194191" x="6116638" y="5608638"/>
          <p14:tracePt t="194208" x="6116638" y="5653088"/>
          <p14:tracePt t="194224" x="6134100" y="5741988"/>
          <p14:tracePt t="194241" x="6188075" y="5795963"/>
          <p14:tracePt t="194258" x="6276975" y="5840413"/>
          <p14:tracePt t="194274" x="6661150" y="5956300"/>
          <p14:tracePt t="194292" x="6946900" y="5983288"/>
          <p14:tracePt t="194308" x="7153275" y="6000750"/>
          <p14:tracePt t="194324" x="7358063" y="6010275"/>
          <p14:tracePt t="194341" x="7412038" y="6010275"/>
          <p14:tracePt t="194357" x="7439025" y="6010275"/>
          <p14:tracePt t="194374" x="7466013" y="6010275"/>
          <p14:tracePt t="194391" x="7473950" y="5983288"/>
          <p14:tracePt t="194407" x="7500938" y="5956300"/>
          <p14:tracePt t="194424" x="7510463" y="5929313"/>
          <p14:tracePt t="194440" x="7527925" y="5803900"/>
          <p14:tracePt t="194457" x="7518400" y="5705475"/>
          <p14:tracePt t="194474" x="7491413" y="5626100"/>
          <p14:tracePt t="194491" x="7367588" y="5491163"/>
          <p14:tracePt t="194507" x="7277100" y="5438775"/>
          <p14:tracePt t="194524" x="7180263" y="5402263"/>
          <p14:tracePt t="194540" x="6938963" y="5348288"/>
          <p14:tracePt t="194557" x="6858000" y="5340350"/>
          <p14:tracePt t="194574" x="6796088" y="5340350"/>
          <p14:tracePt t="194591" x="6742113" y="5340350"/>
          <p14:tracePt t="194607" x="6715125" y="5340350"/>
          <p14:tracePt t="194623" x="6680200" y="5340350"/>
          <p14:tracePt t="194640" x="6653213" y="5357813"/>
          <p14:tracePt t="194657" x="6581775" y="5429250"/>
          <p14:tracePt t="194673" x="6554788" y="5483225"/>
          <p14:tracePt t="194690" x="6527800" y="5537200"/>
          <p14:tracePt t="194707" x="6510338" y="5608638"/>
          <p14:tracePt t="194723" x="6500813" y="5626100"/>
          <p14:tracePt t="194740" x="6491288" y="5634038"/>
          <p14:tracePt t="194757" x="6491288" y="5643563"/>
          <p14:tracePt t="194794" x="6491288" y="5653088"/>
          <p14:tracePt t="194807" x="6483350" y="5653088"/>
          <p14:tracePt t="194832" x="6465888" y="5653088"/>
          <p14:tracePt t="194845" x="6438900" y="5661025"/>
          <p14:tracePt t="194857" x="6411913" y="5661025"/>
          <p14:tracePt t="194870" x="6384925" y="5670550"/>
          <p14:tracePt t="194883" x="6357938" y="5688013"/>
          <p14:tracePt t="194895" x="6330950" y="5688013"/>
          <p14:tracePt t="194908" x="6330950" y="5697538"/>
          <p14:tracePt t="194923" x="6323013" y="5697538"/>
          <p14:tracePt t="194940" x="6313488" y="5705475"/>
          <p14:tracePt t="196090" x="6323013" y="5705475"/>
          <p14:tracePt t="196104" x="6375400" y="5705475"/>
          <p14:tracePt t="196117" x="6527800" y="5715000"/>
          <p14:tracePt t="196129" x="6858000" y="5741988"/>
          <p14:tracePt t="196142" x="7358063" y="5776913"/>
          <p14:tracePt t="196155" x="7769225" y="5830888"/>
          <p14:tracePt t="196170" x="8089900" y="5830888"/>
          <p14:tracePt t="196187" x="8296275" y="5840413"/>
          <p14:tracePt t="196204" x="8474075" y="5857875"/>
          <p14:tracePt t="196220" x="8670925" y="5867400"/>
          <p14:tracePt t="196237" x="8705850" y="5867400"/>
          <p14:tracePt t="196254" x="8732838" y="5867400"/>
          <p14:tracePt t="196447" x="8724900" y="5867400"/>
          <p14:tracePt t="196460" x="8697913" y="5867400"/>
          <p14:tracePt t="196472" x="8616950" y="5848350"/>
          <p14:tracePt t="196486" x="8456613" y="5803900"/>
          <p14:tracePt t="196503" x="8161338" y="5724525"/>
          <p14:tracePt t="196520" x="7796213" y="5643563"/>
          <p14:tracePt t="196536" x="7277100" y="5581650"/>
          <p14:tracePt t="196553" x="7126288" y="5581650"/>
          <p14:tracePt t="196570" x="7054850" y="5581650"/>
          <p14:tracePt t="196587" x="6973888" y="5581650"/>
          <p14:tracePt t="196603" x="6965950" y="5581650"/>
          <p14:tracePt t="196620" x="6956425" y="5581650"/>
          <p14:tracePt t="196637" x="6938963" y="5581650"/>
          <p14:tracePt t="196688" x="6929438" y="5581650"/>
          <p14:tracePt t="196713" x="6911975" y="5581650"/>
          <p14:tracePt t="196726" x="6894513" y="5581650"/>
          <p14:tracePt t="196739" x="6867525" y="5581650"/>
          <p14:tracePt t="196753" x="6831013" y="5581650"/>
          <p14:tracePt t="196769" x="6786563" y="5581650"/>
          <p14:tracePt t="196786" x="6724650" y="5581650"/>
          <p14:tracePt t="196803" x="6608763" y="5581650"/>
          <p14:tracePt t="196819" x="6572250" y="5581650"/>
          <p14:tracePt t="196836" x="6545263" y="5581650"/>
          <p14:tracePt t="196853" x="6527800" y="5581650"/>
          <p14:tracePt t="196878" x="6518275" y="5581650"/>
          <p14:tracePt t="196942" x="6527800" y="5581650"/>
          <p14:tracePt t="196954" x="6589713" y="5581650"/>
          <p14:tracePt t="196967" x="6796088" y="5581650"/>
          <p14:tracePt t="196980" x="7215188" y="5581650"/>
          <p14:tracePt t="196993" x="7688263" y="5589588"/>
          <p14:tracePt t="197005" x="8116888" y="5608638"/>
          <p14:tracePt t="197019" x="8420100" y="5626100"/>
          <p14:tracePt t="197036" x="8653463" y="5634038"/>
          <p14:tracePt t="197052" x="8885238" y="5661025"/>
          <p14:tracePt t="197069" x="9090025" y="5670550"/>
          <p14:tracePt t="197085" x="9153525" y="5670550"/>
          <p14:tracePt t="197102" x="9180513" y="5670550"/>
          <p14:tracePt t="197119" x="9205913" y="5670550"/>
          <p14:tracePt t="197183" x="9215438" y="5670550"/>
          <p14:tracePt t="197221" x="9224963" y="5670550"/>
          <p14:tracePt t="197373" x="9232900" y="5661025"/>
          <p14:tracePt t="197500" x="9224963" y="5661025"/>
          <p14:tracePt t="197513" x="9188450" y="5661025"/>
          <p14:tracePt t="197526" x="9099550" y="5661025"/>
          <p14:tracePt t="197538" x="8912225" y="5661025"/>
          <p14:tracePt t="197552" x="8412163" y="5697538"/>
          <p14:tracePt t="197568" x="7939088" y="5715000"/>
          <p14:tracePt t="197584" x="7537450" y="5732463"/>
          <p14:tracePt t="197601" x="7304088" y="5751513"/>
          <p14:tracePt t="197618" x="7081838" y="5751513"/>
          <p14:tracePt t="197634" x="7018338" y="5751513"/>
          <p14:tracePt t="197651" x="6965950" y="5751513"/>
          <p14:tracePt t="197668" x="6938963" y="5751513"/>
          <p14:tracePt t="197684" x="6929438" y="5741988"/>
          <p14:tracePt t="197701" x="6919913" y="5741988"/>
          <p14:tracePt t="197717" x="6911975" y="5732463"/>
          <p14:tracePt t="197742" x="6911975" y="5724525"/>
          <p14:tracePt t="197780" x="6911975" y="5715000"/>
          <p14:tracePt t="198212" x="6919913" y="5715000"/>
          <p14:tracePt t="198225" x="7000875" y="5715000"/>
          <p14:tracePt t="198238" x="7385050" y="5715000"/>
          <p14:tracePt t="198251" x="8197850" y="5715000"/>
          <p14:tracePt t="198266" x="9269413" y="5670550"/>
          <p14:tracePt t="198283" x="9885363" y="5634038"/>
          <p14:tracePt t="198300" x="10572750" y="5572125"/>
          <p14:tracePt t="198316" x="10733088" y="5554663"/>
          <p14:tracePt t="198333" x="10841038" y="5554663"/>
          <p14:tracePt t="198350" x="10912475" y="5554663"/>
          <p14:tracePt t="198366" x="10966450" y="5554663"/>
          <p14:tracePt t="198383" x="10974388" y="5554663"/>
          <p14:tracePt t="198403" x="10983913" y="5554663"/>
          <p14:tracePt t="198580" x="10983913" y="5545138"/>
          <p14:tracePt t="198619" x="10983913" y="5527675"/>
          <p14:tracePt t="198644" x="10974388" y="5518150"/>
          <p14:tracePt t="198657" x="10956925" y="5500688"/>
          <p14:tracePt t="198669" x="10939463" y="5491163"/>
          <p14:tracePt t="198682" x="10912475" y="5483225"/>
          <p14:tracePt t="198699" x="10868025" y="5473700"/>
          <p14:tracePt t="198716" x="10831513" y="5465763"/>
          <p14:tracePt t="198732" x="10760075" y="5465763"/>
          <p14:tracePt t="198749" x="10706100" y="5465763"/>
          <p14:tracePt t="198766" x="10626725" y="5465763"/>
          <p14:tracePt t="198782" x="10537825" y="5465763"/>
          <p14:tracePt t="198799" x="10402888" y="5483225"/>
          <p14:tracePt t="198815" x="10348913" y="5491163"/>
          <p14:tracePt t="198832" x="10331450" y="5500688"/>
          <p14:tracePt t="198849" x="10287000" y="5518150"/>
          <p14:tracePt t="198865" x="10277475" y="5527675"/>
          <p14:tracePt t="198882" x="10260013" y="5527675"/>
          <p14:tracePt t="198899" x="10233025" y="5545138"/>
          <p14:tracePt t="198915" x="10215563" y="5545138"/>
          <p14:tracePt t="198932" x="10188575" y="5545138"/>
          <p14:tracePt t="198949" x="10153650" y="5562600"/>
          <p14:tracePt t="198965" x="10134600" y="5572125"/>
          <p14:tracePt t="198982" x="10126663" y="5572125"/>
          <p14:tracePt t="198998" x="10109200" y="5581650"/>
          <p14:tracePt t="199015" x="10099675" y="5589588"/>
          <p14:tracePt t="199063" x="10090150" y="5589588"/>
          <p14:tracePt t="199508" x="10072688" y="5589588"/>
          <p14:tracePt t="199521" x="10028238" y="5589588"/>
          <p14:tracePt t="199533" x="9983788" y="5589588"/>
          <p14:tracePt t="199547" x="9902825" y="5581650"/>
          <p14:tracePt t="199564" x="9804400" y="5572125"/>
          <p14:tracePt t="199581" x="9705975" y="5545138"/>
          <p14:tracePt t="199598" x="9563100" y="5527675"/>
          <p14:tracePt t="199614" x="9501188" y="5527675"/>
          <p14:tracePt t="199631" x="9474200" y="5527675"/>
          <p14:tracePt t="199647" x="9412288" y="5527675"/>
          <p14:tracePt t="199664" x="9394825" y="5527675"/>
          <p14:tracePt t="199680" x="9375775" y="5527675"/>
          <p14:tracePt t="199697" x="9358313" y="5527675"/>
          <p14:tracePt t="199714" x="9286875" y="5527675"/>
          <p14:tracePt t="199730" x="9224963" y="5527675"/>
          <p14:tracePt t="199747" x="9144000" y="5527675"/>
          <p14:tracePt t="199763" x="8974138" y="5527675"/>
          <p14:tracePt t="199780" x="8840788" y="5527675"/>
          <p14:tracePt t="199797" x="8715375" y="5527675"/>
          <p14:tracePt t="199814" x="8375650" y="5545138"/>
          <p14:tracePt t="199830" x="8224838" y="5545138"/>
          <p14:tracePt t="199847" x="8099425" y="5545138"/>
          <p14:tracePt t="199864" x="7983538" y="5554663"/>
          <p14:tracePt t="199880" x="7966075" y="5554663"/>
          <p14:tracePt t="199897" x="7947025" y="5554663"/>
          <p14:tracePt t="200067" x="7920038" y="5554663"/>
          <p14:tracePt t="200080" x="7885113" y="5554663"/>
          <p14:tracePt t="200092" x="7777163" y="5545138"/>
          <p14:tracePt t="200105" x="7599363" y="5518150"/>
          <p14:tracePt t="200118" x="7286625" y="5473700"/>
          <p14:tracePt t="200130" x="7027863" y="5446713"/>
          <p14:tracePt t="200146" x="6840538" y="5419725"/>
          <p14:tracePt t="200163" x="6724650" y="5411788"/>
          <p14:tracePt t="200180" x="6670675" y="5411788"/>
          <p14:tracePt t="200196" x="6599238" y="5394325"/>
          <p14:tracePt t="200213" x="6589713" y="5384800"/>
          <p14:tracePt t="200230" x="6572250" y="5384800"/>
          <p14:tracePt t="200246" x="6562725" y="5384800"/>
          <p14:tracePt t="200263" x="6562725" y="5375275"/>
          <p14:tracePt t="200397" x="6616700" y="5375275"/>
          <p14:tracePt t="200409" x="6777038" y="5375275"/>
          <p14:tracePt t="200422" x="7180263" y="5375275"/>
          <p14:tracePt t="200435" x="7742238" y="5375275"/>
          <p14:tracePt t="200448" x="8286750" y="5375275"/>
          <p14:tracePt t="200462" x="8609013" y="5375275"/>
          <p14:tracePt t="200479" x="8974138" y="5411788"/>
          <p14:tracePt t="200496" x="9242425" y="5473700"/>
          <p14:tracePt t="200512" x="9617075" y="5643563"/>
          <p14:tracePt t="200529" x="9715500" y="5697538"/>
          <p14:tracePt t="200545" x="9796463" y="5759450"/>
          <p14:tracePt t="200562" x="9920288" y="5830888"/>
          <p14:tracePt t="200579" x="9939338" y="5848350"/>
          <p14:tracePt t="200595" x="9947275" y="5857875"/>
          <p14:tracePt t="200612" x="9956800" y="5867400"/>
          <p14:tracePt t="200841" x="9939338" y="5867400"/>
          <p14:tracePt t="200854" x="9912350" y="5867400"/>
          <p14:tracePt t="200867" x="9875838" y="5867400"/>
          <p14:tracePt t="200880" x="9804400" y="5867400"/>
          <p14:tracePt t="200895" x="9705975" y="5867400"/>
          <p14:tracePt t="200911" x="9590088" y="5867400"/>
          <p14:tracePt t="200928" x="9491663" y="5867400"/>
          <p14:tracePt t="200945" x="9402763" y="5857875"/>
          <p14:tracePt t="200961" x="9385300" y="5857875"/>
          <p14:tracePt t="200978" x="9375775" y="5848350"/>
          <p14:tracePt t="200995" x="9375775" y="5840413"/>
          <p14:tracePt t="201248" x="9367838" y="5840413"/>
          <p14:tracePt t="201439" x="9385300" y="5840413"/>
          <p14:tracePt t="201451" x="9474200" y="5840413"/>
          <p14:tracePt t="201464" x="9661525" y="5830888"/>
          <p14:tracePt t="201477" x="10010775" y="5803900"/>
          <p14:tracePt t="201493" x="10385425" y="5715000"/>
          <p14:tracePt t="201510" x="10653713" y="5661025"/>
          <p14:tracePt t="201527" x="10787063" y="5599113"/>
          <p14:tracePt t="201543" x="10920413" y="5483225"/>
          <p14:tracePt t="201561" x="10966450" y="5429250"/>
          <p14:tracePt t="201577" x="11010900" y="5348288"/>
          <p14:tracePt t="201593" x="11028363" y="5187950"/>
          <p14:tracePt t="201610" x="11028363" y="5116513"/>
          <p14:tracePt t="201627" x="10991850" y="5062538"/>
          <p14:tracePt t="201643" x="10885488" y="4946650"/>
          <p14:tracePt t="201660" x="10831513" y="4902200"/>
          <p14:tracePt t="201677" x="10752138" y="4848225"/>
          <p14:tracePt t="201693" x="10609263" y="4759325"/>
          <p14:tracePt t="201710" x="10528300" y="4724400"/>
          <p14:tracePt t="201726" x="10456863" y="4697413"/>
          <p14:tracePt t="201743" x="10171113" y="4643438"/>
          <p14:tracePt t="201760" x="9939338" y="4625975"/>
          <p14:tracePt t="201776" x="9705975" y="4598988"/>
          <p14:tracePt t="201793" x="9412288" y="4598988"/>
          <p14:tracePt t="201810" x="8786813" y="4598988"/>
          <p14:tracePt t="201826" x="8439150" y="4608513"/>
          <p14:tracePt t="201843" x="8170863" y="4670425"/>
          <p14:tracePt t="201860" x="7840663" y="4759325"/>
          <p14:tracePt t="201876" x="7786688" y="4786313"/>
          <p14:tracePt t="201893" x="7769225" y="4786313"/>
          <p14:tracePt t="202074" x="7742238" y="4786313"/>
          <p14:tracePt t="202087" x="7697788" y="4786313"/>
          <p14:tracePt t="202100" x="7562850" y="4786313"/>
          <p14:tracePt t="202112" x="7304088" y="4786313"/>
          <p14:tracePt t="202126" x="6804025" y="4751388"/>
          <p14:tracePt t="202142" x="6323013" y="4679950"/>
          <p14:tracePt t="202159" x="6045200" y="4660900"/>
          <p14:tracePt t="202176" x="5724525" y="4652963"/>
          <p14:tracePt t="202192" x="5680075" y="4652963"/>
          <p14:tracePt t="202209" x="5661025" y="4652963"/>
          <p14:tracePt t="202226" x="5643563" y="4652963"/>
          <p14:tracePt t="202242" x="5634038" y="4652963"/>
          <p14:tracePt t="202259" x="5634038" y="4660900"/>
          <p14:tracePt t="202275" x="5634038" y="4679950"/>
          <p14:tracePt t="202292" x="5634038" y="4803775"/>
          <p14:tracePt t="202309" x="5661025" y="4911725"/>
          <p14:tracePt t="202325" x="5724525" y="5027613"/>
          <p14:tracePt t="202342" x="5965825" y="5224463"/>
          <p14:tracePt t="202359" x="6108700" y="5295900"/>
          <p14:tracePt t="202375" x="6296025" y="5375275"/>
          <p14:tracePt t="202392" x="6796088" y="5446713"/>
          <p14:tracePt t="202408" x="7027863" y="5465763"/>
          <p14:tracePt t="202425" x="7232650" y="5473700"/>
          <p14:tracePt t="202442" x="7634288" y="5491163"/>
          <p14:tracePt t="202458" x="7759700" y="5491163"/>
          <p14:tracePt t="202475" x="7875588" y="5491163"/>
          <p14:tracePt t="202493" x="8143875" y="5473700"/>
          <p14:tracePt t="202508" x="8259763" y="5446713"/>
          <p14:tracePt t="202525" x="8367713" y="5429250"/>
          <p14:tracePt t="202542" x="8466138" y="5394325"/>
          <p14:tracePt t="202558" x="8562975" y="5357813"/>
          <p14:tracePt t="202575" x="8582025" y="5340350"/>
          <p14:tracePt t="202592" x="8599488" y="5322888"/>
          <p14:tracePt t="202608" x="8643938" y="5214938"/>
          <p14:tracePt t="202625" x="8661400" y="5116513"/>
          <p14:tracePt t="202642" x="8643938" y="4973638"/>
          <p14:tracePt t="202658" x="8072438" y="4456113"/>
          <p14:tracePt t="202675" x="7402513" y="4241800"/>
          <p14:tracePt t="202691" x="6653213" y="4160838"/>
          <p14:tracePt t="202708" x="6010275" y="4143375"/>
          <p14:tracePt t="202725" x="5205413" y="4170363"/>
          <p14:tracePt t="202741" x="4983163" y="4232275"/>
          <p14:tracePt t="202758" x="4902200" y="4286250"/>
          <p14:tracePt t="202774" x="4822825" y="4384675"/>
          <p14:tracePt t="202792" x="4803775" y="4438650"/>
          <p14:tracePt t="202808" x="4786313" y="4491038"/>
          <p14:tracePt t="202824" x="4786313" y="4660900"/>
          <p14:tracePt t="202841" x="4848225" y="4768850"/>
          <p14:tracePt t="202858" x="4946650" y="4875213"/>
          <p14:tracePt t="202874" x="5419725" y="5108575"/>
          <p14:tracePt t="202892" x="5768975" y="5187950"/>
          <p14:tracePt t="202908" x="6153150" y="5259388"/>
          <p14:tracePt t="202924" x="6643688" y="5303838"/>
          <p14:tracePt t="202941" x="6742113" y="5313363"/>
          <p14:tracePt t="202957" x="6777038" y="5313363"/>
          <p14:tracePt t="202974" x="6804025" y="5313363"/>
          <p14:tracePt t="202991" x="6902450" y="5170488"/>
          <p14:tracePt t="203007" x="6946900" y="4973638"/>
          <p14:tracePt t="203024" x="6983413" y="4687888"/>
          <p14:tracePt t="203041" x="6929438" y="4357688"/>
          <p14:tracePt t="203057" x="6813550" y="4259263"/>
          <p14:tracePt t="203074" x="6697663" y="4197350"/>
          <p14:tracePt t="203091" x="6269038" y="4108450"/>
          <p14:tracePt t="203107" x="6062663" y="4108450"/>
          <p14:tracePt t="203124" x="5911850" y="4108450"/>
          <p14:tracePt t="203141" x="5751513" y="4133850"/>
          <p14:tracePt t="203157" x="5715000" y="4143375"/>
          <p14:tracePt t="204692" x="5705475" y="4143375"/>
          <p14:tracePt t="204705" x="5697538" y="4143375"/>
          <p14:tracePt t="204718" x="5589588" y="4081463"/>
          <p14:tracePt t="204731" x="5143500" y="3803650"/>
          <p14:tracePt t="204742" x="4340225" y="3367088"/>
          <p14:tracePt t="204756" x="3411538" y="2857500"/>
          <p14:tracePt t="204771" x="2660650" y="2490788"/>
          <p14:tracePt t="204787" x="2197100" y="2276475"/>
          <p14:tracePt t="204804" x="1625600" y="2027238"/>
          <p14:tracePt t="204820" x="1071563" y="1758950"/>
          <p14:tracePt t="204837" x="1009650" y="1697038"/>
          <p14:tracePt t="204854" x="973138" y="1679575"/>
          <p14:tracePt t="205035" x="955675" y="1670050"/>
          <p14:tracePt t="205048" x="928688" y="1643063"/>
          <p14:tracePt t="205061" x="884238" y="1616075"/>
          <p14:tracePt t="205073" x="830263" y="1554163"/>
          <p14:tracePt t="205087" x="758825" y="1473200"/>
          <p14:tracePt t="205103" x="687388" y="1374775"/>
          <p14:tracePt t="205120" x="615950" y="1295400"/>
          <p14:tracePt t="205137" x="500063" y="1152525"/>
          <p14:tracePt t="205153" x="446088" y="1108075"/>
          <p14:tracePt t="205170" x="393700" y="1062038"/>
          <p14:tracePt t="205186" x="347663" y="1036638"/>
          <p14:tracePt t="205203" x="330200" y="1017588"/>
          <p14:tracePt t="205391" x="312738" y="1000125"/>
          <p14:tracePt t="205403" x="303213" y="973138"/>
          <p14:tracePt t="205416" x="268288" y="911225"/>
          <p14:tracePt t="205429" x="223838" y="795338"/>
          <p14:tracePt t="205441" x="187325" y="615950"/>
          <p14:tracePt t="205454" x="152400" y="500063"/>
          <p14:tracePt t="205469" x="142875" y="419100"/>
          <p14:tracePt t="205658" x="660400" y="642938"/>
          <p14:tracePt t="205670" x="1231900" y="1054100"/>
          <p14:tracePt t="205683" x="1776413" y="1482725"/>
          <p14:tracePt t="205695" x="2116138" y="1785938"/>
          <p14:tracePt t="205708" x="2428875" y="2098675"/>
          <p14:tracePt t="205721" x="2714625" y="2366963"/>
          <p14:tracePt t="205735" x="2938463" y="2625725"/>
          <p14:tracePt t="205752" x="3108325" y="2813050"/>
          <p14:tracePt t="205769" x="3179763" y="2901950"/>
          <p14:tracePt t="205785" x="3224213" y="2982913"/>
          <p14:tracePt t="205802" x="3232150" y="2982913"/>
          <p14:tracePt t="205819" x="3232150" y="2990850"/>
          <p14:tracePt t="206013" x="3276600" y="2990850"/>
          <p14:tracePt t="206026" x="3394075" y="3017838"/>
          <p14:tracePt t="206038" x="3687763" y="3116263"/>
          <p14:tracePt t="206052" x="4286250" y="3348038"/>
          <p14:tracePt t="206068" x="4795838" y="3616325"/>
          <p14:tracePt t="206085" x="5143500" y="3840163"/>
          <p14:tracePt t="206102" x="5537200" y="4170363"/>
          <p14:tracePt t="206118" x="5688013" y="4330700"/>
          <p14:tracePt t="206135" x="5768975" y="4429125"/>
          <p14:tracePt t="206151" x="5813425" y="4500563"/>
          <p14:tracePt t="208505" x="5795963" y="4491038"/>
          <p14:tracePt t="208518" x="5680075" y="4419600"/>
          <p14:tracePt t="208531" x="5429250" y="4232275"/>
          <p14:tracePt t="208543" x="4938713" y="3956050"/>
          <p14:tracePt t="208556" x="4518025" y="3714750"/>
          <p14:tracePt t="208569" x="4214813" y="3608388"/>
          <p14:tracePt t="208582" x="4143375" y="3571875"/>
          <p14:tracePt t="208597" x="4098925" y="3554413"/>
          <p14:tracePt t="208614" x="4089400" y="3544888"/>
          <p14:tracePt t="208785" x="4081463" y="3544888"/>
          <p14:tracePt t="208798" x="4071938" y="3544888"/>
          <p14:tracePt t="208811" x="3990975" y="3527425"/>
          <p14:tracePt t="208823" x="3759200" y="3465513"/>
          <p14:tracePt t="208836" x="3241675" y="3330575"/>
          <p14:tracePt t="208848" x="2598738" y="3143250"/>
          <p14:tracePt t="208863" x="2081213" y="3009900"/>
          <p14:tracePt t="208879" x="1901825" y="2946400"/>
          <p14:tracePt t="208896" x="1803400" y="2901950"/>
          <p14:tracePt t="208913" x="1704975" y="2867025"/>
          <p14:tracePt t="209077" x="1697038" y="2867025"/>
          <p14:tracePt t="209090" x="1687513" y="2847975"/>
          <p14:tracePt t="209103" x="1608138" y="2776538"/>
          <p14:tracePt t="209115" x="1322388" y="2411413"/>
          <p14:tracePt t="209129" x="812800" y="1768475"/>
          <p14:tracePt t="209145" x="276225" y="973138"/>
          <p14:tracePt t="209162" x="107950" y="642938"/>
          <p14:tracePt t="209179" x="0" y="446088"/>
          <p14:tracePt t="209357" x="0" y="438150"/>
          <p14:tracePt t="209369" x="0" y="401638"/>
          <p14:tracePt t="210375" x="152400" y="98425"/>
          <p14:tracePt t="210615" x="169863" y="98425"/>
          <p14:tracePt t="210628" x="347663" y="98425"/>
          <p14:tracePt t="210641" x="1160463" y="98425"/>
          <p14:tracePt t="210653" x="2366963" y="98425"/>
          <p14:tracePt t="210666" x="3768725" y="98425"/>
          <p14:tracePt t="210679" x="4572000" y="160338"/>
          <p14:tracePt t="210693" x="5276850" y="276225"/>
          <p14:tracePt t="210709" x="5768975" y="428625"/>
          <p14:tracePt t="210726" x="6126163" y="561975"/>
          <p14:tracePt t="210743" x="6670675" y="795338"/>
          <p14:tracePt t="210759" x="6759575" y="866775"/>
          <p14:tracePt t="210776" x="6840538" y="911225"/>
          <p14:tracePt t="210792" x="6867525" y="9461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24" y="269632"/>
            <a:ext cx="8206154" cy="6096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73"/>
    </mc:Choice>
    <mc:Fallback xmlns="">
      <p:transition spd="slow" advTm="25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07" x="10885488" y="5133975"/>
          <p14:tracePt t="6824" x="10875963" y="5133975"/>
          <p14:tracePt t="6836" x="10858500" y="5099050"/>
          <p14:tracePt t="6849" x="10796588" y="5054600"/>
          <p14:tracePt t="6862" x="10661650" y="4929188"/>
          <p14:tracePt t="6874" x="10323513" y="4545013"/>
          <p14:tracePt t="6888" x="9875838" y="4081463"/>
          <p14:tracePt t="6902" x="9501188" y="3608388"/>
          <p14:tracePt t="6919" x="9348788" y="3446463"/>
          <p14:tracePt t="6936" x="9232900" y="3286125"/>
          <p14:tracePt t="6952" x="9153525" y="3133725"/>
          <p14:tracePt t="6969" x="9144000" y="3116263"/>
          <p14:tracePt t="6986" x="9144000" y="3098800"/>
          <p14:tracePt t="7002" x="9134475" y="3098800"/>
          <p14:tracePt t="7191" x="9134475" y="3089275"/>
          <p14:tracePt t="7204" x="9117013" y="3071813"/>
          <p14:tracePt t="7217" x="9063038" y="3009900"/>
          <p14:tracePt t="7229" x="8939213" y="2867025"/>
          <p14:tracePt t="7242" x="8643938" y="2527300"/>
          <p14:tracePt t="7254" x="8304213" y="2187575"/>
          <p14:tracePt t="7268" x="8001000" y="1839913"/>
          <p14:tracePt t="7285" x="7840663" y="1704975"/>
          <p14:tracePt t="7302" x="7742238" y="1633538"/>
          <p14:tracePt t="7318" x="7626350" y="1554163"/>
          <p14:tracePt t="7335" x="7599363" y="1544638"/>
          <p14:tracePt t="7351" x="7589838" y="1544638"/>
          <p14:tracePt t="7368" x="7572375" y="1536700"/>
          <p14:tracePt t="7559" x="7562850" y="1536700"/>
          <p14:tracePt t="7572" x="7527925" y="1527175"/>
          <p14:tracePt t="7584" x="7394575" y="1465263"/>
          <p14:tracePt t="7597" x="7134225" y="1339850"/>
          <p14:tracePt t="7610" x="6769100" y="1133475"/>
          <p14:tracePt t="7622" x="6429375" y="965200"/>
          <p14:tracePt t="7635" x="6330950" y="919163"/>
          <p14:tracePt t="7651" x="6269038" y="901700"/>
          <p14:tracePt t="7668" x="6224588" y="884238"/>
          <p14:tracePt t="7684" x="6205538" y="884238"/>
          <p14:tracePt t="7701" x="6170613" y="884238"/>
          <p14:tracePt t="7718" x="6161088" y="884238"/>
          <p14:tracePt t="7734" x="6153150" y="884238"/>
          <p14:tracePt t="7812" x="6161088" y="901700"/>
          <p14:tracePt t="7825" x="6242050" y="965200"/>
          <p14:tracePt t="7838" x="6446838" y="1062038"/>
          <p14:tracePt t="7851" x="6919913" y="1250950"/>
          <p14:tracePt t="7867" x="7367588" y="1357313"/>
          <p14:tracePt t="7884" x="7742238" y="1384300"/>
          <p14:tracePt t="7901" x="8081963" y="1411288"/>
          <p14:tracePt t="7917" x="8161338" y="1411288"/>
          <p14:tracePt t="7934" x="8197850" y="1411288"/>
          <p14:tracePt t="7950" x="8205788" y="1411288"/>
          <p14:tracePt t="7967" x="8215313" y="1303338"/>
          <p14:tracePt t="7984" x="8205788" y="1160463"/>
          <p14:tracePt t="8000" x="8072438" y="965200"/>
          <p14:tracePt t="8017" x="7500938" y="571500"/>
          <p14:tracePt t="8033" x="7161213" y="509588"/>
          <p14:tracePt t="8050" x="6867525" y="509588"/>
          <p14:tracePt t="8067" x="6375400" y="615950"/>
          <p14:tracePt t="8083" x="6188075" y="704850"/>
          <p14:tracePt t="8100" x="6037263" y="812800"/>
          <p14:tracePt t="8117" x="5875338" y="982663"/>
          <p14:tracePt t="8133" x="5822950" y="1062038"/>
          <p14:tracePt t="8150" x="5803900" y="1116013"/>
          <p14:tracePt t="8167" x="5795963" y="1196975"/>
          <p14:tracePt t="8183" x="5795963" y="1231900"/>
          <p14:tracePt t="8200" x="5803900" y="1295400"/>
          <p14:tracePt t="8216" x="5848350" y="1374775"/>
          <p14:tracePt t="8233" x="6045200" y="1517650"/>
          <p14:tracePt t="8250" x="6242050" y="1571625"/>
          <p14:tracePt t="8266" x="6510338" y="1616075"/>
          <p14:tracePt t="8283" x="7027863" y="1562100"/>
          <p14:tracePt t="8299" x="7269163" y="1428750"/>
          <p14:tracePt t="8316" x="7429500" y="1295400"/>
          <p14:tracePt t="8333" x="7670800" y="901700"/>
          <p14:tracePt t="8349" x="7705725" y="731838"/>
          <p14:tracePt t="8366" x="7705725" y="642938"/>
          <p14:tracePt t="8383" x="7491413" y="544513"/>
          <p14:tracePt t="8399" x="7161213" y="517525"/>
          <p14:tracePt t="8416" x="6759575" y="527050"/>
          <p14:tracePt t="8433" x="6081713" y="750888"/>
          <p14:tracePt t="8450" x="5929313" y="866775"/>
          <p14:tracePt t="8466" x="5848350" y="938213"/>
          <p14:tracePt t="8483" x="5795963" y="990600"/>
          <p14:tracePt t="8499" x="5759450" y="1054100"/>
          <p14:tracePt t="8516" x="5759450" y="1071563"/>
          <p14:tracePt t="8532" x="5759450" y="1098550"/>
          <p14:tracePt t="8549" x="5822950" y="1187450"/>
          <p14:tracePt t="8566" x="5894388" y="1231900"/>
          <p14:tracePt t="8582" x="5983288" y="1285875"/>
          <p14:tracePt t="8599" x="6303963" y="1339850"/>
          <p14:tracePt t="8616" x="6518275" y="1366838"/>
          <p14:tracePt t="8632" x="6697663" y="1384300"/>
          <p14:tracePt t="8649" x="6929438" y="1384300"/>
          <p14:tracePt t="8666" x="7010400" y="1374775"/>
          <p14:tracePt t="8682" x="7037388" y="1347788"/>
          <p14:tracePt t="8699" x="7072313" y="1322388"/>
          <p14:tracePt t="8965" x="7089775" y="1322388"/>
          <p14:tracePt t="8978" x="7134225" y="1322388"/>
          <p14:tracePt t="8991" x="7251700" y="1322388"/>
          <p14:tracePt t="9003" x="7545388" y="1322388"/>
          <p14:tracePt t="9016" x="8018463" y="1322388"/>
          <p14:tracePt t="9031" x="8447088" y="1330325"/>
          <p14:tracePt t="9048" x="8688388" y="1384300"/>
          <p14:tracePt t="9065" x="8848725" y="1455738"/>
          <p14:tracePt t="9081" x="9037638" y="1714500"/>
          <p14:tracePt t="9098" x="9063038" y="1884363"/>
          <p14:tracePt t="9115" x="9063038" y="2036763"/>
          <p14:tracePt t="9132" x="8823325" y="2446338"/>
          <p14:tracePt t="9148" x="8626475" y="2589213"/>
          <p14:tracePt t="9165" x="8394700" y="2697163"/>
          <p14:tracePt t="9181" x="7697788" y="2795588"/>
          <p14:tracePt t="9198" x="7348538" y="2795588"/>
          <p14:tracePt t="9215" x="7089775" y="2697163"/>
          <p14:tracePt t="9231" x="6715125" y="2303463"/>
          <p14:tracePt t="9248" x="6616700" y="2089150"/>
          <p14:tracePt t="9264" x="6608763" y="1938338"/>
          <p14:tracePt t="9281" x="6608763" y="1776413"/>
          <p14:tracePt t="9298" x="6813550" y="1554163"/>
          <p14:tracePt t="9314" x="7037388" y="1393825"/>
          <p14:tracePt t="9331" x="7296150" y="1285875"/>
          <p14:tracePt t="9348" x="7715250" y="1169988"/>
          <p14:tracePt t="9364" x="7929563" y="1143000"/>
          <p14:tracePt t="9381" x="8081963" y="1133475"/>
          <p14:tracePt t="9397" x="8313738" y="1169988"/>
          <p14:tracePt t="9414" x="8402638" y="1214438"/>
          <p14:tracePt t="9431" x="8466138" y="1268413"/>
          <p14:tracePt t="9447" x="8510588" y="1428750"/>
          <p14:tracePt t="9464" x="8510588" y="1544638"/>
          <p14:tracePt t="9481" x="8510588" y="1633538"/>
          <p14:tracePt t="9497" x="8412163" y="1758950"/>
          <p14:tracePt t="9514" x="8375650" y="1785938"/>
          <p14:tracePt t="9530" x="8313738" y="1822450"/>
          <p14:tracePt t="9548" x="8251825" y="1839913"/>
          <p14:tracePt t="9564" x="8224838" y="1839913"/>
          <p14:tracePt t="9580" x="8197850" y="1839913"/>
          <p14:tracePt t="9597" x="8180388" y="1839913"/>
          <p14:tracePt t="9614" x="8170863" y="1839913"/>
          <p14:tracePt t="18473" x="8161338" y="1839913"/>
          <p14:tracePt t="18486" x="8134350" y="1839913"/>
          <p14:tracePt t="18499" x="7939088" y="1893888"/>
          <p14:tracePt t="18512" x="7412038" y="2081213"/>
          <p14:tracePt t="18524" x="6661150" y="2384425"/>
          <p14:tracePt t="18537" x="6037263" y="2660650"/>
          <p14:tracePt t="18549" x="5705475" y="2786063"/>
          <p14:tracePt t="18563" x="5545138" y="2867025"/>
          <p14:tracePt t="18580" x="5456238" y="2901950"/>
          <p14:tracePt t="18596" x="5394325" y="2928938"/>
          <p14:tracePt t="18614" x="5367338" y="2946400"/>
          <p14:tracePt t="18630" x="5357813" y="2946400"/>
          <p14:tracePt t="18663" x="5384800" y="2946400"/>
          <p14:tracePt t="18676" x="5510213" y="2919413"/>
          <p14:tracePt t="18689" x="5776913" y="2830513"/>
          <p14:tracePt t="18701" x="6242050" y="2724150"/>
          <p14:tracePt t="18714" x="6705600" y="2652713"/>
          <p14:tracePt t="18729" x="7108825" y="2625725"/>
          <p14:tracePt t="18746" x="7439025" y="2589213"/>
          <p14:tracePt t="18763" x="7769225" y="2571750"/>
          <p14:tracePt t="18779" x="8143875" y="2527300"/>
          <p14:tracePt t="18796" x="8232775" y="2509838"/>
          <p14:tracePt t="18813" x="8269288" y="2490788"/>
          <p14:tracePt t="18830" x="8296275" y="2473325"/>
          <p14:tracePt t="18846" x="8296275" y="2465388"/>
          <p14:tracePt t="18863" x="8296275" y="2455863"/>
          <p14:tracePt t="18879" x="8232775" y="2384425"/>
          <p14:tracePt t="18896" x="8027988" y="2312988"/>
          <p14:tracePt t="18913" x="7616825" y="2224088"/>
          <p14:tracePt t="18930" x="6705600" y="2152650"/>
          <p14:tracePt t="18946" x="6402388" y="2187575"/>
          <p14:tracePt t="18962" x="6134100" y="2312988"/>
          <p14:tracePt t="18980" x="5697538" y="2652713"/>
          <p14:tracePt t="18996" x="5572125" y="2795588"/>
          <p14:tracePt t="19012" x="5510213" y="2894013"/>
          <p14:tracePt t="19029" x="5473700" y="3009900"/>
          <p14:tracePt t="19031" x="5456238" y="3125788"/>
          <p14:tracePt t="19045" x="5456238" y="3187700"/>
          <p14:tracePt t="19062" x="5473700" y="3241675"/>
          <p14:tracePt t="19079" x="5562600" y="3303588"/>
          <p14:tracePt t="19095" x="6296025" y="3419475"/>
          <p14:tracePt t="19112" x="6867525" y="3465513"/>
          <p14:tracePt t="19129" x="7385050" y="3465513"/>
          <p14:tracePt t="19145" x="8205788" y="3465513"/>
          <p14:tracePt t="19162" x="8518525" y="3419475"/>
          <p14:tracePt t="19179" x="8732838" y="3384550"/>
          <p14:tracePt t="19195" x="8983663" y="3241675"/>
          <p14:tracePt t="19212" x="9082088" y="3133725"/>
          <p14:tracePt t="19229" x="9117013" y="3027363"/>
          <p14:tracePt t="19245" x="9117013" y="2786063"/>
          <p14:tracePt t="19262" x="8947150" y="2536825"/>
          <p14:tracePt t="19279" x="8616950" y="2259013"/>
          <p14:tracePt t="19295" x="8143875" y="2089150"/>
          <p14:tracePt t="19312" x="7180263" y="1965325"/>
          <p14:tracePt t="19329" x="6777038" y="1965325"/>
          <p14:tracePt t="19345" x="6473825" y="2000250"/>
          <p14:tracePt t="19362" x="6054725" y="2241550"/>
          <p14:tracePt t="19378" x="5902325" y="2411413"/>
          <p14:tracePt t="19395" x="5776913" y="2562225"/>
          <p14:tracePt t="19412" x="5653088" y="2857500"/>
          <p14:tracePt t="19428" x="5643563" y="2990850"/>
          <p14:tracePt t="19445" x="5643563" y="3089275"/>
          <p14:tracePt t="19462" x="5732463" y="3259138"/>
          <p14:tracePt t="19478" x="5875338" y="3357563"/>
          <p14:tracePt t="19495" x="6153150" y="3473450"/>
          <p14:tracePt t="19512" x="6929438" y="3589338"/>
          <p14:tracePt t="19528" x="7251700" y="3589338"/>
          <p14:tracePt t="19545" x="7527925" y="3581400"/>
          <p14:tracePt t="19561" x="7777163" y="3509963"/>
          <p14:tracePt t="19578" x="8134350" y="3322638"/>
          <p14:tracePt t="19594" x="8224838" y="3251200"/>
          <p14:tracePt t="19611" x="8304213" y="3170238"/>
          <p14:tracePt t="19628" x="8412163" y="2938463"/>
          <p14:tracePt t="19645" x="8429625" y="2830513"/>
          <p14:tracePt t="19661" x="8429625" y="2705100"/>
          <p14:tracePt t="19678" x="8205788" y="2374900"/>
          <p14:tracePt t="19694" x="7912100" y="2197100"/>
          <p14:tracePt t="19711" x="7491413" y="2089150"/>
          <p14:tracePt t="19728" x="6929438" y="2044700"/>
          <p14:tracePt t="19744" x="6796088" y="2044700"/>
          <p14:tracePt t="19761" x="6697663" y="2044700"/>
          <p14:tracePt t="19778" x="6537325" y="2081213"/>
          <p14:tracePt t="19794" x="6465888" y="2152650"/>
          <p14:tracePt t="19811" x="6394450" y="2241550"/>
          <p14:tracePt t="19827" x="6340475" y="2357438"/>
          <p14:tracePt t="19844" x="6296025" y="2589213"/>
          <p14:tracePt t="19861" x="6296025" y="2724150"/>
          <p14:tracePt t="19877" x="6296025" y="2813050"/>
          <p14:tracePt t="19894" x="6456363" y="2946400"/>
          <p14:tracePt t="19911" x="6643688" y="3027363"/>
          <p14:tracePt t="19927" x="6983413" y="3108325"/>
          <p14:tracePt t="19944" x="7929563" y="3160713"/>
          <p14:tracePt t="19960" x="8429625" y="3152775"/>
          <p14:tracePt t="19977" x="8939213" y="3098800"/>
          <p14:tracePt t="19994" x="9501188" y="2965450"/>
          <p14:tracePt t="20010" x="9626600" y="2884488"/>
          <p14:tracePt t="20027" x="9715500" y="2813050"/>
          <p14:tracePt t="20044" x="9777413" y="2732088"/>
          <p14:tracePt t="21947" x="9769475" y="2732088"/>
          <p14:tracePt t="21959" x="9725025" y="2732088"/>
          <p14:tracePt t="21972" x="9599613" y="2732088"/>
          <p14:tracePt t="21985" x="9367838" y="2732088"/>
          <p14:tracePt t="21998" x="8912225" y="2741613"/>
          <p14:tracePt t="22010" x="8555038" y="2803525"/>
          <p14:tracePt t="22023" x="8313738" y="2911475"/>
          <p14:tracePt t="22040" x="8215313" y="2982913"/>
          <p14:tracePt t="22056" x="8126413" y="3062288"/>
          <p14:tracePt t="22073" x="8010525" y="3170238"/>
          <p14:tracePt t="22090" x="7983538" y="3232150"/>
          <p14:tracePt t="22106" x="7966075" y="3303588"/>
          <p14:tracePt t="22123" x="7929563" y="3482975"/>
          <p14:tracePt t="22140" x="7929563" y="3527425"/>
          <p14:tracePt t="22156" x="7929563" y="3554413"/>
          <p14:tracePt t="22173" x="7947025" y="3571875"/>
          <p14:tracePt t="22190" x="8054975" y="3589338"/>
          <p14:tracePt t="22206" x="8153400" y="3589338"/>
          <p14:tracePt t="22223" x="8269288" y="3544888"/>
          <p14:tracePt t="22240" x="8483600" y="3340100"/>
          <p14:tracePt t="22256" x="8555038" y="3232150"/>
          <p14:tracePt t="22273" x="8599488" y="3133725"/>
          <p14:tracePt t="22290" x="8616950" y="2867025"/>
          <p14:tracePt t="22306" x="8609013" y="2751138"/>
          <p14:tracePt t="22322" x="8528050" y="2616200"/>
          <p14:tracePt t="22340" x="8197850" y="2339975"/>
          <p14:tracePt t="22356" x="7902575" y="2241550"/>
          <p14:tracePt t="22373" x="7491413" y="2205038"/>
          <p14:tracePt t="22390" x="6589713" y="2286000"/>
          <p14:tracePt t="22406" x="6180138" y="2465388"/>
          <p14:tracePt t="22422" x="5848350" y="2616200"/>
          <p14:tracePt t="22439" x="5634038" y="2732088"/>
          <p14:tracePt t="22456" x="5419725" y="2901950"/>
          <p14:tracePt t="22472" x="5367338" y="2982913"/>
          <p14:tracePt t="22489" x="5322888" y="3044825"/>
          <p14:tracePt t="22506" x="5303838" y="3152775"/>
          <p14:tracePt t="22522" x="5303838" y="3214688"/>
          <p14:tracePt t="22539" x="5375275" y="3295650"/>
          <p14:tracePt t="22555" x="5867400" y="3554413"/>
          <p14:tracePt t="22572" x="6242050" y="3670300"/>
          <p14:tracePt t="22589" x="6599238" y="3724275"/>
          <p14:tracePt t="22606" x="7180263" y="3751263"/>
          <p14:tracePt t="22622" x="7385050" y="3751263"/>
          <p14:tracePt t="22640" x="7589838" y="3751263"/>
          <p14:tracePt t="22656" x="7867650" y="3598863"/>
          <p14:tracePt t="22672" x="7956550" y="3527425"/>
          <p14:tracePt t="22689" x="8010525" y="3465513"/>
          <p14:tracePt t="22705" x="8054975" y="3411538"/>
          <p14:tracePt t="22722" x="8099425" y="3268663"/>
          <p14:tracePt t="22739" x="8108950" y="3187700"/>
          <p14:tracePt t="22755" x="8108950" y="3125788"/>
          <p14:tracePt t="22772" x="8037513" y="3017838"/>
          <p14:tracePt t="22788" x="7885113" y="2946400"/>
          <p14:tracePt t="22805" x="7589838" y="2867025"/>
          <p14:tracePt t="22822" x="6777038" y="2795588"/>
          <p14:tracePt t="22838" x="6375400" y="2822575"/>
          <p14:tracePt t="22855" x="6081713" y="2884488"/>
          <p14:tracePt t="22872" x="5688013" y="3116263"/>
          <p14:tracePt t="22888" x="5616575" y="3197225"/>
          <p14:tracePt t="22905" x="5572125" y="3276600"/>
          <p14:tracePt t="22922" x="5518150" y="3375025"/>
          <p14:tracePt t="22938" x="5518150" y="3438525"/>
          <p14:tracePt t="22955" x="5518150" y="3500438"/>
          <p14:tracePt t="22972" x="5562600" y="3598863"/>
          <p14:tracePt t="22988" x="5803900" y="3759200"/>
          <p14:tracePt t="23005" x="6037263" y="3830638"/>
          <p14:tracePt t="23021" x="6296025" y="3857625"/>
          <p14:tracePt t="23038" x="6572250" y="3875088"/>
          <p14:tracePt t="27602" x="6572250" y="3840163"/>
          <p14:tracePt t="27614" x="6589713" y="3776663"/>
          <p14:tracePt t="27627" x="6653213" y="3660775"/>
          <p14:tracePt t="27640" x="6777038" y="3465513"/>
          <p14:tracePt t="27652" x="6956425" y="3276600"/>
          <p14:tracePt t="27665" x="7089775" y="3152775"/>
          <p14:tracePt t="27679" x="7205663" y="3108325"/>
          <p14:tracePt t="27696" x="7269163" y="3089275"/>
          <p14:tracePt t="27712" x="7331075" y="3071813"/>
          <p14:tracePt t="27729" x="7456488" y="3071813"/>
          <p14:tracePt t="27746" x="7500938" y="3071813"/>
          <p14:tracePt t="27762" x="7545388" y="3081338"/>
          <p14:tracePt t="27779" x="7634288" y="3214688"/>
          <p14:tracePt t="27795" x="7661275" y="3295650"/>
          <p14:tracePt t="27812" x="7670800" y="3357563"/>
          <p14:tracePt t="27829" x="7680325" y="3429000"/>
          <p14:tracePt t="27845" x="7680325" y="3554413"/>
          <p14:tracePt t="27862" x="7680325" y="3589338"/>
          <p14:tracePt t="27879" x="7680325" y="3608388"/>
          <p14:tracePt t="27895" x="7680325" y="3643313"/>
          <p14:tracePt t="27912" x="7680325" y="3660775"/>
          <p14:tracePt t="27929" x="7680325" y="3670300"/>
          <p14:tracePt t="29568" x="7661275" y="3670300"/>
          <p14:tracePt t="29581" x="7616825" y="3670300"/>
          <p14:tracePt t="29593" x="7527925" y="3670300"/>
          <p14:tracePt t="29606" x="7375525" y="3660775"/>
          <p14:tracePt t="29619" x="7126288" y="3660775"/>
          <p14:tracePt t="29632" x="6875463" y="3660775"/>
          <p14:tracePt t="29644" x="6742113" y="3660775"/>
          <p14:tracePt t="29658" x="6653213" y="3660775"/>
          <p14:tracePt t="29675" x="6581775" y="3679825"/>
          <p14:tracePt t="29692" x="6527800" y="3697288"/>
          <p14:tracePt t="29923" x="6518275" y="3697288"/>
          <p14:tracePt t="29936" x="6491288" y="3697288"/>
          <p14:tracePt t="29949" x="6429375" y="3687763"/>
          <p14:tracePt t="29961" x="6303963" y="3670300"/>
          <p14:tracePt t="29975" x="6126163" y="3633788"/>
          <p14:tracePt t="29991" x="5938838" y="3589338"/>
          <p14:tracePt t="30008" x="5822950" y="3571875"/>
          <p14:tracePt t="30025" x="5697538" y="3527425"/>
          <p14:tracePt t="30041" x="5670550" y="3517900"/>
          <p14:tracePt t="30058" x="5643563" y="3509963"/>
          <p14:tracePt t="30074" x="5626100" y="3500438"/>
          <p14:tracePt t="30091" x="5581650" y="3455988"/>
          <p14:tracePt t="30108" x="5572125" y="3438525"/>
          <p14:tracePt t="30124" x="5545138" y="3402013"/>
          <p14:tracePt t="30141" x="5510213" y="3348038"/>
          <p14:tracePt t="30158" x="5491163" y="3322638"/>
          <p14:tracePt t="30174" x="5483225" y="3286125"/>
          <p14:tracePt t="30191" x="5446713" y="3133725"/>
          <p14:tracePt t="30208" x="5438775" y="3036888"/>
          <p14:tracePt t="30224" x="5411788" y="2965450"/>
          <p14:tracePt t="30241" x="5348288" y="2840038"/>
          <p14:tracePt t="30257" x="5322888" y="2795588"/>
          <p14:tracePt t="30274" x="5295900" y="2768600"/>
          <p14:tracePt t="30291" x="5268913" y="2741613"/>
          <p14:tracePt t="30307" x="5259388" y="2741613"/>
          <p14:tracePt t="30324" x="5259388" y="2732088"/>
          <p14:tracePt t="30404" x="5251450" y="2724150"/>
          <p14:tracePt t="30443" x="5241925" y="2714625"/>
          <p14:tracePt t="30456" x="5241925" y="2705100"/>
          <p14:tracePt t="30468" x="5224463" y="2705100"/>
          <p14:tracePt t="30481" x="5214938" y="2687638"/>
          <p14:tracePt t="30494" x="5205413" y="2687638"/>
          <p14:tracePt t="30507" x="5187950" y="2687638"/>
          <p14:tracePt t="30524" x="5160963" y="2679700"/>
          <p14:tracePt t="30540" x="5126038" y="2670175"/>
          <p14:tracePt t="30557" x="4965700" y="2687638"/>
          <p14:tracePt t="30574" x="4875213" y="2732088"/>
          <p14:tracePt t="30590" x="4813300" y="2768600"/>
          <p14:tracePt t="30607" x="4751388" y="2803525"/>
          <p14:tracePt t="30623" x="4732338" y="2813050"/>
          <p14:tracePt t="30640" x="4724400" y="2822575"/>
          <p14:tracePt t="30658" x="4714875" y="2822575"/>
          <p14:tracePt t="30683" x="4714875" y="2830513"/>
          <p14:tracePt t="30772" x="4714875" y="2840038"/>
          <p14:tracePt t="30810" x="4714875" y="2847975"/>
          <p14:tracePt t="30823" x="4724400" y="2867025"/>
          <p14:tracePt t="30835" x="4732338" y="2874963"/>
          <p14:tracePt t="30848" x="4741863" y="2884488"/>
          <p14:tracePt t="30861" x="4751388" y="2901950"/>
          <p14:tracePt t="30874" x="4759325" y="2911475"/>
          <p14:tracePt t="30890" x="4759325" y="2919413"/>
          <p14:tracePt t="30906" x="4759325" y="2928938"/>
          <p14:tracePt t="30923" x="4768850" y="2928938"/>
          <p14:tracePt t="30950" x="4768850" y="2938463"/>
          <p14:tracePt t="31051" x="4768850" y="2946400"/>
          <p14:tracePt t="31279" x="4786313" y="2946400"/>
          <p14:tracePt t="31292" x="4803775" y="2946400"/>
          <p14:tracePt t="31304" x="4830763" y="2946400"/>
          <p14:tracePt t="31317" x="4867275" y="2946400"/>
          <p14:tracePt t="31330" x="4919663" y="2955925"/>
          <p14:tracePt t="31342" x="4956175" y="2955925"/>
          <p14:tracePt t="31356" x="4983163" y="2955925"/>
          <p14:tracePt t="31372" x="5000625" y="2955925"/>
          <p14:tracePt t="31389" x="5018088" y="2955925"/>
          <p14:tracePt t="31406" x="5045075" y="2955925"/>
          <p14:tracePt t="31422" x="5054600" y="2955925"/>
          <p14:tracePt t="31438" x="5072063" y="2955925"/>
          <p14:tracePt t="31457" x="5081588" y="2955925"/>
          <p14:tracePt t="31472" x="5089525" y="2955925"/>
          <p14:tracePt t="31488" x="5099050" y="2955925"/>
          <p14:tracePt t="31507" x="5108575" y="2955925"/>
          <p14:tracePt t="31536" x="5116513" y="2955925"/>
          <p14:tracePt t="31548" x="5126038" y="2955925"/>
          <p14:tracePt t="31570" x="5133975" y="2955925"/>
          <p14:tracePt t="31596" x="5143500" y="2955925"/>
          <p14:tracePt t="31621" x="5153025" y="2955925"/>
          <p14:tracePt t="31637" x="5160963" y="2955925"/>
          <p14:tracePt t="31672" x="5170488" y="2955925"/>
          <p14:tracePt t="32965" x="5180013" y="2965450"/>
          <p14:tracePt t="32978" x="5197475" y="3009900"/>
          <p14:tracePt t="32991" x="5214938" y="3054350"/>
          <p14:tracePt t="33004" x="5276850" y="3170238"/>
          <p14:tracePt t="33019" x="5357813" y="3357563"/>
          <p14:tracePt t="33036" x="5446713" y="3544888"/>
          <p14:tracePt t="33052" x="5500688" y="3652838"/>
          <p14:tracePt t="33069" x="5572125" y="3786188"/>
          <p14:tracePt t="33085" x="5608638" y="3848100"/>
          <p14:tracePt t="33102" x="5626100" y="3911600"/>
          <p14:tracePt t="33119" x="5643563" y="3983038"/>
          <p14:tracePt t="33135" x="5653088" y="3990975"/>
          <p14:tracePt t="33168" x="5653088" y="4000500"/>
          <p14:tracePt t="33232" x="5653088" y="3983038"/>
          <p14:tracePt t="33244" x="5653088" y="3911600"/>
          <p14:tracePt t="33257" x="5608638" y="3803650"/>
          <p14:tracePt t="33270" x="5562600" y="3625850"/>
          <p14:tracePt t="33285" x="5527675" y="3455988"/>
          <p14:tracePt t="33302" x="5500688" y="3357563"/>
          <p14:tracePt t="33318" x="5491163" y="3313113"/>
          <p14:tracePt t="33335" x="5483225" y="3276600"/>
          <p14:tracePt t="33351" x="5473700" y="3259138"/>
          <p14:tracePt t="33371" x="5473700" y="3251200"/>
          <p14:tracePt t="33385" x="5473700" y="3241675"/>
          <p14:tracePt t="33401" x="5473700" y="3232150"/>
          <p14:tracePt t="33418" x="5473700" y="3224213"/>
          <p14:tracePt t="33435" x="5465763" y="3179763"/>
          <p14:tracePt t="33451" x="5456238" y="3152775"/>
          <p14:tracePt t="33468" x="5456238" y="3125788"/>
          <p14:tracePt t="33485" x="5446713" y="3098800"/>
          <p14:tracePt t="33501" x="5438775" y="3081338"/>
          <p14:tracePt t="33518" x="5429250" y="3071813"/>
          <p14:tracePt t="33535" x="5429250" y="3054350"/>
          <p14:tracePt t="33551" x="5419725" y="3036888"/>
          <p14:tracePt t="33568" x="5411788" y="3036888"/>
          <p14:tracePt t="33585" x="5411788" y="3027363"/>
          <p14:tracePt t="33601" x="5411788" y="3009900"/>
          <p14:tracePt t="33618" x="5402263" y="3009900"/>
          <p14:tracePt t="33651" x="5402263" y="3000375"/>
          <p14:tracePt t="34157" x="5402263" y="3027363"/>
          <p14:tracePt t="34170" x="5402263" y="3054350"/>
          <p14:tracePt t="34183" x="5402263" y="3108325"/>
          <p14:tracePt t="34195" x="5419725" y="3170238"/>
          <p14:tracePt t="34208" x="5429250" y="3214688"/>
          <p14:tracePt t="34221" x="5446713" y="3241675"/>
          <p14:tracePt t="34234" x="5446713" y="3251200"/>
          <p14:tracePt t="34250" x="5456238" y="3276600"/>
          <p14:tracePt t="34271" x="5456238" y="3286125"/>
          <p14:tracePt t="34296" x="5465763" y="3295650"/>
          <p14:tracePt t="34347" x="5465763" y="3303588"/>
          <p14:tracePt t="34664" x="5483225" y="3303588"/>
          <p14:tracePt t="34677" x="5500688" y="3303588"/>
          <p14:tracePt t="34689" x="5572125" y="3322638"/>
          <p14:tracePt t="34702" x="5759450" y="3322638"/>
          <p14:tracePt t="34716" x="6232525" y="3340100"/>
          <p14:tracePt t="34732" x="6759575" y="3357563"/>
          <p14:tracePt t="34749" x="7331075" y="3375025"/>
          <p14:tracePt t="34766" x="8269288" y="3375025"/>
          <p14:tracePt t="34782" x="8688388" y="3375025"/>
          <p14:tracePt t="34799" x="9117013" y="3394075"/>
          <p14:tracePt t="34816" x="9688513" y="3465513"/>
          <p14:tracePt t="34832" x="9831388" y="3500438"/>
          <p14:tracePt t="34849" x="9956800" y="3517900"/>
          <p14:tracePt t="34865" x="10055225" y="3527425"/>
          <p14:tracePt t="34882" x="10109200" y="3536950"/>
          <p14:tracePt t="35184" x="10099675" y="3536950"/>
          <p14:tracePt t="35197" x="10082213" y="3536950"/>
          <p14:tracePt t="35210" x="10063163" y="3536950"/>
          <p14:tracePt t="35222" x="10037763" y="3536950"/>
          <p14:tracePt t="35234" x="10018713" y="3536950"/>
          <p14:tracePt t="35248" x="9974263" y="3536950"/>
          <p14:tracePt t="35265" x="9929813" y="3536950"/>
          <p14:tracePt t="35281" x="9885363" y="3527425"/>
          <p14:tracePt t="35298" x="9796463" y="3527425"/>
          <p14:tracePt t="35314" x="9759950" y="3527425"/>
          <p14:tracePt t="35331" x="9705975" y="3527425"/>
          <p14:tracePt t="35348" x="9671050" y="3527425"/>
          <p14:tracePt t="35364" x="9590088" y="3527425"/>
          <p14:tracePt t="35381" x="9563100" y="3527425"/>
          <p14:tracePt t="35398" x="9555163" y="3527425"/>
          <p14:tracePt t="35414" x="9528175" y="3527425"/>
          <p14:tracePt t="38216" x="9518650" y="3527425"/>
          <p14:tracePt t="38228" x="9510713" y="3527425"/>
          <p14:tracePt t="38241" x="9466263" y="3527425"/>
          <p14:tracePt t="38254" x="9304338" y="3500438"/>
          <p14:tracePt t="38266" x="8947150" y="3438525"/>
          <p14:tracePt t="38279" x="8385175" y="3303588"/>
          <p14:tracePt t="38292" x="7858125" y="3160713"/>
          <p14:tracePt t="38309" x="7537450" y="3062288"/>
          <p14:tracePt t="38325" x="7358063" y="3000375"/>
          <p14:tracePt t="38342" x="7116763" y="2919413"/>
          <p14:tracePt t="38358" x="7045325" y="2901950"/>
          <p14:tracePt t="38375" x="6991350" y="2884488"/>
          <p14:tracePt t="38392" x="6929438" y="2867025"/>
          <p14:tracePt t="38621" x="6919913" y="2857500"/>
          <p14:tracePt t="38634" x="6894513" y="2840038"/>
          <p14:tracePt t="38646" x="6823075" y="2786063"/>
          <p14:tracePt t="38659" x="6715125" y="2697163"/>
          <p14:tracePt t="38674" x="6518275" y="2554288"/>
          <p14:tracePt t="38691" x="6340475" y="2419350"/>
          <p14:tracePt t="38708" x="6161088" y="2295525"/>
          <p14:tracePt t="38724" x="5973763" y="2098675"/>
          <p14:tracePt t="38741" x="5911850" y="2027238"/>
          <p14:tracePt t="38758" x="5875338" y="1982788"/>
          <p14:tracePt t="38774" x="5830888" y="1919288"/>
          <p14:tracePt t="38791" x="5813425" y="1893888"/>
          <p14:tracePt t="38808" x="5803900" y="1884363"/>
          <p14:tracePt t="38824" x="5768975" y="1857375"/>
          <p14:tracePt t="38841" x="5751513" y="1830388"/>
          <p14:tracePt t="38858" x="5741988" y="1830388"/>
          <p14:tracePt t="38874" x="5705475" y="1795463"/>
          <p14:tracePt t="38891" x="5688013" y="1776413"/>
          <p14:tracePt t="38908" x="5688013" y="1768475"/>
          <p14:tracePt t="38924" x="5670550" y="1758950"/>
          <p14:tracePt t="38941" x="5661025" y="1741488"/>
          <p14:tracePt t="38963" x="5653088" y="1741488"/>
          <p14:tracePt t="38976" x="5653088" y="1731963"/>
          <p14:tracePt t="39255" x="5653088" y="1724025"/>
          <p14:tracePt t="39267" x="5653088" y="1714500"/>
          <p14:tracePt t="39280" x="5688013" y="1679575"/>
          <p14:tracePt t="39293" x="5786438" y="1598613"/>
          <p14:tracePt t="39307" x="6108700" y="1393825"/>
          <p14:tracePt t="39323" x="6589713" y="1169988"/>
          <p14:tracePt t="39340" x="7018338" y="990600"/>
          <p14:tracePt t="39357" x="7375525" y="955675"/>
          <p14:tracePt t="39373" x="7439025" y="955675"/>
          <p14:tracePt t="39390" x="7500938" y="955675"/>
          <p14:tracePt t="39407" x="7537450" y="1000125"/>
          <p14:tracePt t="39423" x="7537450" y="1062038"/>
          <p14:tracePt t="39440" x="7510463" y="1160463"/>
          <p14:tracePt t="39457" x="7375525" y="1285875"/>
          <p14:tracePt t="39457" x="7089775" y="1536700"/>
          <p14:tracePt t="39473" x="6670675" y="1874838"/>
          <p14:tracePt t="39490" x="6232525" y="2251075"/>
          <p14:tracePt t="39507" x="5884863" y="2527300"/>
          <p14:tracePt t="39523" x="5545138" y="2919413"/>
          <p14:tracePt t="39540" x="5491163" y="2973388"/>
          <p14:tracePt t="39556" x="5465763" y="3017838"/>
          <p14:tracePt t="39573" x="5446713" y="3044825"/>
          <p14:tracePt t="39597" x="5446713" y="3054350"/>
          <p14:tracePt t="39787" x="5446713" y="3062288"/>
          <p14:tracePt t="39800" x="5446713" y="3098800"/>
          <p14:tracePt t="39813" x="5446713" y="3160713"/>
          <p14:tracePt t="39825" x="5446713" y="3276600"/>
          <p14:tracePt t="39840" x="5446713" y="3446463"/>
          <p14:tracePt t="39856" x="5446713" y="3625850"/>
          <p14:tracePt t="39872" x="5446713" y="3741738"/>
          <p14:tracePt t="39889" x="5446713" y="3867150"/>
          <p14:tracePt t="39906" x="5446713" y="3911600"/>
          <p14:tracePt t="39922" x="5446713" y="3946525"/>
          <p14:tracePt t="39939" x="5438775" y="3965575"/>
          <p14:tracePt t="39956" x="5438775" y="3973513"/>
          <p14:tracePt t="39977" x="5438775" y="3983038"/>
          <p14:tracePt t="40231" x="5465763" y="3973513"/>
          <p14:tracePt t="40244" x="5545138" y="3929063"/>
          <p14:tracePt t="40256" x="5680075" y="3867150"/>
          <p14:tracePt t="40269" x="5840413" y="3795713"/>
          <p14:tracePt t="40282" x="5983288" y="3724275"/>
          <p14:tracePt t="40294" x="6081713" y="3687763"/>
          <p14:tracePt t="40307" x="6170613" y="3652838"/>
          <p14:tracePt t="40322" x="6197600" y="3643313"/>
          <p14:tracePt t="40338" x="6232525" y="3625850"/>
          <p14:tracePt t="40357" x="6242050" y="3616325"/>
          <p14:tracePt t="40434" x="6242050" y="3608388"/>
          <p14:tracePt t="40446" x="6242050" y="3598863"/>
          <p14:tracePt t="40459" x="6242050" y="3589338"/>
          <p14:tracePt t="40472" x="6242050" y="3581400"/>
          <p14:tracePt t="40488" x="6242050" y="3562350"/>
          <p14:tracePt t="40509" x="6242050" y="3554413"/>
          <p14:tracePt t="40523" x="6242050" y="3544888"/>
          <p14:tracePt t="40538" x="6242050" y="3536950"/>
          <p14:tracePt t="40560" x="6242050" y="3527425"/>
          <p14:tracePt t="40573" x="6242050" y="3517900"/>
          <p14:tracePt t="40588" x="6232525" y="3509963"/>
          <p14:tracePt t="40604" x="6224588" y="3509963"/>
          <p14:tracePt t="40636" x="6215063" y="3509963"/>
          <p14:tracePt t="40649" x="6215063" y="3500438"/>
          <p14:tracePt t="40674" x="6215063" y="3490913"/>
          <p14:tracePt t="40737" x="6215063" y="3482975"/>
          <p14:tracePt t="41093" x="6215063" y="3473450"/>
          <p14:tracePt t="41118" x="6224588" y="3446463"/>
          <p14:tracePt t="41131" x="6259513" y="3402013"/>
          <p14:tracePt t="41144" x="6303963" y="3340100"/>
          <p14:tracePt t="41156" x="6367463" y="3286125"/>
          <p14:tracePt t="41170" x="6446838" y="3214688"/>
          <p14:tracePt t="41187" x="6518275" y="3179763"/>
          <p14:tracePt t="41203" x="6572250" y="3143250"/>
          <p14:tracePt t="41220" x="6670675" y="3108325"/>
          <p14:tracePt t="41236" x="6724650" y="3081338"/>
          <p14:tracePt t="41253" x="6751638" y="3062288"/>
          <p14:tracePt t="41270" x="6813550" y="3017838"/>
          <p14:tracePt t="41286" x="6867525" y="2982913"/>
          <p14:tracePt t="41303" x="6929438" y="2938463"/>
          <p14:tracePt t="41319" x="6991350" y="2901950"/>
          <p14:tracePt t="41336" x="7089775" y="2857500"/>
          <p14:tracePt t="41353" x="7116763" y="2840038"/>
          <p14:tracePt t="41369" x="7134225" y="2822575"/>
          <p14:tracePt t="41386" x="7180263" y="2813050"/>
          <p14:tracePt t="41403" x="7188200" y="2803525"/>
          <p14:tracePt t="41419" x="7205663" y="2803525"/>
          <p14:tracePt t="41436" x="7251700" y="2795588"/>
          <p14:tracePt t="41453" x="7277100" y="2786063"/>
          <p14:tracePt t="41469" x="7323138" y="2768600"/>
          <p14:tracePt t="41486" x="7375525" y="2751138"/>
          <p14:tracePt t="41502" x="7402513" y="2741613"/>
          <p14:tracePt t="41519" x="7429500" y="2732088"/>
          <p14:tracePt t="41536" x="7466013" y="2714625"/>
          <p14:tracePt t="41552" x="7483475" y="2714625"/>
          <p14:tracePt t="41569" x="7500938" y="2705100"/>
          <p14:tracePt t="41588" x="7510463" y="2697163"/>
          <p14:tracePt t="41602" x="7518400" y="2697163"/>
          <p14:tracePt t="42171" x="7518400" y="2687638"/>
          <p14:tracePt t="42209" x="7518400" y="2670175"/>
          <p14:tracePt t="42221" x="7527925" y="2670175"/>
          <p14:tracePt t="42234" x="7527925" y="2652713"/>
          <p14:tracePt t="42247" x="7545388" y="2633663"/>
          <p14:tracePt t="42259" x="7562850" y="2616200"/>
          <p14:tracePt t="42272" x="7572375" y="2608263"/>
          <p14:tracePt t="42285" x="7581900" y="2598738"/>
          <p14:tracePt t="42301" x="7589838" y="2589213"/>
          <p14:tracePt t="42323" x="7599363" y="2589213"/>
          <p14:tracePt t="42335" x="7599363" y="2581275"/>
          <p14:tracePt t="42602" x="7589838" y="2581275"/>
          <p14:tracePt t="42627" x="7581900" y="2581275"/>
          <p14:tracePt t="42640" x="7572375" y="2581275"/>
          <p14:tracePt t="42653" x="7554913" y="2581275"/>
          <p14:tracePt t="42667" x="7537450" y="2589213"/>
          <p14:tracePt t="42684" x="7491413" y="2616200"/>
          <p14:tracePt t="42700" x="7439025" y="2670175"/>
          <p14:tracePt t="42717" x="7242175" y="2786063"/>
          <p14:tracePt t="42733" x="7180263" y="2840038"/>
          <p14:tracePt t="42750" x="7126288" y="2857500"/>
          <p14:tracePt t="42767" x="7062788" y="2894013"/>
          <p14:tracePt t="42783" x="7045325" y="2901950"/>
          <p14:tracePt t="42800" x="7018338" y="2901950"/>
          <p14:tracePt t="42817" x="6991350" y="2928938"/>
          <p14:tracePt t="42833" x="6973888" y="2938463"/>
          <p14:tracePt t="42850" x="6946900" y="2955925"/>
          <p14:tracePt t="42867" x="6919913" y="2965450"/>
          <p14:tracePt t="42883" x="6831013" y="3044825"/>
          <p14:tracePt t="42900" x="6796088" y="3081338"/>
          <p14:tracePt t="42917" x="6769100" y="3098800"/>
          <p14:tracePt t="42933" x="6732588" y="3125788"/>
          <p14:tracePt t="42950" x="6715125" y="3133725"/>
          <p14:tracePt t="42970" x="6705600" y="3133725"/>
          <p14:tracePt t="42983" x="6705600" y="3143250"/>
          <p14:tracePt t="43000" x="6688138" y="3143250"/>
          <p14:tracePt t="43016" x="6680200" y="3152775"/>
          <p14:tracePt t="43033" x="6626225" y="3170238"/>
          <p14:tracePt t="43050" x="6589713" y="3187700"/>
          <p14:tracePt t="43066" x="6545263" y="3214688"/>
          <p14:tracePt t="43083" x="6500813" y="3241675"/>
          <p14:tracePt t="43084" x="6473825" y="3259138"/>
          <p14:tracePt t="43099" x="6456363" y="3268663"/>
          <p14:tracePt t="43116" x="6429375" y="3286125"/>
          <p14:tracePt t="43133" x="6402388" y="3295650"/>
          <p14:tracePt t="43149" x="6367463" y="3322638"/>
          <p14:tracePt t="43166" x="6348413" y="3340100"/>
          <p14:tracePt t="43183" x="6323013" y="3357563"/>
          <p14:tracePt t="43199" x="6269038" y="3384550"/>
          <p14:tracePt t="43216" x="6259513" y="3384550"/>
          <p14:tracePt t="43233" x="6242050" y="3384550"/>
          <p14:tracePt t="43249" x="6224588" y="3394075"/>
          <p14:tracePt t="43266" x="6224588" y="3402013"/>
          <p14:tracePt t="43282" x="6215063" y="3402013"/>
          <p14:tracePt t="43781" x="6205538" y="3402013"/>
          <p14:tracePt t="43794" x="6197600" y="3402013"/>
          <p14:tracePt t="43807" x="6180138" y="3402013"/>
          <p14:tracePt t="43832" x="6161088" y="3411538"/>
          <p14:tracePt t="43870" x="6153150" y="3411538"/>
          <p14:tracePt t="44086" x="6143625" y="3419475"/>
          <p14:tracePt t="44098" x="6134100" y="3419475"/>
          <p14:tracePt t="44123" x="6126163" y="3419475"/>
          <p14:tracePt t="44136" x="6126163" y="3429000"/>
          <p14:tracePt t="44149" x="6116638" y="3429000"/>
          <p14:tracePt t="44174" x="6108700" y="3429000"/>
          <p14:tracePt t="44187" x="6099175" y="3438525"/>
          <p14:tracePt t="44225" x="6099175" y="3446463"/>
          <p14:tracePt t="44250" x="6089650" y="3446463"/>
          <p14:tracePt t="44276" x="6081713" y="3446463"/>
          <p14:tracePt t="44301" x="6081713" y="3455988"/>
          <p14:tracePt t="44314" x="6072188" y="3455988"/>
          <p14:tracePt t="44327" x="6062663" y="3455988"/>
          <p14:tracePt t="44339" x="6054725" y="3465513"/>
          <p14:tracePt t="44352" x="6045200" y="3473450"/>
          <p14:tracePt t="44365" x="6027738" y="3482975"/>
          <p14:tracePt t="44380" x="6018213" y="3500438"/>
          <p14:tracePt t="44398" x="6000750" y="3509963"/>
          <p14:tracePt t="44414" x="5973763" y="3536950"/>
          <p14:tracePt t="44430" x="5911850" y="3581400"/>
          <p14:tracePt t="44447" x="5894388" y="3589338"/>
          <p14:tracePt t="44464" x="5875338" y="3616325"/>
          <p14:tracePt t="44480" x="5840413" y="3633788"/>
          <p14:tracePt t="44497" x="5830888" y="3643313"/>
          <p14:tracePt t="44513" x="5822950" y="3643313"/>
          <p14:tracePt t="44530" x="5803900" y="3643313"/>
          <p14:tracePt t="44547" x="5803900" y="3652838"/>
          <p14:tracePt t="44567" x="5795963" y="3652838"/>
          <p14:tracePt t="44719" x="5795963" y="3660775"/>
          <p14:tracePt t="44744" x="5786438" y="3660775"/>
          <p14:tracePt t="44757" x="5786438" y="3670300"/>
          <p14:tracePt t="44770" x="5776913" y="3670300"/>
          <p14:tracePt t="44782" x="5768975" y="3670300"/>
          <p14:tracePt t="44796" x="5759450" y="3679825"/>
          <p14:tracePt t="44813" x="5751513" y="3679825"/>
          <p14:tracePt t="44829" x="5741988" y="3687763"/>
          <p14:tracePt t="44846" x="5732463" y="3697288"/>
          <p14:tracePt t="44871" x="5724525" y="3697288"/>
          <p14:tracePt t="44934" x="5715000" y="3697288"/>
          <p14:tracePt t="44960" x="5705475" y="3705225"/>
          <p14:tracePt t="44986" x="5688013" y="3724275"/>
          <p14:tracePt t="44998" x="5680075" y="3732213"/>
          <p14:tracePt t="45011" x="5661025" y="3741738"/>
          <p14:tracePt t="45023" x="5653088" y="3751263"/>
          <p14:tracePt t="45036" x="5634038" y="3768725"/>
          <p14:tracePt t="45049" x="5626100" y="3776663"/>
          <p14:tracePt t="45062" x="5608638" y="3795713"/>
          <p14:tracePt t="45087" x="5599113" y="3795713"/>
          <p14:tracePt t="45099" x="5589588" y="3803650"/>
          <p14:tracePt t="45125" x="5581650" y="3813175"/>
          <p14:tracePt t="45340" x="5572125" y="3813175"/>
          <p14:tracePt t="45366" x="5572125" y="3822700"/>
          <p14:tracePt t="45378" x="5562600" y="3822700"/>
          <p14:tracePt t="45404" x="5554663" y="3822700"/>
          <p14:tracePt t="45416" x="5554663" y="3830638"/>
          <p14:tracePt t="45429" x="5545138" y="3830638"/>
          <p14:tracePt t="45467" x="5537200" y="3840163"/>
          <p14:tracePt t="45505" x="5527675" y="3840163"/>
          <p14:tracePt t="45543" x="5518150" y="3840163"/>
          <p14:tracePt t="45569" x="5518150" y="3848100"/>
          <p14:tracePt t="45645" x="5510213" y="3848100"/>
          <p14:tracePt t="45772" x="5500688" y="3848100"/>
          <p14:tracePt t="45822" x="5500688" y="3857625"/>
          <p14:tracePt t="45848" x="5491163" y="3857625"/>
          <p14:tracePt t="45873" x="5483225" y="3857625"/>
          <p14:tracePt t="46037" x="5483225" y="3867150"/>
          <p14:tracePt t="46063" x="5473700" y="3875088"/>
          <p14:tracePt t="46101" x="5465763" y="3875088"/>
          <p14:tracePt t="46113" x="5456238" y="3875088"/>
          <p14:tracePt t="46126" x="5456238" y="3884613"/>
          <p14:tracePt t="46418" x="5465763" y="3884613"/>
          <p14:tracePt t="46430" x="5500688" y="3884613"/>
          <p14:tracePt t="46443" x="5545138" y="3867150"/>
          <p14:tracePt t="46456" x="5634038" y="3840163"/>
          <p14:tracePt t="46469" x="5724525" y="3795713"/>
          <p14:tracePt t="46481" x="5813425" y="3768725"/>
          <p14:tracePt t="46494" x="5894388" y="3714750"/>
          <p14:tracePt t="46509" x="5946775" y="3687763"/>
          <p14:tracePt t="46526" x="5991225" y="3652838"/>
          <p14:tracePt t="46543" x="6037263" y="3616325"/>
          <p14:tracePt t="46559" x="6081713" y="3589338"/>
          <p14:tracePt t="46576" x="6081713" y="3581400"/>
          <p14:tracePt t="46593" x="6089650" y="3581400"/>
          <p14:tracePt t="46609" x="6099175" y="3571875"/>
          <p14:tracePt t="46722" x="6099175" y="3562350"/>
          <p14:tracePt t="46734" x="6108700" y="3562350"/>
          <p14:tracePt t="46747" x="6108700" y="3554413"/>
          <p14:tracePt t="46760" x="6116638" y="3544888"/>
          <p14:tracePt t="46776" x="6126163" y="3544888"/>
          <p14:tracePt t="46792" x="6126163" y="3536950"/>
          <p14:tracePt t="46809" x="6134100" y="3527425"/>
          <p14:tracePt t="46825" x="6134100" y="3517900"/>
          <p14:tracePt t="46849" x="6143625" y="3517900"/>
          <p14:tracePt t="47077" x="6134100" y="3517900"/>
          <p14:tracePt t="47089" x="6108700" y="3517900"/>
          <p14:tracePt t="47102" x="6089650" y="3517900"/>
          <p14:tracePt t="47115" x="6072188" y="3517900"/>
          <p14:tracePt t="47128" x="6037263" y="3527425"/>
          <p14:tracePt t="47142" x="5983288" y="3536950"/>
          <p14:tracePt t="47158" x="5938838" y="3562350"/>
          <p14:tracePt t="47175" x="5884863" y="3581400"/>
          <p14:tracePt t="47192" x="5830888" y="3616325"/>
          <p14:tracePt t="47208" x="5822950" y="3625850"/>
          <p14:tracePt t="47225" x="5813425" y="3633788"/>
          <p14:tracePt t="47242" x="5803900" y="3643313"/>
          <p14:tracePt t="47259" x="5786438" y="3652838"/>
          <p14:tracePt t="47275" x="5786438" y="3660775"/>
          <p14:tracePt t="47292" x="5759450" y="3660775"/>
          <p14:tracePt t="47308" x="5751513" y="3679825"/>
          <p14:tracePt t="47325" x="5724525" y="3687763"/>
          <p14:tracePt t="47341" x="5715000" y="3697288"/>
          <p14:tracePt t="47358" x="5670550" y="3724275"/>
          <p14:tracePt t="47375" x="5661025" y="3732213"/>
          <p14:tracePt t="47391" x="5643563" y="3732213"/>
          <p14:tracePt t="47408" x="5616575" y="3759200"/>
          <p14:tracePt t="47425" x="5608638" y="3768725"/>
          <p14:tracePt t="47441" x="5599113" y="3776663"/>
          <p14:tracePt t="47459" x="5581650" y="3786188"/>
          <p14:tracePt t="47474" x="5562600" y="3795713"/>
          <p14:tracePt t="47491" x="5554663" y="3795713"/>
          <p14:tracePt t="47508" x="5537200" y="3813175"/>
          <p14:tracePt t="47524" x="5527675" y="3822700"/>
          <p14:tracePt t="47545" x="5518150" y="3830638"/>
          <p14:tracePt t="47558" x="5510213" y="3830638"/>
          <p14:tracePt t="47596" x="5510213" y="3840163"/>
          <p14:tracePt t="47609" x="5500688" y="3840163"/>
          <p14:tracePt t="47672" x="5491163" y="3840163"/>
          <p14:tracePt t="47710" x="5491163" y="3848100"/>
          <p14:tracePt t="47735" x="5491163" y="3857625"/>
          <p14:tracePt t="47951" x="5527675" y="3848100"/>
          <p14:tracePt t="47964" x="5554663" y="3830638"/>
          <p14:tracePt t="47976" x="5599113" y="3822700"/>
          <p14:tracePt t="47990" x="5653088" y="3795713"/>
          <p14:tracePt t="48007" x="5705475" y="3776663"/>
          <p14:tracePt t="48023" x="5741988" y="3759200"/>
          <p14:tracePt t="48040" x="5795963" y="3732213"/>
          <p14:tracePt t="48057" x="5813425" y="3732213"/>
          <p14:tracePt t="48073" x="5822950" y="3724275"/>
          <p14:tracePt t="48090" x="5840413" y="3705225"/>
          <p14:tracePt t="48106" x="5848350" y="3697288"/>
          <p14:tracePt t="48123" x="5857875" y="3697288"/>
          <p14:tracePt t="48140" x="5875338" y="3670300"/>
          <p14:tracePt t="48141" x="5902325" y="3643313"/>
          <p14:tracePt t="48156" x="5938838" y="3598863"/>
          <p14:tracePt t="48173" x="5983288" y="3544888"/>
          <p14:tracePt t="48190" x="6027738" y="3500438"/>
          <p14:tracePt t="48206" x="6099175" y="3438525"/>
          <p14:tracePt t="48223" x="6116638" y="3429000"/>
          <p14:tracePt t="48239" x="6126163" y="3419475"/>
          <p14:tracePt t="48256" x="6134100" y="3419475"/>
          <p14:tracePt t="48623" x="6126163" y="3419475"/>
          <p14:tracePt t="48635" x="6116638" y="3419475"/>
          <p14:tracePt t="48648" x="6108700" y="3419475"/>
          <p14:tracePt t="48661" x="6072188" y="3438525"/>
          <p14:tracePt t="48674" x="6027738" y="3473450"/>
          <p14:tracePt t="48689" x="5973763" y="3509963"/>
          <p14:tracePt t="48705" x="5929313" y="3544888"/>
          <p14:tracePt t="48722" x="5875338" y="3581400"/>
          <p14:tracePt t="48739" x="5830888" y="3608388"/>
          <p14:tracePt t="48755" x="5813425" y="3608388"/>
          <p14:tracePt t="48772" x="5803900" y="3616325"/>
          <p14:tracePt t="48789" x="5786438" y="3625850"/>
          <p14:tracePt t="48805" x="5768975" y="3633788"/>
          <p14:tracePt t="48822" x="5724525" y="3660775"/>
          <p14:tracePt t="48839" x="5599113" y="3732213"/>
          <p14:tracePt t="48855" x="5491163" y="3795713"/>
          <p14:tracePt t="48872" x="5411788" y="3857625"/>
          <p14:tracePt t="48889" x="5348288" y="3911600"/>
          <p14:tracePt t="48905" x="5340350" y="3919538"/>
          <p14:tracePt t="48927" x="5330825" y="3919538"/>
          <p14:tracePt t="49092" x="5384800" y="3902075"/>
          <p14:tracePt t="49104" x="5465763" y="3857625"/>
          <p14:tracePt t="49117" x="5589588" y="3803650"/>
          <p14:tracePt t="49129" x="5705475" y="3751263"/>
          <p14:tracePt t="49142" x="5822950" y="3705225"/>
          <p14:tracePt t="49155" x="5894388" y="3643313"/>
          <p14:tracePt t="49171" x="5973763" y="3589338"/>
          <p14:tracePt t="49188" x="6045200" y="3544888"/>
          <p14:tracePt t="49204" x="6099175" y="3500438"/>
          <p14:tracePt t="49221" x="6161088" y="3455988"/>
          <p14:tracePt t="49238" x="6180138" y="3438525"/>
          <p14:tracePt t="49254" x="6197600" y="3429000"/>
          <p14:tracePt t="49271" x="6215063" y="3419475"/>
          <p14:tracePt t="49294" x="6215063" y="3411538"/>
          <p14:tracePt t="49307" x="6224588" y="3411538"/>
          <p14:tracePt t="49321" x="6232525" y="3411538"/>
          <p14:tracePt t="49345" x="6242050" y="3402013"/>
          <p14:tracePt t="49357" x="6251575" y="3394075"/>
          <p14:tracePt t="49371" x="6259513" y="3384550"/>
          <p14:tracePt t="49387" x="6269038" y="3375025"/>
          <p14:tracePt t="49404" x="6303963" y="3357563"/>
          <p14:tracePt t="49421" x="6402388" y="3286125"/>
          <p14:tracePt t="49437" x="6465888" y="3224213"/>
          <p14:tracePt t="49454" x="6545263" y="3179763"/>
          <p14:tracePt t="49471" x="6599238" y="3143250"/>
          <p14:tracePt t="49487" x="6688138" y="3098800"/>
          <p14:tracePt t="49504" x="6705600" y="3081338"/>
          <p14:tracePt t="49520" x="6732588" y="3081338"/>
          <p14:tracePt t="49537" x="6759575" y="3062288"/>
          <p14:tracePt t="49560" x="6769100" y="3062288"/>
          <p14:tracePt t="49573" x="6777038" y="3062288"/>
          <p14:tracePt t="49587" x="6786563" y="3054350"/>
          <p14:tracePt t="49604" x="6804025" y="3044825"/>
          <p14:tracePt t="49621" x="6813550" y="3044825"/>
          <p14:tracePt t="49638" x="6858000" y="3027363"/>
          <p14:tracePt t="49654" x="6875463" y="3017838"/>
          <p14:tracePt t="49670" x="6902450" y="3009900"/>
          <p14:tracePt t="49687" x="6946900" y="2990850"/>
          <p14:tracePt t="49703" x="6956425" y="2982913"/>
          <p14:tracePt t="49720" x="6965950" y="2973388"/>
          <p14:tracePt t="49737" x="6973888" y="2973388"/>
          <p14:tracePt t="49826" x="6956425" y="2973388"/>
          <p14:tracePt t="49839" x="6929438" y="2973388"/>
          <p14:tracePt t="49852" x="6875463" y="2973388"/>
          <p14:tracePt t="49865" x="6777038" y="2973388"/>
          <p14:tracePt t="49877" x="6589713" y="2973388"/>
          <p14:tracePt t="49890" x="6340475" y="2973388"/>
          <p14:tracePt t="49903" x="6018213" y="2973388"/>
          <p14:tracePt t="49920" x="5697538" y="2973388"/>
          <p14:tracePt t="49937" x="5348288" y="2973388"/>
          <p14:tracePt t="49953" x="5018088" y="3027363"/>
          <p14:tracePt t="49970" x="4919663" y="3044825"/>
          <p14:tracePt t="49986" x="4857750" y="3054350"/>
          <p14:tracePt t="50003" x="4830763" y="3062288"/>
          <p14:tracePt t="50020" x="4803775" y="3062288"/>
          <p14:tracePt t="50371" x="4803775" y="3054350"/>
          <p14:tracePt t="50689" x="4813300" y="3054350"/>
          <p14:tracePt t="51462" x="4822825" y="3054350"/>
          <p14:tracePt t="51868" x="4830763" y="3062288"/>
          <p14:tracePt t="51881" x="4875213" y="3108325"/>
          <p14:tracePt t="51893" x="4946650" y="3187700"/>
          <p14:tracePt t="51906" x="5062538" y="3330575"/>
          <p14:tracePt t="51918" x="5197475" y="3490913"/>
          <p14:tracePt t="51933" x="5295900" y="3608388"/>
          <p14:tracePt t="51949" x="5367338" y="3687763"/>
          <p14:tracePt t="51966" x="5419725" y="3741738"/>
          <p14:tracePt t="51983" x="5527675" y="3894138"/>
          <p14:tracePt t="51999" x="5589588" y="3965575"/>
          <p14:tracePt t="52016" x="5626100" y="4027488"/>
          <p14:tracePt t="52033" x="5661025" y="4071938"/>
          <p14:tracePt t="52049" x="5670550" y="4071938"/>
          <p14:tracePt t="52066" x="5670550" y="4081463"/>
          <p14:tracePt t="52084" x="5680075" y="4081463"/>
          <p14:tracePt t="52121" x="5688013" y="4081463"/>
          <p14:tracePt t="52515" x="5697538" y="4071938"/>
          <p14:tracePt t="52527" x="5724525" y="4000500"/>
          <p14:tracePt t="52540" x="5786438" y="3902075"/>
          <p14:tracePt t="52553" x="5894388" y="3741738"/>
          <p14:tracePt t="52566" x="6000750" y="3571875"/>
          <p14:tracePt t="52581" x="6062663" y="3455988"/>
          <p14:tracePt t="52598" x="6099175" y="3411538"/>
          <p14:tracePt t="52614" x="6108700" y="3375025"/>
          <p14:tracePt t="52632" x="6126163" y="3357563"/>
          <p14:tracePt t="52679" x="6134100" y="3357563"/>
          <p14:tracePt t="52730" x="6134100" y="3348038"/>
          <p14:tracePt t="53187" x="6143625" y="3348038"/>
          <p14:tracePt t="53212" x="6153150" y="3348038"/>
          <p14:tracePt t="53276" x="6161088" y="3348038"/>
          <p14:tracePt t="53301" x="6170613" y="3348038"/>
          <p14:tracePt t="53390" x="6170613" y="3357563"/>
          <p14:tracePt t="53415" x="6180138" y="3357563"/>
          <p14:tracePt t="53504" x="6180138" y="3367088"/>
          <p14:tracePt t="53555" x="6180138" y="3375025"/>
          <p14:tracePt t="53618" x="6180138" y="3384550"/>
          <p14:tracePt t="53986" x="6188075" y="3384550"/>
          <p14:tracePt t="54037" x="6197600" y="3384550"/>
          <p14:tracePt t="54049" x="6205538" y="3384550"/>
          <p14:tracePt t="54062" x="6215063" y="3384550"/>
          <p14:tracePt t="54075" x="6232525" y="3384550"/>
          <p14:tracePt t="54087" x="6259513" y="3384550"/>
          <p14:tracePt t="54100" x="6286500" y="3375025"/>
          <p14:tracePt t="54113" x="6340475" y="3357563"/>
          <p14:tracePt t="54128" x="6367463" y="3348038"/>
          <p14:tracePt t="54145" x="6402388" y="3340100"/>
          <p14:tracePt t="54162" x="6419850" y="3340100"/>
          <p14:tracePt t="54178" x="6438900" y="3330575"/>
          <p14:tracePt t="54195" x="6438900" y="3322638"/>
          <p14:tracePt t="54214" x="6446838" y="3322638"/>
          <p14:tracePt t="54228" x="6456363" y="3322638"/>
          <p14:tracePt t="54245" x="6456363" y="3313113"/>
          <p14:tracePt t="54277" x="6465888" y="3313113"/>
          <p14:tracePt t="54328" x="6465888" y="3303588"/>
          <p14:tracePt t="54341" x="6473825" y="3303588"/>
          <p14:tracePt t="54366" x="6483350" y="3303588"/>
          <p14:tracePt t="54391" x="6483350" y="3286125"/>
          <p14:tracePt t="54417" x="6491288" y="3286125"/>
          <p14:tracePt t="54632" x="6483350" y="3286125"/>
          <p14:tracePt t="54645" x="6473825" y="3286125"/>
          <p14:tracePt t="54671" x="6465888" y="3286125"/>
          <p14:tracePt t="54696" x="6456363" y="3286125"/>
          <p14:tracePt t="54734" x="6446838" y="3286125"/>
          <p14:tracePt t="54746" x="6438900" y="3286125"/>
          <p14:tracePt t="54772" x="6429375" y="3286125"/>
          <p14:tracePt t="54784" x="6419850" y="3286125"/>
          <p14:tracePt t="54797" x="6402388" y="3295650"/>
          <p14:tracePt t="54811" x="6394450" y="3303588"/>
          <p14:tracePt t="54827" x="6375400" y="3303588"/>
          <p14:tracePt t="54844" x="6367463" y="3303588"/>
          <p14:tracePt t="54861" x="6357938" y="3313113"/>
          <p14:tracePt t="54877" x="6348413" y="3322638"/>
          <p14:tracePt t="54911" x="6340475" y="3322638"/>
          <p14:tracePt t="54949" x="6330950" y="3322638"/>
          <p14:tracePt t="55000" x="6330950" y="3330575"/>
          <p14:tracePt t="55025" x="6323013" y="3330575"/>
          <p14:tracePt t="55050" x="6303963" y="3340100"/>
          <p14:tracePt t="55063" x="6296025" y="3348038"/>
          <p14:tracePt t="55076" x="6286500" y="3348038"/>
          <p14:tracePt t="55088" x="6276975" y="3357563"/>
          <p14:tracePt t="55101" x="6259513" y="3367088"/>
          <p14:tracePt t="55114" x="6251575" y="3367088"/>
          <p14:tracePt t="55139" x="6242050" y="3375025"/>
          <p14:tracePt t="55152" x="6232525" y="3375025"/>
          <p14:tracePt t="55190" x="6224588" y="3375025"/>
          <p14:tracePt t="55202" x="6224588" y="3384550"/>
          <p14:tracePt t="55241" x="6224588" y="3394075"/>
          <p14:tracePt t="55266" x="6215063" y="3394075"/>
          <p14:tracePt t="55279" x="6215063" y="3402013"/>
          <p14:tracePt t="55304" x="6205538" y="3402013"/>
          <p14:tracePt t="55329" x="6197600" y="3402013"/>
          <p14:tracePt t="55342" x="6197600" y="3411538"/>
          <p14:tracePt t="55367" x="6197600" y="3419475"/>
          <p14:tracePt t="55570" x="6205538" y="3411538"/>
          <p14:tracePt t="55596" x="6215063" y="3402013"/>
          <p14:tracePt t="55608" x="6224588" y="3394075"/>
          <p14:tracePt t="55621" x="6232525" y="3384550"/>
          <p14:tracePt t="55633" x="6242050" y="3375025"/>
          <p14:tracePt t="55646" x="6251575" y="3375025"/>
          <p14:tracePt t="55659" x="6259513" y="3375025"/>
          <p14:tracePt t="55675" x="6269038" y="3367088"/>
          <p14:tracePt t="55696" x="6276975" y="3367088"/>
          <p14:tracePt t="55709" x="6286500" y="3367088"/>
          <p14:tracePt t="55725" x="6286500" y="3357563"/>
          <p14:tracePt t="55773" x="6296025" y="3357563"/>
          <p14:tracePt t="55811" x="6296025" y="3348038"/>
          <p14:tracePt t="55836" x="6303963" y="3348038"/>
          <p14:tracePt t="55862" x="6303963" y="3340100"/>
          <p14:tracePt t="55874" x="6313488" y="3340100"/>
          <p14:tracePt t="55887" x="6323013" y="3340100"/>
          <p14:tracePt t="55925" x="6330950" y="3330575"/>
          <p14:tracePt t="55938" x="6340475" y="3330575"/>
          <p14:tracePt t="55950" x="6348413" y="3322638"/>
          <p14:tracePt t="55963" x="6357938" y="3322638"/>
          <p14:tracePt t="55976" x="6367463" y="3322638"/>
          <p14:tracePt t="55991" x="6384925" y="3313113"/>
          <p14:tracePt t="56008" x="6394450" y="3303588"/>
          <p14:tracePt t="56025" x="6411913" y="3295650"/>
          <p14:tracePt t="56041" x="6465888" y="3268663"/>
          <p14:tracePt t="56058" x="6483350" y="3259138"/>
          <p14:tracePt t="56074" x="6500813" y="3251200"/>
          <p14:tracePt t="56091" x="6527800" y="3232150"/>
          <p14:tracePt t="56108" x="6545263" y="3224213"/>
          <p14:tracePt t="56124" x="6554788" y="3214688"/>
          <p14:tracePt t="56141" x="6572250" y="3205163"/>
          <p14:tracePt t="56166" x="6581775" y="3197225"/>
          <p14:tracePt t="56178" x="6589713" y="3197225"/>
          <p14:tracePt t="56204" x="6599238" y="3187700"/>
          <p14:tracePt t="56229" x="6599238" y="3179763"/>
          <p14:tracePt t="56242" x="6608763" y="3179763"/>
          <p14:tracePt t="56267" x="6616700" y="3179763"/>
          <p14:tracePt t="56318" x="6616700" y="3170238"/>
          <p14:tracePt t="56330" x="6626225" y="3170238"/>
          <p14:tracePt t="56368" x="6643688" y="3170238"/>
          <p14:tracePt t="56381" x="6643688" y="3160713"/>
          <p14:tracePt t="56394" x="6661150" y="3152775"/>
          <p14:tracePt t="56408" x="6680200" y="3152775"/>
          <p14:tracePt t="56424" x="6697663" y="3143250"/>
          <p14:tracePt t="56441" x="6705600" y="3133725"/>
          <p14:tracePt t="56457" x="6742113" y="3125788"/>
          <p14:tracePt t="56474" x="6751638" y="3108325"/>
          <p14:tracePt t="56490" x="6777038" y="3108325"/>
          <p14:tracePt t="56507" x="6840538" y="3081338"/>
          <p14:tracePt t="56524" x="6894513" y="3044825"/>
          <p14:tracePt t="56543" x="6973888" y="3017838"/>
          <p14:tracePt t="56557" x="7018338" y="2982913"/>
          <p14:tracePt t="56573" x="7081838" y="2938463"/>
          <p14:tracePt t="56590" x="7099300" y="2928938"/>
          <p14:tracePt t="56607" x="7108825" y="2928938"/>
          <p14:tracePt t="56610" x="7108825" y="2919413"/>
          <p14:tracePt t="56660" x="7116763" y="2919413"/>
          <p14:tracePt t="56977" x="7116763" y="2911475"/>
          <p14:tracePt t="56989" x="7126288" y="2901950"/>
          <p14:tracePt t="57003" x="7143750" y="2884488"/>
          <p14:tracePt t="57015" x="7161213" y="2867025"/>
          <p14:tracePt t="57028" x="7180263" y="2847975"/>
          <p14:tracePt t="57040" x="7215188" y="2813050"/>
          <p14:tracePt t="57056" x="7232650" y="2776538"/>
          <p14:tracePt t="57073" x="7251700" y="2768600"/>
          <p14:tracePt t="57089" x="7269163" y="2751138"/>
          <p14:tracePt t="57106" x="7277100" y="2732088"/>
          <p14:tracePt t="57122" x="7277100" y="2724150"/>
          <p14:tracePt t="57154" x="7286625" y="2724150"/>
          <p14:tracePt t="57205" x="7286625" y="2714625"/>
          <p14:tracePt t="57218" x="7296150" y="2714625"/>
          <p14:tracePt t="57243" x="7304088" y="2705100"/>
          <p14:tracePt t="57256" x="7313613" y="2705100"/>
          <p14:tracePt t="57268" x="7323138" y="2705100"/>
          <p14:tracePt t="57281" x="7340600" y="2687638"/>
          <p14:tracePt t="57294" x="7358063" y="2687638"/>
          <p14:tracePt t="57307" x="7385050" y="2679700"/>
          <p14:tracePt t="57322" x="7402513" y="2670175"/>
          <p14:tracePt t="57339" x="7439025" y="2652713"/>
          <p14:tracePt t="57355" x="7466013" y="2652713"/>
          <p14:tracePt t="57372" x="7510463" y="2633663"/>
          <p14:tracePt t="57389" x="7527925" y="2633663"/>
          <p14:tracePt t="57405" x="7527925" y="2625725"/>
          <p14:tracePt t="57422" x="7537450" y="2625725"/>
          <p14:tracePt t="57826" x="7518400" y="2625725"/>
          <p14:tracePt t="57839" x="7446963" y="2652713"/>
          <p14:tracePt t="57852" x="7277100" y="2724150"/>
          <p14:tracePt t="57864" x="6946900" y="2894013"/>
          <p14:tracePt t="57877" x="6581775" y="3125788"/>
          <p14:tracePt t="57890" x="6357938" y="3241675"/>
          <p14:tracePt t="57904" x="6224588" y="3313113"/>
          <p14:tracePt t="57921" x="6170613" y="3340100"/>
          <p14:tracePt t="57938" x="6116638" y="3348038"/>
          <p14:tracePt t="57955" x="6081713" y="3384550"/>
          <p14:tracePt t="57972" x="6072188" y="3384550"/>
          <p14:tracePt t="58004" x="6072188" y="3394075"/>
          <p14:tracePt t="58346" x="6072188" y="3402013"/>
          <p14:tracePt t="58410" x="6072188" y="3411538"/>
          <p14:tracePt t="58435" x="6072188" y="3419475"/>
          <p14:tracePt t="58460" x="6081713" y="3419475"/>
          <p14:tracePt t="58486" x="6089650" y="3419475"/>
          <p14:tracePt t="58536" x="6089650" y="3429000"/>
          <p14:tracePt t="58638" x="6089650" y="3438525"/>
          <p14:tracePt t="58663" x="6089650" y="3446463"/>
          <p14:tracePt t="58676" x="6089650" y="3455988"/>
          <p14:tracePt t="58688" x="6089650" y="3465513"/>
          <p14:tracePt t="58703" x="6089650" y="3482975"/>
          <p14:tracePt t="58719" x="6081713" y="3482975"/>
          <p14:tracePt t="58739" x="6072188" y="3490913"/>
          <p14:tracePt t="58753" x="6062663" y="3500438"/>
          <p14:tracePt t="58777" x="6062663" y="3509963"/>
          <p14:tracePt t="58815" x="6054725" y="3509963"/>
          <p14:tracePt t="58841" x="6054725" y="3517900"/>
          <p14:tracePt t="58866" x="6045200" y="3517900"/>
          <p14:tracePt t="58955" x="6037263" y="3517900"/>
          <p14:tracePt t="58980" x="6027738" y="3527425"/>
          <p14:tracePt t="59005" x="6018213" y="3527425"/>
          <p14:tracePt t="59018" x="6000750" y="3544888"/>
          <p14:tracePt t="59031" x="5991225" y="3554413"/>
          <p14:tracePt t="59043" x="5983288" y="3562350"/>
          <p14:tracePt t="59056" x="5973763" y="3571875"/>
          <p14:tracePt t="59069" x="5956300" y="3571875"/>
          <p14:tracePt t="59085" x="5956300" y="3581400"/>
          <p14:tracePt t="59102" x="5946775" y="3589338"/>
          <p14:tracePt t="59119" x="5938838" y="3589338"/>
          <p14:tracePt t="59119" x="5919788" y="3598863"/>
          <p14:tracePt t="59135" x="5911850" y="3598863"/>
          <p14:tracePt t="59153" x="5902325" y="3598863"/>
          <p14:tracePt t="59169" x="5894388" y="3616325"/>
          <p14:tracePt t="59185" x="5875338" y="3616325"/>
          <p14:tracePt t="59202" x="5867400" y="3625850"/>
          <p14:tracePt t="59219" x="5857875" y="3625850"/>
          <p14:tracePt t="59235" x="5848350" y="3633788"/>
          <p14:tracePt t="59252" x="5840413" y="3643313"/>
          <p14:tracePt t="59268" x="5830888" y="3643313"/>
          <p14:tracePt t="59285" x="5813425" y="3652838"/>
          <p14:tracePt t="59302" x="5803900" y="3660775"/>
          <p14:tracePt t="59318" x="5786438" y="3660775"/>
          <p14:tracePt t="59335" x="5741988" y="3679825"/>
          <p14:tracePt t="59352" x="5697538" y="3697288"/>
          <p14:tracePt t="59368" x="5643563" y="3724275"/>
          <p14:tracePt t="59385" x="5537200" y="3786188"/>
          <p14:tracePt t="59401" x="5473700" y="3822700"/>
          <p14:tracePt t="59418" x="5394325" y="3875088"/>
          <p14:tracePt t="59435" x="5357813" y="3884613"/>
          <p14:tracePt t="59451" x="5313363" y="3911600"/>
          <p14:tracePt t="59468" x="5295900" y="3911600"/>
          <p14:tracePt t="59487" x="5286375" y="3911600"/>
          <p14:tracePt t="59550" x="5276850" y="3911600"/>
          <p14:tracePt t="59588" x="5276850" y="3902075"/>
          <p14:tracePt t="59614" x="5276850" y="3894138"/>
          <p14:tracePt t="59626" x="5268913" y="3884613"/>
          <p14:tracePt t="59664" x="5268913" y="3875088"/>
          <p14:tracePt t="59690" x="5268913" y="3867150"/>
          <p14:tracePt t="59703" x="5259388" y="3857625"/>
          <p14:tracePt t="59728" x="5259388" y="3848100"/>
          <p14:tracePt t="59753" x="5259388" y="3830638"/>
          <p14:tracePt t="59779" x="5259388" y="3813175"/>
          <p14:tracePt t="59791" x="5259388" y="3795713"/>
          <p14:tracePt t="59804" x="5259388" y="3768725"/>
          <p14:tracePt t="59817" x="5259388" y="3741738"/>
          <p14:tracePt t="59834" x="5259388" y="3724275"/>
          <p14:tracePt t="59851" x="5259388" y="3705225"/>
          <p14:tracePt t="59868" x="5259388" y="3679825"/>
          <p14:tracePt t="59884" x="5259388" y="3660775"/>
          <p14:tracePt t="59905" x="5259388" y="3643313"/>
          <p14:tracePt t="59931" x="5259388" y="3633788"/>
          <p14:tracePt t="60007" x="5259388" y="3625850"/>
          <p14:tracePt t="60324" x="5259388" y="3643313"/>
          <p14:tracePt t="60337" x="5259388" y="3670300"/>
          <p14:tracePt t="60349" x="5259388" y="3705225"/>
          <p14:tracePt t="60362" x="5259388" y="3741738"/>
          <p14:tracePt t="60375" x="5259388" y="3795713"/>
          <p14:tracePt t="60387" x="5259388" y="3822700"/>
          <p14:tracePt t="60400" x="5259388" y="3840163"/>
          <p14:tracePt t="60416" x="5259388" y="3857625"/>
          <p14:tracePt t="60433" x="5259388" y="3884613"/>
          <p14:tracePt t="60449" x="5259388" y="3911600"/>
          <p14:tracePt t="60466" x="5259388" y="3990975"/>
          <p14:tracePt t="60483" x="5259388" y="4044950"/>
          <p14:tracePt t="60499" x="5259388" y="4089400"/>
          <p14:tracePt t="60516" x="5259388" y="4143375"/>
          <p14:tracePt t="60539" x="5259388" y="4152900"/>
          <p14:tracePt t="60565" x="5259388" y="4160838"/>
          <p14:tracePt t="60603" x="5259388" y="4170363"/>
          <p14:tracePt t="60679" x="5259388" y="4160838"/>
          <p14:tracePt t="60692" x="5259388" y="4143375"/>
          <p14:tracePt t="60704" x="5259388" y="4089400"/>
          <p14:tracePt t="60717" x="5259388" y="3990975"/>
          <p14:tracePt t="60732" x="5259388" y="3894138"/>
          <p14:tracePt t="60749" x="5259388" y="3795713"/>
          <p14:tracePt t="60766" x="5259388" y="3714750"/>
          <p14:tracePt t="60782" x="5259388" y="3625850"/>
          <p14:tracePt t="60799" x="5259388" y="3589338"/>
          <p14:tracePt t="60816" x="5259388" y="3581400"/>
          <p14:tracePt t="60833" x="5259388" y="3562350"/>
          <p14:tracePt t="60856" x="5259388" y="3544888"/>
          <p14:tracePt t="60882" x="5259388" y="3536950"/>
          <p14:tracePt t="60919" x="5259388" y="3527425"/>
          <p14:tracePt t="61186" x="5259388" y="3536950"/>
          <p14:tracePt t="61199" x="5259388" y="3554413"/>
          <p14:tracePt t="61211" x="5259388" y="3571875"/>
          <p14:tracePt t="61224" x="5259388" y="3608388"/>
          <p14:tracePt t="61236" x="5259388" y="3633788"/>
          <p14:tracePt t="61249" x="5268913" y="3660775"/>
          <p14:tracePt t="61264" x="5276850" y="3670300"/>
          <p14:tracePt t="61281" x="5286375" y="3687763"/>
          <p14:tracePt t="61298" x="5295900" y="3697288"/>
          <p14:tracePt t="61314" x="5330825" y="3705225"/>
          <p14:tracePt t="61331" x="5367338" y="3714750"/>
          <p14:tracePt t="61348" x="5394325" y="3724275"/>
          <p14:tracePt t="61365" x="5491163" y="3732213"/>
          <p14:tracePt t="61381" x="5545138" y="3741738"/>
          <p14:tracePt t="61398" x="5589588" y="3741738"/>
          <p14:tracePt t="61415" x="5741988" y="3741738"/>
          <p14:tracePt t="61431" x="5776913" y="3741738"/>
          <p14:tracePt t="61448" x="5830888" y="3714750"/>
          <p14:tracePt t="61465" x="5894388" y="3687763"/>
          <p14:tracePt t="61481" x="5902325" y="3660775"/>
          <p14:tracePt t="61497" x="5929313" y="3652838"/>
          <p14:tracePt t="61514" x="5929313" y="3643313"/>
          <p14:tracePt t="61531" x="5938838" y="3625850"/>
          <p14:tracePt t="61548" x="5946775" y="3625850"/>
          <p14:tracePt t="61564" x="5946775" y="3616325"/>
          <p14:tracePt t="61581" x="5956300" y="3608388"/>
          <p14:tracePt t="61597" x="5965825" y="3598863"/>
          <p14:tracePt t="61614" x="5973763" y="3589338"/>
          <p14:tracePt t="61630" x="5991225" y="3581400"/>
          <p14:tracePt t="61648" x="6010275" y="3581400"/>
          <p14:tracePt t="61664" x="6010275" y="3571875"/>
          <p14:tracePt t="61681" x="6018213" y="3571875"/>
          <p14:tracePt t="61730" x="6027738" y="3571875"/>
          <p14:tracePt t="61794" x="6027738" y="3562350"/>
          <p14:tracePt t="61833" x="6027738" y="3554413"/>
          <p14:tracePt t="61845" x="6010275" y="3554413"/>
          <p14:tracePt t="61858" x="6000750" y="3554413"/>
          <p14:tracePt t="61870" x="5973763" y="3554413"/>
          <p14:tracePt t="61883" x="5946775" y="3544888"/>
          <p14:tracePt t="61898" x="5911850" y="3544888"/>
          <p14:tracePt t="61914" x="5875338" y="3544888"/>
          <p14:tracePt t="61930" x="5822950" y="3544888"/>
          <p14:tracePt t="61950" x="5680075" y="3544888"/>
          <p14:tracePt t="61963" x="5616575" y="3544888"/>
          <p14:tracePt t="61980" x="5554663" y="3544888"/>
          <p14:tracePt t="61997" x="5456238" y="3571875"/>
          <p14:tracePt t="62014" x="5446713" y="3571875"/>
          <p14:tracePt t="62030" x="5429250" y="3598863"/>
          <p14:tracePt t="62046" x="5419725" y="3608388"/>
          <p14:tracePt t="62063" x="5402263" y="3633788"/>
          <p14:tracePt t="62080" x="5402263" y="3643313"/>
          <p14:tracePt t="62096" x="5402263" y="3660775"/>
          <p14:tracePt t="62113" x="5402263" y="3687763"/>
          <p14:tracePt t="62130" x="5402263" y="3697288"/>
          <p14:tracePt t="62146" x="5402263" y="3714750"/>
          <p14:tracePt t="62163" x="5402263" y="3732213"/>
          <p14:tracePt t="62179" x="5402263" y="3741738"/>
          <p14:tracePt t="62196" x="5411788" y="3759200"/>
          <p14:tracePt t="62214" x="5456238" y="3803650"/>
          <p14:tracePt t="62229" x="5500688" y="3840163"/>
          <p14:tracePt t="62246" x="5554663" y="3884613"/>
          <p14:tracePt t="62263" x="5697538" y="3965575"/>
          <p14:tracePt t="62279" x="5759450" y="3973513"/>
          <p14:tracePt t="62296" x="5822950" y="3983038"/>
          <p14:tracePt t="62313" x="5894388" y="3983038"/>
          <p14:tracePt t="62329" x="6037263" y="3946525"/>
          <p14:tracePt t="62346" x="6081713" y="3911600"/>
          <p14:tracePt t="62362" x="6116638" y="3875088"/>
          <p14:tracePt t="62379" x="6161088" y="3786188"/>
          <p14:tracePt t="62396" x="6197600" y="3724275"/>
          <p14:tracePt t="62412" x="6205538" y="3652838"/>
          <p14:tracePt t="62429" x="6224588" y="3500438"/>
          <p14:tracePt t="62446" x="6224588" y="3465513"/>
          <p14:tracePt t="62462" x="6224588" y="3446463"/>
          <p14:tracePt t="62479" x="6215063" y="3429000"/>
          <p14:tracePt t="62503" x="6205538" y="3419475"/>
          <p14:tracePt t="62529" x="6188075" y="3419475"/>
          <p14:tracePt t="62541" x="6170613" y="3419475"/>
          <p14:tracePt t="62554" x="6089650" y="3419475"/>
          <p14:tracePt t="62566" x="5919788" y="3419475"/>
          <p14:tracePt t="62579" x="5626100" y="3419475"/>
          <p14:tracePt t="62595" x="5491163" y="3419475"/>
          <p14:tracePt t="62612" x="5465763" y="3419475"/>
          <p14:tracePt t="62629" x="5446713" y="3419475"/>
          <p14:tracePt t="62645" x="5429250" y="3419475"/>
          <p14:tracePt t="62770" x="5429250" y="3429000"/>
          <p14:tracePt t="62795" x="5429250" y="3438525"/>
          <p14:tracePt t="62808" x="5429250" y="3446463"/>
          <p14:tracePt t="62820" x="5429250" y="3455988"/>
          <p14:tracePt t="62833" x="5429250" y="3465513"/>
          <p14:tracePt t="62846" x="5438775" y="3473450"/>
          <p14:tracePt t="62861" x="5446713" y="3490913"/>
          <p14:tracePt t="62878" x="5465763" y="3500438"/>
          <p14:tracePt t="62895" x="5500688" y="3517900"/>
          <p14:tracePt t="62911" x="5572125" y="3544888"/>
          <p14:tracePt t="62928" x="5608638" y="3554413"/>
          <p14:tracePt t="62945" x="5634038" y="3562350"/>
          <p14:tracePt t="62961" x="5688013" y="3562350"/>
          <p14:tracePt t="62978" x="5715000" y="3562350"/>
          <p14:tracePt t="62995" x="5741988" y="3562350"/>
          <p14:tracePt t="63011" x="5776913" y="3562350"/>
          <p14:tracePt t="63028" x="5786438" y="3562350"/>
          <p14:tracePt t="63061" x="5795963" y="3562350"/>
          <p14:tracePt t="63124" x="5803900" y="3562350"/>
          <p14:tracePt t="63149" x="5813425" y="3554413"/>
          <p14:tracePt t="63162" x="5830888" y="3536950"/>
          <p14:tracePt t="63175" x="5840413" y="3536950"/>
          <p14:tracePt t="63187" x="5848350" y="3517900"/>
          <p14:tracePt t="63200" x="5857875" y="3509963"/>
          <p14:tracePt t="63213" x="5875338" y="3490913"/>
          <p14:tracePt t="63227" x="5884863" y="3482975"/>
          <p14:tracePt t="63244" x="5902325" y="3473450"/>
          <p14:tracePt t="63261" x="5929313" y="3465513"/>
          <p14:tracePt t="63278" x="5965825" y="3446463"/>
          <p14:tracePt t="63294" x="5973763" y="3438525"/>
          <p14:tracePt t="63314" x="5983288" y="3438525"/>
          <p14:tracePt t="63568" x="5983288" y="3446463"/>
          <p14:tracePt t="63580" x="5983288" y="3465513"/>
          <p14:tracePt t="63593" x="5983288" y="3482975"/>
          <p14:tracePt t="63618" x="5983288" y="3500438"/>
          <p14:tracePt t="63631" x="5983288" y="3509963"/>
          <p14:tracePt t="63657" x="5983288" y="3517900"/>
          <p14:tracePt t="63669" x="5983288" y="3527425"/>
          <p14:tracePt t="63758" x="5983288" y="3536950"/>
          <p14:tracePt t="63796" x="5973763" y="3536950"/>
          <p14:tracePt t="63821" x="5965825" y="3536950"/>
          <p14:tracePt t="63847" x="5956300" y="3536950"/>
          <p14:tracePt t="63910" x="5956300" y="3544888"/>
          <p14:tracePt t="63948" x="5946775" y="3544888"/>
          <p14:tracePt t="64024" x="5946775" y="3554413"/>
          <p14:tracePt t="64037" x="5938838" y="3554413"/>
          <p14:tracePt t="64049" x="5929313" y="3554413"/>
          <p14:tracePt t="64062" x="5919788" y="3554413"/>
          <p14:tracePt t="64087" x="5902325" y="3562350"/>
          <p14:tracePt t="64100" x="5894388" y="3571875"/>
          <p14:tracePt t="64113" x="5875338" y="3571875"/>
          <p14:tracePt t="64126" x="5857875" y="3571875"/>
          <p14:tracePt t="64142" x="5857875" y="3581400"/>
          <p14:tracePt t="64159" x="5848350" y="3581400"/>
          <p14:tracePt t="64176" x="5830888" y="3581400"/>
          <p14:tracePt t="64192" x="5830888" y="3589338"/>
          <p14:tracePt t="64209" x="5822950" y="3589338"/>
          <p14:tracePt t="64226" x="5822950" y="3598863"/>
          <p14:tracePt t="64242" x="5813425" y="3598863"/>
          <p14:tracePt t="64265" x="5803900" y="3608388"/>
          <p14:tracePt t="64290" x="5795963" y="3608388"/>
          <p14:tracePt t="64328" x="5795963" y="3616325"/>
          <p14:tracePt t="64341" x="5786438" y="3616325"/>
          <p14:tracePt t="64353" x="5786438" y="3625850"/>
          <p14:tracePt t="64379" x="5776913" y="3625850"/>
          <p14:tracePt t="64404" x="5776913" y="3633788"/>
          <p14:tracePt t="64417" x="5768975" y="3633788"/>
          <p14:tracePt t="64467" x="5759450" y="3633788"/>
          <p14:tracePt t="64493" x="5759450" y="3643313"/>
          <p14:tracePt t="64531" x="5751513" y="3643313"/>
          <p14:tracePt t="64556" x="5751513" y="3652838"/>
          <p14:tracePt t="64569" x="5741988" y="3660775"/>
          <p14:tracePt t="64594" x="5741988" y="3670300"/>
          <p14:tracePt t="64607" x="5732463" y="3670300"/>
          <p14:tracePt t="64619" x="5724525" y="3687763"/>
          <p14:tracePt t="64632" x="5715000" y="3697288"/>
          <p14:tracePt t="64645" x="5697538" y="3705225"/>
          <p14:tracePt t="64658" x="5688013" y="3714750"/>
          <p14:tracePt t="64675" x="5661025" y="3732213"/>
          <p14:tracePt t="64695" x="5643563" y="3741738"/>
          <p14:tracePt t="64708" x="5634038" y="3751263"/>
          <p14:tracePt t="64725" x="5626100" y="3759200"/>
          <p14:tracePt t="64741" x="5616575" y="3768725"/>
          <p14:tracePt t="64759" x="5608638" y="3768725"/>
          <p14:tracePt t="64784" x="5608638" y="3776663"/>
          <p14:tracePt t="64797" x="5599113" y="3776663"/>
          <p14:tracePt t="65215" x="5589588" y="3776663"/>
          <p14:tracePt t="65240" x="5581650" y="3776663"/>
          <p14:tracePt t="65266" x="5562600" y="3776663"/>
          <p14:tracePt t="65278" x="5554663" y="3776663"/>
          <p14:tracePt t="65291" x="5545138" y="3776663"/>
          <p14:tracePt t="65304" x="5537200" y="3786188"/>
          <p14:tracePt t="65329" x="5527675" y="3795713"/>
          <p14:tracePt t="65341" x="5518150" y="3795713"/>
          <p14:tracePt t="65380" x="5518150" y="3803650"/>
          <p14:tracePt t="65405" x="5510213" y="3803650"/>
          <p14:tracePt t="65849" x="5500688" y="3803650"/>
          <p14:tracePt t="65862" x="5491163" y="3795713"/>
          <p14:tracePt t="65874" x="5491163" y="3786188"/>
          <p14:tracePt t="65887" x="5473700" y="3768725"/>
          <p14:tracePt t="65900" x="5465763" y="3751263"/>
          <p14:tracePt t="65912" x="5456238" y="3732213"/>
          <p14:tracePt t="65925" x="5446713" y="3724275"/>
          <p14:tracePt t="65939" x="5438775" y="3705225"/>
          <p14:tracePt t="65956" x="5429250" y="3697288"/>
          <p14:tracePt t="65976" x="5419725" y="3679825"/>
          <p14:tracePt t="66001" x="5411788" y="3679825"/>
          <p14:tracePt t="66014" x="5411788" y="3670300"/>
          <p14:tracePt t="66039" x="5402263" y="3660775"/>
          <p14:tracePt t="66064" x="5394325" y="3660775"/>
          <p14:tracePt t="66077" x="5384800" y="3652838"/>
          <p14:tracePt t="66102" x="5375275" y="3652838"/>
          <p14:tracePt t="66128" x="5367338" y="3643313"/>
          <p14:tracePt t="66153" x="5357813" y="3643313"/>
          <p14:tracePt t="66369" x="5348288" y="3643313"/>
          <p14:tracePt t="66470" x="5340350" y="3643313"/>
          <p14:tracePt t="66534" x="5330825" y="3643313"/>
          <p14:tracePt t="66559" x="5322888" y="3643313"/>
          <p14:tracePt t="66635" x="5303838" y="3643313"/>
          <p14:tracePt t="66650" x="5295900" y="3670300"/>
          <p14:tracePt t="66660" x="5268913" y="3714750"/>
          <p14:tracePt t="66673" x="5241925" y="3776663"/>
          <p14:tracePt t="66687" x="5224463" y="3830638"/>
          <p14:tracePt t="66704" x="5205413" y="3875088"/>
          <p14:tracePt t="66721" x="5197475" y="3894138"/>
          <p14:tracePt t="66762" x="5197475" y="3902075"/>
          <p14:tracePt t="66787" x="5197475" y="3911600"/>
          <p14:tracePt t="66812" x="5197475" y="3919538"/>
          <p14:tracePt t="66825" x="5197475" y="3938588"/>
          <p14:tracePt t="66838" x="5197475" y="3956050"/>
          <p14:tracePt t="66850" x="5197475" y="3965575"/>
          <p14:tracePt t="66863" x="5197475" y="3983038"/>
          <p14:tracePt t="66876" x="5197475" y="3990975"/>
          <p14:tracePt t="66901" x="5197475" y="4000500"/>
          <p14:tracePt t="66914" x="5197475" y="4010025"/>
          <p14:tracePt t="66964" x="5197475" y="4017963"/>
          <p14:tracePt t="67700" x="5197475" y="4000500"/>
          <p14:tracePt t="67713" x="5197475" y="3983038"/>
          <p14:tracePt t="67726" x="5197475" y="3965575"/>
          <p14:tracePt t="67738" x="5197475" y="3946525"/>
          <p14:tracePt t="67752" x="5197475" y="3929063"/>
          <p14:tracePt t="67769" x="5197475" y="3894138"/>
          <p14:tracePt t="67785" x="5187950" y="3867150"/>
          <p14:tracePt t="67802" x="5180013" y="3795713"/>
          <p14:tracePt t="67819" x="5180013" y="3751263"/>
          <p14:tracePt t="67835" x="5180013" y="3705225"/>
          <p14:tracePt t="67852" x="5180013" y="3670300"/>
          <p14:tracePt t="67869" x="5180013" y="3660775"/>
          <p14:tracePt t="67885" x="5180013" y="3652838"/>
          <p14:tracePt t="67902" x="5180013" y="3643313"/>
          <p14:tracePt t="67919" x="5180013" y="3633788"/>
          <p14:tracePt t="67936" x="5180013" y="3625850"/>
          <p14:tracePt t="68537" x="5170488" y="3625850"/>
          <p14:tracePt t="68563" x="5170488" y="3652838"/>
          <p14:tracePt t="68575" x="5143500" y="3705225"/>
          <p14:tracePt t="68588" x="5099050" y="3795713"/>
          <p14:tracePt t="68601" x="5037138" y="3911600"/>
          <p14:tracePt t="68617" x="4973638" y="4027488"/>
          <p14:tracePt t="68634" x="4911725" y="4133850"/>
          <p14:tracePt t="68652" x="4848225" y="4224338"/>
          <p14:tracePt t="68667" x="4848225" y="4232275"/>
          <p14:tracePt t="68685" x="4840288" y="4232275"/>
          <p14:tracePt t="68700" x="4830763" y="4241800"/>
          <p14:tracePt t="69020" x="4830763" y="4232275"/>
          <p14:tracePt t="69032" x="4840288" y="4214813"/>
          <p14:tracePt t="69045" x="4867275" y="4187825"/>
          <p14:tracePt t="69058" x="4894263" y="4152900"/>
          <p14:tracePt t="69070" x="4938713" y="4116388"/>
          <p14:tracePt t="69083" x="4973638" y="4089400"/>
          <p14:tracePt t="69100" x="4991100" y="4081463"/>
          <p14:tracePt t="69116" x="5000625" y="4062413"/>
          <p14:tracePt t="69146" x="5010150" y="4062413"/>
          <p14:tracePt t="69159" x="5010150" y="4054475"/>
          <p14:tracePt t="69438" x="5018088" y="4044950"/>
          <p14:tracePt t="69451" x="5027613" y="4037013"/>
          <p14:tracePt t="69463" x="5027613" y="4017963"/>
          <p14:tracePt t="69476" x="5045075" y="3990975"/>
          <p14:tracePt t="69488" x="5072063" y="3965575"/>
          <p14:tracePt t="69501" x="5099050" y="3919538"/>
          <p14:tracePt t="69515" x="5126038" y="3884613"/>
          <p14:tracePt t="69532" x="5143500" y="3857625"/>
          <p14:tracePt t="69549" x="5153025" y="3830638"/>
          <p14:tracePt t="69566" x="5180013" y="3813175"/>
          <p14:tracePt t="69582" x="5180013" y="3803650"/>
          <p14:tracePt t="69599" x="5187950" y="3795713"/>
          <p14:tracePt t="69616" x="5187950" y="3786188"/>
          <p14:tracePt t="69632" x="5187950" y="3776663"/>
          <p14:tracePt t="69648" x="5197475" y="3768725"/>
          <p14:tracePt t="69665" x="5205413" y="3759200"/>
          <p14:tracePt t="69682" x="5205413" y="3741738"/>
          <p14:tracePt t="69698" x="5205413" y="3724275"/>
          <p14:tracePt t="69715" x="5214938" y="3705225"/>
          <p14:tracePt t="69732" x="5224463" y="3670300"/>
          <p14:tracePt t="69748" x="5232400" y="3652838"/>
          <p14:tracePt t="69765" x="5232400" y="3643313"/>
          <p14:tracePt t="69781" x="5251450" y="3608388"/>
          <p14:tracePt t="69798" x="5251450" y="3598863"/>
          <p14:tracePt t="69815" x="5259388" y="3589338"/>
          <p14:tracePt t="69831" x="5268913" y="3571875"/>
          <p14:tracePt t="69868" x="5268913" y="3562350"/>
          <p14:tracePt t="70072" x="5276850" y="3562350"/>
          <p14:tracePt t="70097" x="5295900" y="3571875"/>
          <p14:tracePt t="70110" x="5313363" y="3608388"/>
          <p14:tracePt t="70122" x="5340350" y="3660775"/>
          <p14:tracePt t="70135" x="5384800" y="3732213"/>
          <p14:tracePt t="70148" x="5394325" y="3768725"/>
          <p14:tracePt t="70164" x="5419725" y="3803650"/>
          <p14:tracePt t="70181" x="5438775" y="3822700"/>
          <p14:tracePt t="70197" x="5438775" y="3840163"/>
          <p14:tracePt t="70214" x="5456238" y="3857625"/>
          <p14:tracePt t="70231" x="5465763" y="3875088"/>
          <p14:tracePt t="70247" x="5465763" y="3884613"/>
          <p14:tracePt t="70264" x="5473700" y="3902075"/>
          <p14:tracePt t="70281" x="5473700" y="3911600"/>
          <p14:tracePt t="70297" x="5473700" y="3919538"/>
          <p14:tracePt t="70314" x="5483225" y="3929063"/>
          <p14:tracePt t="70330" x="5491163" y="3938588"/>
          <p14:tracePt t="70347" x="5491163" y="3946525"/>
          <p14:tracePt t="70364" x="5491163" y="3956050"/>
          <p14:tracePt t="70401" x="5491163" y="3965575"/>
          <p14:tracePt t="70642" x="5483225" y="3965575"/>
          <p14:tracePt t="70718" x="5473700" y="3965575"/>
          <p14:tracePt t="70731" x="5465763" y="3956050"/>
          <p14:tracePt t="70743" x="5456238" y="3956050"/>
          <p14:tracePt t="70769" x="5446713" y="3946525"/>
          <p14:tracePt t="70794" x="5438775" y="3946525"/>
          <p14:tracePt t="70819" x="5429250" y="3938588"/>
          <p14:tracePt t="70857" x="5419725" y="3938588"/>
          <p14:tracePt t="70883" x="5419725" y="3929063"/>
          <p14:tracePt t="70908" x="5419725" y="3919538"/>
          <p14:tracePt t="72304" x="5411788" y="3919538"/>
          <p14:tracePt t="72392" x="5402263" y="3919538"/>
          <p14:tracePt t="72443" x="5394325" y="3919538"/>
          <p14:tracePt t="72494" x="5384800" y="3919538"/>
          <p14:tracePt t="72506" x="5375275" y="3919538"/>
          <p14:tracePt t="72519" x="5367338" y="3919538"/>
          <p14:tracePt t="72532" x="5348288" y="3919538"/>
          <p14:tracePt t="72545" x="5330825" y="3919538"/>
          <p14:tracePt t="72559" x="5313363" y="3919538"/>
          <p14:tracePt t="72576" x="5295900" y="3919538"/>
          <p14:tracePt t="72593" x="5286375" y="3919538"/>
          <p14:tracePt t="72609" x="5251450" y="3919538"/>
          <p14:tracePt t="72626" x="5241925" y="3919538"/>
          <p14:tracePt t="72643" x="5232400" y="3919538"/>
          <p14:tracePt t="72722" x="5224463" y="3919538"/>
          <p14:tracePt t="72786" x="5214938" y="3919538"/>
          <p14:tracePt t="72849" x="5214938" y="3911600"/>
          <p14:tracePt t="72976" x="5224463" y="3911600"/>
          <p14:tracePt t="73001" x="5232400" y="3902075"/>
          <p14:tracePt t="73014" x="5241925" y="3902075"/>
          <p14:tracePt t="73026" x="5259388" y="3884613"/>
          <p14:tracePt t="73039" x="5303838" y="3840163"/>
          <p14:tracePt t="73052" x="5375275" y="3759200"/>
          <p14:tracePt t="73064" x="5456238" y="3679825"/>
          <p14:tracePt t="73077" x="5537200" y="3598863"/>
          <p14:tracePt t="73092" x="5589588" y="3536950"/>
          <p14:tracePt t="73108" x="5616575" y="3509963"/>
          <p14:tracePt t="73125" x="5626100" y="3490913"/>
          <p14:tracePt t="73142" x="5634038" y="3473450"/>
          <p14:tracePt t="73178" x="5634038" y="3465513"/>
          <p14:tracePt t="73204" x="5626100" y="3465513"/>
          <p14:tracePt t="73229" x="5616575" y="3455988"/>
          <p14:tracePt t="73242" x="5608638" y="3455988"/>
          <p14:tracePt t="73254" x="5562600" y="3455988"/>
          <p14:tracePt t="73267" x="5429250" y="3446463"/>
          <p14:tracePt t="73280" x="5187950" y="3429000"/>
          <p14:tracePt t="73292" x="4867275" y="3429000"/>
          <p14:tracePt t="73308" x="4741863" y="3429000"/>
          <p14:tracePt t="73325" x="4679950" y="3429000"/>
          <p14:tracePt t="73341" x="4652963" y="3429000"/>
          <p14:tracePt t="73358" x="4633913" y="3438525"/>
          <p14:tracePt t="73470" x="4633913" y="3446463"/>
          <p14:tracePt t="73482" x="4633913" y="3455988"/>
          <p14:tracePt t="73508" x="4633913" y="3465513"/>
          <p14:tracePt t="73520" x="4633913" y="3473450"/>
          <p14:tracePt t="73533" x="4633913" y="3482975"/>
          <p14:tracePt t="73546" x="4643438" y="3482975"/>
          <p14:tracePt t="73558" x="4643438" y="3490913"/>
          <p14:tracePt t="73574" x="4652963" y="3517900"/>
          <p14:tracePt t="73591" x="4660900" y="3536950"/>
          <p14:tracePt t="73608" x="4670425" y="3562350"/>
          <p14:tracePt t="73624" x="4714875" y="3660775"/>
          <p14:tracePt t="73641" x="4741863" y="3687763"/>
          <p14:tracePt t="73658" x="4759325" y="3714750"/>
          <p14:tracePt t="73674" x="4848225" y="3768725"/>
          <p14:tracePt t="73691" x="4884738" y="3786188"/>
          <p14:tracePt t="73707" x="4938713" y="3803650"/>
          <p14:tracePt t="73724" x="4991100" y="3822700"/>
          <p14:tracePt t="73741" x="5000625" y="3822700"/>
          <p14:tracePt t="73757" x="5010150" y="3830638"/>
          <p14:tracePt t="73774" x="5027613" y="3830638"/>
          <p14:tracePt t="73799" x="5037138" y="3830638"/>
          <p14:tracePt t="73811" x="5045075" y="3830638"/>
          <p14:tracePt t="73824" x="5054600" y="3830638"/>
          <p14:tracePt t="73840" x="5072063" y="3830638"/>
          <p14:tracePt t="73857" x="5099050" y="3830638"/>
          <p14:tracePt t="73874" x="5126038" y="3830638"/>
          <p14:tracePt t="73890" x="5160963" y="3813175"/>
          <p14:tracePt t="73907" x="5170488" y="3803650"/>
          <p14:tracePt t="73924" x="5170488" y="3795713"/>
          <p14:tracePt t="73963" x="5160963" y="3786188"/>
          <p14:tracePt t="73976" x="5153025" y="3776663"/>
          <p14:tracePt t="73988" x="5126038" y="3776663"/>
          <p14:tracePt t="74014" x="5116513" y="3768725"/>
          <p14:tracePt t="74026" x="5099050" y="3768725"/>
          <p14:tracePt t="74052" x="5089525" y="3768725"/>
          <p14:tracePt t="74065" x="5081588" y="3768725"/>
          <p14:tracePt t="74077" x="5072063" y="3768725"/>
          <p14:tracePt t="74090" x="5062538" y="3768725"/>
          <p14:tracePt t="74107" x="5045075" y="3768725"/>
          <p14:tracePt t="74123" x="5018088" y="3768725"/>
          <p14:tracePt t="74140" x="4983163" y="3768725"/>
          <p14:tracePt t="74141" x="4946650" y="3768725"/>
          <p14:tracePt t="74156" x="4894263" y="3768725"/>
          <p14:tracePt t="74173" x="4867275" y="3768725"/>
          <p14:tracePt t="74190" x="4840288" y="3768725"/>
          <p14:tracePt t="74207" x="4803775" y="3768725"/>
          <p14:tracePt t="74223" x="4795838" y="3768725"/>
          <p14:tracePt t="74240" x="4786313" y="3768725"/>
          <p14:tracePt t="74256" x="4776788" y="3768725"/>
          <p14:tracePt t="74280" x="4768850" y="3768725"/>
          <p14:tracePt t="74343" x="4768850" y="3776663"/>
          <p14:tracePt t="74394" x="4768850" y="3786188"/>
          <p14:tracePt t="74483" x="4768850" y="3795713"/>
          <p14:tracePt t="74496" x="4776788" y="3803650"/>
          <p14:tracePt t="74508" x="4786313" y="3822700"/>
          <p14:tracePt t="74522" x="4803775" y="3848100"/>
          <p14:tracePt t="74539" x="4830763" y="3875088"/>
          <p14:tracePt t="74556" x="4848225" y="3911600"/>
          <p14:tracePt t="74572" x="4919663" y="3973513"/>
          <p14:tracePt t="74589" x="4956175" y="3990975"/>
          <p14:tracePt t="74606" x="4991100" y="4010025"/>
          <p14:tracePt t="74622" x="5027613" y="4027488"/>
          <p14:tracePt t="74639" x="5054600" y="4044950"/>
          <p14:tracePt t="74656" x="5072063" y="4044950"/>
          <p14:tracePt t="74673" x="5099050" y="4054475"/>
          <p14:tracePt t="74689" x="5116513" y="4054475"/>
          <p14:tracePt t="74706" x="5126038" y="4062413"/>
          <p14:tracePt t="74722" x="5133975" y="4062413"/>
          <p14:tracePt t="74739" x="5170488" y="4062413"/>
          <p14:tracePt t="74755" x="5187950" y="4062413"/>
          <p14:tracePt t="74772" x="5205413" y="4062413"/>
          <p14:tracePt t="74789" x="5259388" y="4071938"/>
          <p14:tracePt t="74805" x="5276850" y="4071938"/>
          <p14:tracePt t="74822" x="5286375" y="4071938"/>
          <p14:tracePt t="74839" x="5322888" y="4081463"/>
          <p14:tracePt t="78097" x="5313363" y="4062413"/>
          <p14:tracePt t="78110" x="5286375" y="4054475"/>
          <p14:tracePt t="78122" x="5241925" y="4017963"/>
          <p14:tracePt t="78135" x="5153025" y="3973513"/>
          <p14:tracePt t="78149" x="5062538" y="3911600"/>
          <p14:tracePt t="78166" x="4946650" y="3857625"/>
          <p14:tracePt t="78182" x="4867275" y="3830638"/>
          <p14:tracePt t="78199" x="4759325" y="3786188"/>
          <p14:tracePt t="78215" x="4724400" y="3768725"/>
          <p14:tracePt t="78232" x="4687888" y="3768725"/>
          <p14:tracePt t="78249" x="4572000" y="3768725"/>
          <p14:tracePt t="78265" x="4510088" y="3768725"/>
          <p14:tracePt t="78282" x="4473575" y="3768725"/>
          <p14:tracePt t="78299" x="4438650" y="3768725"/>
          <p14:tracePt t="78315" x="4357688" y="3848100"/>
          <p14:tracePt t="78332" x="4340225" y="3911600"/>
          <p14:tracePt t="78348" x="4313238" y="3973513"/>
          <p14:tracePt t="78365" x="4313238" y="4071938"/>
          <p14:tracePt t="78382" x="4340225" y="4116388"/>
          <p14:tracePt t="78398" x="4384675" y="4160838"/>
          <p14:tracePt t="78415" x="4527550" y="4214813"/>
          <p14:tracePt t="78432" x="4625975" y="4232275"/>
          <p14:tracePt t="78448" x="4724400" y="4241800"/>
          <p14:tracePt t="78465" x="4894263" y="4241800"/>
          <p14:tracePt t="78481" x="4938713" y="4241800"/>
          <p14:tracePt t="78498" x="4973638" y="4232275"/>
          <p14:tracePt t="78515" x="4991100" y="4214813"/>
          <p14:tracePt t="78531" x="5000625" y="4197350"/>
          <p14:tracePt t="78548" x="5010150" y="4152900"/>
          <p14:tracePt t="78565" x="5027613" y="4010025"/>
          <p14:tracePt t="78581" x="5027613" y="3946525"/>
          <p14:tracePt t="78598" x="5027613" y="3894138"/>
          <p14:tracePt t="78615" x="5010150" y="3867150"/>
          <p14:tracePt t="78631" x="4973638" y="3830638"/>
          <p14:tracePt t="78648" x="4938713" y="3803650"/>
          <p14:tracePt t="78665" x="4902200" y="3795713"/>
          <p14:tracePt t="78681" x="4830763" y="3776663"/>
          <p14:tracePt t="78698" x="4776788" y="3768725"/>
          <p14:tracePt t="78715" x="4741863" y="3768725"/>
          <p14:tracePt t="78731" x="4660900" y="3768725"/>
          <p14:tracePt t="78748" x="4633913" y="3768725"/>
          <p14:tracePt t="78765" x="4625975" y="3776663"/>
          <p14:tracePt t="78781" x="4598988" y="3803650"/>
          <p14:tracePt t="78798" x="4581525" y="3813175"/>
          <p14:tracePt t="78814" x="4581525" y="3822700"/>
          <p14:tracePt t="78831" x="4581525" y="3857625"/>
          <p14:tracePt t="78847" x="4581525" y="3875088"/>
          <p14:tracePt t="78864" x="4581525" y="3911600"/>
          <p14:tracePt t="78881" x="4581525" y="3938588"/>
          <p14:tracePt t="78897" x="4652963" y="4000500"/>
          <p14:tracePt t="78914" x="4705350" y="4027488"/>
          <p14:tracePt t="78931" x="4795838" y="4062413"/>
          <p14:tracePt t="78947" x="4911725" y="4081463"/>
          <p14:tracePt t="78964" x="4946650" y="4089400"/>
          <p14:tracePt t="78981" x="4965700" y="4089400"/>
          <p14:tracePt t="78997" x="4983163" y="4089400"/>
          <p14:tracePt t="79014" x="4991100" y="4089400"/>
          <p14:tracePt t="79030" x="5000625" y="4089400"/>
          <p14:tracePt t="79148" x="5000625" y="4081463"/>
          <p14:tracePt t="79161" x="4991100" y="4081463"/>
          <p14:tracePt t="79186" x="4983163" y="4081463"/>
          <p14:tracePt t="79199" x="4983163" y="4071938"/>
          <p14:tracePt t="79224" x="4973638" y="4071938"/>
          <p14:tracePt t="79262" x="4965700" y="4071938"/>
          <p14:tracePt t="80087" x="4965700" y="4062413"/>
          <p14:tracePt t="80100" x="5037138" y="4044950"/>
          <p14:tracePt t="80112" x="5286375" y="3983038"/>
          <p14:tracePt t="80125" x="5776913" y="3830638"/>
          <p14:tracePt t="80138" x="6429375" y="3616325"/>
          <p14:tracePt t="80150" x="6831013" y="3438525"/>
          <p14:tracePt t="80163" x="7089775" y="3330575"/>
          <p14:tracePt t="80178" x="7277100" y="3259138"/>
          <p14:tracePt t="80195" x="7473950" y="3187700"/>
          <p14:tracePt t="80212" x="7697788" y="3133725"/>
          <p14:tracePt t="80228" x="8062913" y="3054350"/>
          <p14:tracePt t="80245" x="8232775" y="3017838"/>
          <p14:tracePt t="80261" x="8348663" y="3017838"/>
          <p14:tracePt t="80278" x="8528050" y="3000375"/>
          <p14:tracePt t="80295" x="8582025" y="3000375"/>
          <p14:tracePt t="80311" x="8643938" y="3000375"/>
          <p14:tracePt t="80328" x="8715375" y="2990850"/>
          <p14:tracePt t="80345" x="8724900" y="2990850"/>
          <p14:tracePt t="80361" x="8732838" y="2990850"/>
          <p14:tracePt t="80403" x="8742363" y="2990850"/>
          <p14:tracePt t="80771" x="8751888" y="2990850"/>
          <p14:tracePt t="80784" x="8769350" y="2990850"/>
          <p14:tracePt t="80796" x="8804275" y="2990850"/>
          <p14:tracePt t="80811" x="8867775" y="2990850"/>
          <p14:tracePt t="80827" x="8947150" y="2990850"/>
          <p14:tracePt t="80844" x="9001125" y="2990850"/>
          <p14:tracePt t="80861" x="9072563" y="2990850"/>
          <p14:tracePt t="80877" x="9090025" y="2990850"/>
          <p14:tracePt t="80894" x="9099550" y="2990850"/>
          <p14:tracePt t="80911" x="9117013" y="2990850"/>
          <p14:tracePt t="80936" x="9126538" y="2990850"/>
          <p14:tracePt t="83839" x="9099550" y="2990850"/>
          <p14:tracePt t="83852" x="9045575" y="2990850"/>
          <p14:tracePt t="83865" x="8858250" y="2990850"/>
          <p14:tracePt t="83878" x="8537575" y="2990850"/>
          <p14:tracePt t="83891" x="8072438" y="2990850"/>
          <p14:tracePt t="83904" x="7670800" y="2973388"/>
          <p14:tracePt t="83921" x="7412038" y="2946400"/>
          <p14:tracePt t="83938" x="7143750" y="2884488"/>
          <p14:tracePt t="83954" x="6491288" y="2795588"/>
          <p14:tracePt t="83971" x="6134100" y="2759075"/>
          <p14:tracePt t="83988" x="5813425" y="2759075"/>
          <p14:tracePt t="84004" x="5295900" y="2759075"/>
          <p14:tracePt t="84021" x="5099050" y="2786063"/>
          <p14:tracePt t="84038" x="4911725" y="2867025"/>
          <p14:tracePt t="84054" x="4625975" y="3036888"/>
          <p14:tracePt t="84071" x="4527550" y="3108325"/>
          <p14:tracePt t="84088" x="4465638" y="3160713"/>
          <p14:tracePt t="84104" x="4411663" y="3232150"/>
          <p14:tracePt t="84121" x="4330700" y="3357563"/>
          <p14:tracePt t="84137" x="4313238" y="3429000"/>
          <p14:tracePt t="84154" x="4303713" y="3517900"/>
          <p14:tracePt t="84171" x="4303713" y="3679825"/>
          <p14:tracePt t="84187" x="4330700" y="3751263"/>
          <p14:tracePt t="84204" x="4375150" y="3830638"/>
          <p14:tracePt t="84220" x="4572000" y="4017963"/>
          <p14:tracePt t="84237" x="4759325" y="4133850"/>
          <p14:tracePt t="84254" x="5018088" y="4241800"/>
          <p14:tracePt t="84271" x="5545138" y="4384675"/>
          <p14:tracePt t="84287" x="5830888" y="4446588"/>
          <p14:tracePt t="84304" x="6143625" y="4483100"/>
          <p14:tracePt t="84321" x="6946900" y="4510088"/>
          <p14:tracePt t="84337" x="7394575" y="4510088"/>
          <p14:tracePt t="84354" x="7867650" y="4483100"/>
          <p14:tracePt t="84370" x="8259763" y="4384675"/>
          <p14:tracePt t="84387" x="9018588" y="4071938"/>
          <p14:tracePt t="84403" x="9412288" y="3875088"/>
          <p14:tracePt t="84420" x="9680575" y="3724275"/>
          <p14:tracePt t="84437" x="10153650" y="3482975"/>
          <p14:tracePt t="84453" x="10260013" y="3419475"/>
          <p14:tracePt t="84470" x="10340975" y="3348038"/>
          <p14:tracePt t="84487" x="10394950" y="3286125"/>
          <p14:tracePt t="85488" x="10331450" y="3286125"/>
          <p14:tracePt t="85500" x="10099675" y="3286125"/>
          <p14:tracePt t="85513" x="9394825" y="3375025"/>
          <p14:tracePt t="85526" x="8447088" y="3500438"/>
          <p14:tracePt t="85538" x="7589838" y="3679825"/>
          <p14:tracePt t="85552" x="7153275" y="3768725"/>
          <p14:tracePt t="85568" x="6732588" y="3840163"/>
          <p14:tracePt t="85584" x="6429375" y="3884613"/>
          <p14:tracePt t="85601" x="6296025" y="3894138"/>
          <p14:tracePt t="85618" x="6153150" y="3902075"/>
          <p14:tracePt t="85634" x="6126163" y="3902075"/>
          <p14:tracePt t="85843" x="6116638" y="3902075"/>
          <p14:tracePt t="85855" x="6099175" y="3902075"/>
          <p14:tracePt t="85868" x="6054725" y="3894138"/>
          <p14:tracePt t="85881" x="5983288" y="3857625"/>
          <p14:tracePt t="85893" x="5867400" y="3803650"/>
          <p14:tracePt t="85906" x="5697538" y="3714750"/>
          <p14:tracePt t="85919" x="5562600" y="3660775"/>
          <p14:tracePt t="85934" x="5483225" y="3616325"/>
          <p14:tracePt t="85950" x="5429250" y="3598863"/>
          <p14:tracePt t="85967" x="5411788" y="3581400"/>
          <p14:tracePt t="85984" x="5394325" y="3562350"/>
          <p14:tracePt t="86000" x="5384800" y="3562350"/>
          <p14:tracePt t="86261" x="5384800" y="3554413"/>
          <p14:tracePt t="86274" x="5384800" y="3544888"/>
          <p14:tracePt t="86286" x="5375275" y="3536950"/>
          <p14:tracePt t="86300" x="5367338" y="3527425"/>
          <p14:tracePt t="86316" x="5367338" y="3517900"/>
          <p14:tracePt t="86333" x="5348288" y="3509963"/>
          <p14:tracePt t="86362" x="5348288" y="3500438"/>
          <p14:tracePt t="86388" x="5340350" y="3500438"/>
          <p14:tracePt t="86869" x="5357813" y="3500438"/>
          <p14:tracePt t="86882" x="5384800" y="3500438"/>
          <p14:tracePt t="86895" x="5419725" y="3500438"/>
          <p14:tracePt t="86907" x="5465763" y="3500438"/>
          <p14:tracePt t="86920" x="5545138" y="3500438"/>
          <p14:tracePt t="86934" x="5616575" y="3500438"/>
          <p14:tracePt t="86949" x="5680075" y="3500438"/>
          <p14:tracePt t="86965" x="5724525" y="3500438"/>
          <p14:tracePt t="86982" x="5768975" y="3500438"/>
          <p14:tracePt t="86999" x="5840413" y="3500438"/>
          <p14:tracePt t="87015" x="5875338" y="3500438"/>
          <p14:tracePt t="87032" x="5902325" y="3500438"/>
          <p14:tracePt t="87049" x="5991225" y="3490913"/>
          <p14:tracePt t="87065" x="6027738" y="3490913"/>
          <p14:tracePt t="87082" x="6081713" y="3490913"/>
          <p14:tracePt t="87098" x="6134100" y="3482975"/>
          <p14:tracePt t="87115" x="6153150" y="3482975"/>
          <p14:tracePt t="87132" x="6170613" y="3482975"/>
          <p14:tracePt t="87149" x="6224588" y="3473450"/>
          <p14:tracePt t="87165" x="6242050" y="3473450"/>
          <p14:tracePt t="87181" x="6251575" y="3473450"/>
          <p14:tracePt t="87199" x="6276975" y="3473450"/>
          <p14:tracePt t="87215" x="6286500" y="3465513"/>
          <p14:tracePt t="87275" x="6296025" y="3465513"/>
          <p14:tracePt t="87554" x="6276975" y="3465513"/>
          <p14:tracePt t="87567" x="6224588" y="3465513"/>
          <p14:tracePt t="87579" x="6072188" y="3465513"/>
          <p14:tracePt t="87592" x="5902325" y="3465513"/>
          <p14:tracePt t="87605" x="5643563" y="3473450"/>
          <p14:tracePt t="87617" x="5446713" y="3509963"/>
          <p14:tracePt t="87631" x="5313363" y="3536950"/>
          <p14:tracePt t="87647" x="5268913" y="3536950"/>
          <p14:tracePt t="87664" x="5259388" y="3536950"/>
          <p14:tracePt t="87680" x="5251450" y="3536950"/>
          <p14:tracePt t="87706" x="5241925" y="3536950"/>
          <p14:tracePt t="87972" x="5241925" y="3544888"/>
          <p14:tracePt t="87984" x="5241925" y="3554413"/>
          <p14:tracePt t="87997" x="5241925" y="3571875"/>
          <p14:tracePt t="88010" x="5241925" y="3616325"/>
          <p14:tracePt t="88023" x="5251450" y="3679825"/>
          <p14:tracePt t="88035" x="5259388" y="3751263"/>
          <p14:tracePt t="88048" x="5268913" y="3840163"/>
          <p14:tracePt t="88063" x="5268913" y="3919538"/>
          <p14:tracePt t="88080" x="5268913" y="4017963"/>
          <p14:tracePt t="88096" x="5268913" y="4089400"/>
          <p14:tracePt t="88113" x="5276850" y="4143375"/>
          <p14:tracePt t="88130" x="5276850" y="4152900"/>
          <p14:tracePt t="88147" x="5276850" y="4160838"/>
          <p14:tracePt t="88163" x="5286375" y="4160838"/>
          <p14:tracePt t="88187" x="5286375" y="4170363"/>
          <p14:tracePt t="88492" x="5295900" y="4170363"/>
          <p14:tracePt t="88504" x="5303838" y="4170363"/>
          <p14:tracePt t="88517" x="5313363" y="4160838"/>
          <p14:tracePt t="88530" x="5330825" y="4108450"/>
          <p14:tracePt t="88545" x="5357813" y="4037013"/>
          <p14:tracePt t="88562" x="5394325" y="3956050"/>
          <p14:tracePt t="88579" x="5429250" y="3902075"/>
          <p14:tracePt t="88582" x="5456238" y="3857625"/>
          <p14:tracePt t="88595" x="5473700" y="3830638"/>
          <p14:tracePt t="88613" x="5483225" y="3803650"/>
          <p14:tracePt t="88629" x="5483225" y="3795713"/>
          <p14:tracePt t="88645" x="5500688" y="3768725"/>
          <p14:tracePt t="88663" x="5500688" y="3751263"/>
          <p14:tracePt t="88679" x="5500688" y="3741738"/>
          <p14:tracePt t="88695" x="5510213" y="3714750"/>
          <p14:tracePt t="88712" x="5518150" y="3705225"/>
          <p14:tracePt t="88732" x="5518150" y="3697288"/>
          <p14:tracePt t="88746" x="5527675" y="3697288"/>
          <p14:tracePt t="88762" x="5527675" y="3679825"/>
          <p14:tracePt t="88778" x="5537200" y="3679825"/>
          <p14:tracePt t="88808" x="5537200" y="3670300"/>
          <p14:tracePt t="88872" x="5537200" y="3660775"/>
          <p14:tracePt t="88884" x="5537200" y="3652838"/>
          <p14:tracePt t="88910" x="5537200" y="3643313"/>
          <p14:tracePt t="88948" x="5537200" y="3633788"/>
          <p14:tracePt t="88960" x="5527675" y="3633788"/>
          <p14:tracePt t="88973" x="5518150" y="3633788"/>
          <p14:tracePt t="88998" x="5518150" y="3625850"/>
          <p14:tracePt t="89024" x="5510213" y="3616325"/>
          <p14:tracePt t="89049" x="5500688" y="3608388"/>
          <p14:tracePt t="89087" x="5500688" y="3598863"/>
          <p14:tracePt t="89100" x="5491163" y="3598863"/>
          <p14:tracePt t="89239" x="5491163" y="3589338"/>
          <p14:tracePt t="89252" x="5527675" y="3581400"/>
          <p14:tracePt t="89264" x="5589588" y="3544888"/>
          <p14:tracePt t="89278" x="5680075" y="3517900"/>
          <p14:tracePt t="89294" x="5776913" y="3465513"/>
          <p14:tracePt t="89311" x="5848350" y="3438525"/>
          <p14:tracePt t="89328" x="5902325" y="3419475"/>
          <p14:tracePt t="89344" x="5919788" y="3419475"/>
          <p14:tracePt t="89366" x="5929313" y="3419475"/>
          <p14:tracePt t="89492" x="5938838" y="3419475"/>
          <p14:tracePt t="89518" x="5946775" y="3419475"/>
          <p14:tracePt t="89556" x="5956300" y="3419475"/>
          <p14:tracePt t="89568" x="5965825" y="3419475"/>
          <p14:tracePt t="89583" x="5983288" y="3419475"/>
          <p14:tracePt t="89594" x="6000750" y="3429000"/>
          <p14:tracePt t="89610" x="6018213" y="3429000"/>
          <p14:tracePt t="89627" x="6045200" y="3438525"/>
          <p14:tracePt t="89644" x="6054725" y="3438525"/>
          <p14:tracePt t="89644" x="6062663" y="3446463"/>
          <p14:tracePt t="89660" x="6072188" y="3446463"/>
          <p14:tracePt t="89677" x="6081713" y="3446463"/>
          <p14:tracePt t="89695" x="6089650" y="3446463"/>
          <p14:tracePt t="89721" x="6099175" y="3446463"/>
          <p14:tracePt t="89746" x="6108700" y="3446463"/>
          <p14:tracePt t="89987" x="6108700" y="3438525"/>
          <p14:tracePt t="90013" x="6108700" y="3419475"/>
          <p14:tracePt t="90025" x="6108700" y="3411538"/>
          <p14:tracePt t="90038" x="6108700" y="3384550"/>
          <p14:tracePt t="90051" x="6108700" y="3375025"/>
          <p14:tracePt t="90063" x="6108700" y="3367088"/>
          <p14:tracePt t="90076" x="6108700" y="3348038"/>
          <p14:tracePt t="90093" x="6108700" y="3340100"/>
          <p14:tracePt t="90109" x="6108700" y="3322638"/>
          <p14:tracePt t="90126" x="6108700" y="3303588"/>
          <p14:tracePt t="90142" x="6108700" y="3259138"/>
          <p14:tracePt t="90159" x="6108700" y="3251200"/>
          <p14:tracePt t="90176" x="6108700" y="3232150"/>
          <p14:tracePt t="90192" x="6108700" y="3214688"/>
          <p14:tracePt t="90209" x="6108700" y="3205163"/>
          <p14:tracePt t="90228" x="6108700" y="3197225"/>
          <p14:tracePt t="90456" x="6108700" y="3205163"/>
          <p14:tracePt t="90469" x="6108700" y="3214688"/>
          <p14:tracePt t="90494" x="6108700" y="3224213"/>
          <p14:tracePt t="90520" x="6108700" y="3241675"/>
          <p14:tracePt t="90532" x="6108700" y="3251200"/>
          <p14:tracePt t="90545" x="6108700" y="3259138"/>
          <p14:tracePt t="90570" x="6108700" y="3268663"/>
          <p14:tracePt t="90596" x="6108700" y="3276600"/>
          <p14:tracePt t="90659" x="6108700" y="3286125"/>
          <p14:tracePt t="90684" x="6108700" y="3295650"/>
          <p14:tracePt t="91319" x="6099175" y="3295650"/>
          <p14:tracePt t="91331" x="6081713" y="3295650"/>
          <p14:tracePt t="91344" x="6037263" y="3295650"/>
          <p14:tracePt t="91357" x="5991225" y="3303588"/>
          <p14:tracePt t="91374" x="5919788" y="3322638"/>
          <p14:tracePt t="91390" x="5884863" y="3322638"/>
          <p14:tracePt t="91407" x="5830888" y="3340100"/>
          <p14:tracePt t="91423" x="5803900" y="3340100"/>
          <p14:tracePt t="91440" x="5786438" y="3348038"/>
          <p14:tracePt t="91457" x="5776913" y="3348038"/>
          <p14:tracePt t="91473" x="5759450" y="3348038"/>
          <p14:tracePt t="91509" x="5751513" y="3348038"/>
          <p14:tracePt t="91521" x="5741988" y="3348038"/>
          <p14:tracePt t="91534" x="5724525" y="3348038"/>
          <p14:tracePt t="91547" x="5705475" y="3357563"/>
          <p14:tracePt t="91560" x="5680075" y="3357563"/>
          <p14:tracePt t="91573" x="5653088" y="3367088"/>
          <p14:tracePt t="91590" x="5616575" y="3367088"/>
          <p14:tracePt t="91606" x="5599113" y="3375025"/>
          <p14:tracePt t="91623" x="5581650" y="3375025"/>
          <p14:tracePt t="91640" x="5572125" y="3375025"/>
          <p14:tracePt t="91674" x="5562600" y="3375025"/>
          <p14:tracePt t="91813" x="5554663" y="3375025"/>
          <p14:tracePt t="91826" x="5554663" y="3384550"/>
          <p14:tracePt t="91839" x="5537200" y="3384550"/>
          <p14:tracePt t="91851" x="5527675" y="3394075"/>
          <p14:tracePt t="91864" x="5518150" y="3394075"/>
          <p14:tracePt t="91876" x="5510213" y="3394075"/>
          <p14:tracePt t="91890" x="5500688" y="3394075"/>
          <p14:tracePt t="91940" x="5491163" y="3394075"/>
          <p14:tracePt t="92155" x="5500688" y="3394075"/>
          <p14:tracePt t="92168" x="5527675" y="3394075"/>
          <p14:tracePt t="92180" x="5562600" y="3394075"/>
          <p14:tracePt t="92193" x="5608638" y="3394075"/>
          <p14:tracePt t="92206" x="5670550" y="3402013"/>
          <p14:tracePt t="92222" x="5705475" y="3411538"/>
          <p14:tracePt t="92238" x="5741988" y="3411538"/>
          <p14:tracePt t="92255" x="5768975" y="3411538"/>
          <p14:tracePt t="92272" x="5840413" y="3419475"/>
          <p14:tracePt t="92288" x="5867400" y="3419475"/>
          <p14:tracePt t="92305" x="5894388" y="3419475"/>
          <p14:tracePt t="92322" x="5929313" y="3419475"/>
          <p14:tracePt t="92338" x="5946775" y="3419475"/>
          <p14:tracePt t="92355" x="5965825" y="3419475"/>
          <p14:tracePt t="92372" x="5983288" y="3419475"/>
          <p14:tracePt t="92388" x="5991225" y="3419475"/>
          <p14:tracePt t="92408" x="6010275" y="3419475"/>
          <p14:tracePt t="92434" x="6018213" y="3419475"/>
          <p14:tracePt t="92459" x="6027738" y="3419475"/>
          <p14:tracePt t="92497" x="6037263" y="3419475"/>
          <p14:tracePt t="92599" x="6045200" y="3419475"/>
          <p14:tracePt t="92624" x="6062663" y="3419475"/>
          <p14:tracePt t="92637" x="6072188" y="3419475"/>
          <p14:tracePt t="92649" x="6116638" y="3419475"/>
          <p14:tracePt t="92662" x="6161088" y="3411538"/>
          <p14:tracePt t="92674" x="6215063" y="3384550"/>
          <p14:tracePt t="92688" x="6269038" y="3357563"/>
          <p14:tracePt t="92704" x="6286500" y="3348038"/>
          <p14:tracePt t="92721" x="6303963" y="3330575"/>
          <p14:tracePt t="92776" x="6313488" y="3330575"/>
          <p14:tracePt t="93588" x="6296025" y="3330575"/>
          <p14:tracePt t="93601" x="6259513" y="3330575"/>
          <p14:tracePt t="93613" x="6188075" y="3348038"/>
          <p14:tracePt t="93626" x="6116638" y="3367088"/>
          <p14:tracePt t="93638" x="6072188" y="3375025"/>
          <p14:tracePt t="93657" x="6018213" y="3394075"/>
          <p14:tracePt t="93669" x="5991225" y="3402013"/>
          <p14:tracePt t="93686" x="5965825" y="3402013"/>
          <p14:tracePt t="93702" x="5938838" y="3411538"/>
          <p14:tracePt t="93719" x="5929313" y="3411538"/>
          <p14:tracePt t="93765" x="5919788" y="3411538"/>
          <p14:tracePt t="93790" x="5911850" y="3411538"/>
          <p14:tracePt t="93803" x="5902325" y="3411538"/>
          <p14:tracePt t="93828" x="5884863" y="3411538"/>
          <p14:tracePt t="93841" x="5867400" y="3411538"/>
          <p14:tracePt t="93855" x="5848350" y="3411538"/>
          <p14:tracePt t="93869" x="5830888" y="3411538"/>
          <p14:tracePt t="93885" x="5813425" y="3411538"/>
          <p14:tracePt t="93902" x="5795963" y="3411538"/>
          <p14:tracePt t="93919" x="5786438" y="3411538"/>
          <p14:tracePt t="93936" x="5776913" y="3411538"/>
          <p14:tracePt t="93952" x="5768975" y="3411538"/>
          <p14:tracePt t="93968" x="5751513" y="3411538"/>
          <p14:tracePt t="93986" x="5732463" y="3411538"/>
          <p14:tracePt t="94002" x="5724525" y="3411538"/>
          <p14:tracePt t="94018" x="5661025" y="3411538"/>
          <p14:tracePt t="94035" x="5643563" y="3411538"/>
          <p14:tracePt t="94052" x="5626100" y="3419475"/>
          <p14:tracePt t="94068" x="5616575" y="3419475"/>
          <p14:tracePt t="94085" x="5589588" y="3419475"/>
          <p14:tracePt t="94102" x="5572125" y="3429000"/>
          <p14:tracePt t="94118" x="5562600" y="3429000"/>
          <p14:tracePt t="94135" x="5545138" y="3429000"/>
          <p14:tracePt t="94152" x="5527675" y="3429000"/>
          <p14:tracePt t="94171" x="5518150" y="3438525"/>
          <p14:tracePt t="94185" x="5491163" y="3438525"/>
          <p14:tracePt t="94202" x="5483225" y="3446463"/>
          <p14:tracePt t="94218" x="5456238" y="3455988"/>
          <p14:tracePt t="94235" x="5384800" y="3465513"/>
          <p14:tracePt t="94251" x="5357813" y="3473450"/>
          <p14:tracePt t="94268" x="5330825" y="3482975"/>
          <p14:tracePt t="94285" x="5286375" y="3500438"/>
          <p14:tracePt t="94301" x="5268913" y="3517900"/>
          <p14:tracePt t="94318" x="5251450" y="3536950"/>
          <p14:tracePt t="94335" x="5224463" y="3554413"/>
          <p14:tracePt t="94351" x="5205413" y="3562350"/>
          <p14:tracePt t="94399" x="5205413" y="3571875"/>
          <p14:tracePt t="94729" x="5214938" y="3571875"/>
          <p14:tracePt t="94881" x="5224463" y="3571875"/>
          <p14:tracePt t="94906" x="5224463" y="3562350"/>
          <p14:tracePt t="95210" x="5241925" y="3562350"/>
          <p14:tracePt t="95223" x="5241925" y="3581400"/>
          <p14:tracePt t="95236" x="5241925" y="3589338"/>
          <p14:tracePt t="95249" x="5259388" y="3616325"/>
          <p14:tracePt t="95266" x="5276850" y="3643313"/>
          <p14:tracePt t="95283" x="5295900" y="3660775"/>
          <p14:tracePt t="95300" x="5322888" y="3687763"/>
          <p14:tracePt t="95316" x="5330825" y="3705225"/>
          <p14:tracePt t="95332" x="5340350" y="3714750"/>
          <p14:tracePt t="95349" x="5348288" y="3741738"/>
          <p14:tracePt t="95366" x="5357813" y="3759200"/>
          <p14:tracePt t="95382" x="5367338" y="3776663"/>
          <p14:tracePt t="95401" x="5375275" y="3840163"/>
          <p14:tracePt t="95416" x="5375275" y="3867150"/>
          <p14:tracePt t="95432" x="5384800" y="3884613"/>
          <p14:tracePt t="95449" x="5384800" y="3894138"/>
          <p14:tracePt t="95465" x="5394325" y="3911600"/>
          <p14:tracePt t="96060" x="5375275" y="3894138"/>
          <p14:tracePt t="96073" x="5367338" y="3867150"/>
          <p14:tracePt t="96085" x="5367338" y="3848100"/>
          <p14:tracePt t="96098" x="5357813" y="3840163"/>
          <p14:tracePt t="96115" x="5348288" y="3822700"/>
          <p14:tracePt t="96131" x="5340350" y="3813175"/>
          <p14:tracePt t="96148" x="5340350" y="3803650"/>
          <p14:tracePt t="96187" x="5340350" y="3795713"/>
          <p14:tracePt t="96200" x="5340350" y="3786188"/>
          <p14:tracePt t="96213" x="5340350" y="3776663"/>
          <p14:tracePt t="96225" x="5340350" y="3768725"/>
          <p14:tracePt t="96238" x="5340350" y="3751263"/>
          <p14:tracePt t="96250" x="5340350" y="3741738"/>
          <p14:tracePt t="96264" x="5340350" y="3714750"/>
          <p14:tracePt t="96281" x="5340350" y="3705225"/>
          <p14:tracePt t="96297" x="5340350" y="3687763"/>
          <p14:tracePt t="96314" x="5340350" y="3643313"/>
          <p14:tracePt t="96331" x="5340350" y="3633788"/>
          <p14:tracePt t="96347" x="5330825" y="3633788"/>
          <p14:tracePt t="96364" x="5330825" y="3616325"/>
          <p14:tracePt t="96403" x="5322888" y="3616325"/>
          <p14:tracePt t="96618" x="5322888" y="3625850"/>
          <p14:tracePt t="96631" x="5322888" y="3633788"/>
          <p14:tracePt t="96643" x="5322888" y="3652838"/>
          <p14:tracePt t="96656" x="5322888" y="3670300"/>
          <p14:tracePt t="96669" x="5340350" y="3724275"/>
          <p14:tracePt t="96682" x="5348288" y="3759200"/>
          <p14:tracePt t="96696" x="5367338" y="3822700"/>
          <p14:tracePt t="96713" x="5375275" y="3894138"/>
          <p14:tracePt t="96730" x="5384800" y="3929063"/>
          <p14:tracePt t="96746" x="5394325" y="3965575"/>
          <p14:tracePt t="96763" x="5394325" y="3973513"/>
          <p14:tracePt t="96821" x="5394325" y="3983038"/>
          <p14:tracePt t="97620" x="5394325" y="3973513"/>
          <p14:tracePt t="97646" x="5394325" y="3956050"/>
          <p14:tracePt t="97670" x="5384800" y="3938588"/>
          <p14:tracePt t="97683" x="5367338" y="3938588"/>
          <p14:tracePt t="97696" x="5357813" y="3929063"/>
          <p14:tracePt t="97708" x="5340350" y="3919538"/>
          <p14:tracePt t="97721" x="5322888" y="3911600"/>
          <p14:tracePt t="97734" x="5313363" y="3911600"/>
          <p14:tracePt t="97747" x="5295900" y="3902075"/>
          <p14:tracePt t="97761" x="5276850" y="3894138"/>
          <p14:tracePt t="97784" x="5259388" y="3894138"/>
          <p14:tracePt t="97810" x="5241925" y="3894138"/>
          <p14:tracePt t="97822" x="5232400" y="3894138"/>
          <p14:tracePt t="97835" x="5224463" y="3894138"/>
          <p14:tracePt t="97848" x="5205413" y="3884613"/>
          <p14:tracePt t="97862" x="5197475" y="3884613"/>
          <p14:tracePt t="97878" x="5197475" y="3875088"/>
          <p14:tracePt t="97894" x="5180013" y="3875088"/>
          <p14:tracePt t="97911" x="5160963" y="3867150"/>
          <p14:tracePt t="97927" x="5143500" y="3867150"/>
          <p14:tracePt t="97944" x="5133975" y="3857625"/>
          <p14:tracePt t="97961" x="5126038" y="3857625"/>
          <p14:tracePt t="97977" x="5108575" y="3848100"/>
          <p14:tracePt t="97994" x="5089525" y="3848100"/>
          <p14:tracePt t="98011" x="5081588" y="3848100"/>
          <p14:tracePt t="98027" x="5062538" y="3848100"/>
          <p14:tracePt t="98044" x="5054600" y="3848100"/>
          <p14:tracePt t="98061" x="5045075" y="3848100"/>
          <p14:tracePt t="98077" x="5027613" y="3848100"/>
          <p14:tracePt t="98094" x="5018088" y="3848100"/>
          <p14:tracePt t="98111" x="5010150" y="3848100"/>
          <p14:tracePt t="98127" x="4991100" y="3848100"/>
          <p14:tracePt t="98152" x="4983163" y="3848100"/>
          <p14:tracePt t="98164" x="4973638" y="3848100"/>
          <p14:tracePt t="98178" x="4965700" y="3848100"/>
          <p14:tracePt t="98203" x="4956175" y="3848100"/>
          <p14:tracePt t="98215" x="4946650" y="3848100"/>
          <p14:tracePt t="98241" x="4938713" y="3848100"/>
          <p14:tracePt t="98266" x="4929188" y="3848100"/>
          <p14:tracePt t="98291" x="4919663" y="3848100"/>
          <p14:tracePt t="98304" x="4911725" y="3848100"/>
          <p14:tracePt t="98329" x="4902200" y="3848100"/>
          <p14:tracePt t="98392" x="4894263" y="3848100"/>
          <p14:tracePt t="98456" x="4894263" y="3857625"/>
          <p14:tracePt t="98506" x="4894263" y="3867150"/>
          <p14:tracePt t="98532" x="4894263" y="3875088"/>
          <p14:tracePt t="98544" x="4894263" y="3884613"/>
          <p14:tracePt t="98557" x="4894263" y="3919538"/>
          <p14:tracePt t="98570" x="4894263" y="3938588"/>
          <p14:tracePt t="98582" x="4894263" y="3973513"/>
          <p14:tracePt t="98595" x="4894263" y="3990975"/>
          <p14:tracePt t="98609" x="4902200" y="4017963"/>
          <p14:tracePt t="98626" x="4902200" y="4037013"/>
          <p14:tracePt t="98643" x="4919663" y="4062413"/>
          <p14:tracePt t="98659" x="4946650" y="4089400"/>
          <p14:tracePt t="98676" x="4973638" y="4108450"/>
          <p14:tracePt t="98693" x="5010150" y="4143375"/>
          <p14:tracePt t="98710" x="5099050" y="4214813"/>
          <p14:tracePt t="98726" x="5143500" y="4251325"/>
          <p14:tracePt t="98742" x="5205413" y="4268788"/>
          <p14:tracePt t="98759" x="5276850" y="4286250"/>
          <p14:tracePt t="98760" x="5375275" y="4286250"/>
          <p14:tracePt t="98776" x="5465763" y="4286250"/>
          <p14:tracePt t="98792" x="5527675" y="4286250"/>
          <p14:tracePt t="98809" x="5554663" y="4268788"/>
          <p14:tracePt t="98826" x="5589588" y="4251325"/>
          <p14:tracePt t="98842" x="5599113" y="4224338"/>
          <p14:tracePt t="98859" x="5608638" y="4205288"/>
          <p14:tracePt t="98876" x="5626100" y="4170363"/>
          <p14:tracePt t="98892" x="5626100" y="4143375"/>
          <p14:tracePt t="98909" x="5626100" y="4125913"/>
          <p14:tracePt t="98926" x="5626100" y="4081463"/>
          <p14:tracePt t="98942" x="5616575" y="4044950"/>
          <p14:tracePt t="98959" x="5589588" y="4010025"/>
          <p14:tracePt t="98976" x="5500688" y="3946525"/>
          <p14:tracePt t="98992" x="5465763" y="3919538"/>
          <p14:tracePt t="99009" x="5419725" y="3919538"/>
          <p14:tracePt t="99026" x="5375275" y="3894138"/>
          <p14:tracePt t="99042" x="5348288" y="3894138"/>
          <p14:tracePt t="99059" x="5340350" y="3884613"/>
          <p14:tracePt t="99075" x="5330825" y="3884613"/>
          <p14:tracePt t="99092" x="5286375" y="3884613"/>
          <p14:tracePt t="99109" x="5259388" y="3884613"/>
          <p14:tracePt t="99125" x="5232400" y="3884613"/>
          <p14:tracePt t="99142" x="5153025" y="3884613"/>
          <p14:tracePt t="99158" x="5126038" y="3884613"/>
          <p14:tracePt t="99175" x="5099050" y="3884613"/>
          <p14:tracePt t="99192" x="5062538" y="3884613"/>
          <p14:tracePt t="99208" x="5054600" y="3884613"/>
          <p14:tracePt t="99225" x="5037138" y="3884613"/>
          <p14:tracePt t="99242" x="5018088" y="3884613"/>
          <p14:tracePt t="99258" x="5010150" y="3884613"/>
          <p14:tracePt t="99275" x="5000625" y="3884613"/>
          <p14:tracePt t="99292" x="4991100" y="3884613"/>
          <p14:tracePt t="99317" x="4983163" y="3884613"/>
          <p14:tracePt t="99457" x="4983163" y="3894138"/>
          <p14:tracePt t="99482" x="4991100" y="3911600"/>
          <p14:tracePt t="99494" x="5010150" y="3929063"/>
          <p14:tracePt t="99507" x="5018088" y="3946525"/>
          <p14:tracePt t="99520" x="5045075" y="3965575"/>
          <p14:tracePt t="99532" x="5072063" y="3990975"/>
          <p14:tracePt t="99545" x="5099050" y="4000500"/>
          <p14:tracePt t="99558" x="5126038" y="4010025"/>
          <p14:tracePt t="99574" x="5160963" y="4027488"/>
          <p14:tracePt t="99591" x="5180013" y="4027488"/>
          <p14:tracePt t="99608" x="5214938" y="4037013"/>
          <p14:tracePt t="99624" x="5232400" y="4037013"/>
          <p14:tracePt t="99646" x="5241925" y="4037013"/>
          <p14:tracePt t="99660" x="5251450" y="4037013"/>
          <p14:tracePt t="99710" x="5259388" y="4037013"/>
          <p14:tracePt t="100129" x="5259388" y="4027488"/>
          <p14:tracePt t="100141" x="5251450" y="4000500"/>
          <p14:tracePt t="100154" x="5224463" y="3946525"/>
          <p14:tracePt t="100167" x="5180013" y="3884613"/>
          <p14:tracePt t="100179" x="5126038" y="3803650"/>
          <p14:tracePt t="100192" x="5072063" y="3724275"/>
          <p14:tracePt t="100206" x="5037138" y="3670300"/>
          <p14:tracePt t="100223" x="5018088" y="3625850"/>
          <p14:tracePt t="100240" x="5000625" y="3608388"/>
          <p14:tracePt t="100256" x="4983163" y="3581400"/>
          <p14:tracePt t="100273" x="4973638" y="3581400"/>
          <p14:tracePt t="100293" x="4965700" y="3571875"/>
          <p14:tracePt t="100307" x="4946650" y="3571875"/>
          <p14:tracePt t="100323" x="4911725" y="3571875"/>
          <p14:tracePt t="100339" x="4830763" y="3571875"/>
          <p14:tracePt t="100357" x="4608513" y="3589338"/>
          <p14:tracePt t="100373" x="4483100" y="3625850"/>
          <p14:tracePt t="100389" x="4411663" y="3643313"/>
          <p14:tracePt t="100406" x="4384675" y="3652838"/>
          <p14:tracePt t="100423" x="4367213" y="3660775"/>
          <p14:tracePt t="100439" x="4357688" y="3660775"/>
          <p14:tracePt t="100456" x="4357688" y="3670300"/>
          <p14:tracePt t="100547" x="4357688" y="3679825"/>
          <p14:tracePt t="100572" x="4357688" y="3687763"/>
          <p14:tracePt t="100585" x="4375150" y="3697288"/>
          <p14:tracePt t="100597" x="4384675" y="3724275"/>
          <p14:tracePt t="100610" x="4411663" y="3751263"/>
          <p14:tracePt t="100623" x="4446588" y="3803650"/>
          <p14:tracePt t="100639" x="4491038" y="3867150"/>
          <p14:tracePt t="100656" x="4537075" y="3911600"/>
          <p14:tracePt t="100672" x="4581525" y="3946525"/>
          <p14:tracePt t="100689" x="4714875" y="4000500"/>
          <p14:tracePt t="100705" x="4759325" y="4010025"/>
          <p14:tracePt t="100722" x="4813300" y="4017963"/>
          <p14:tracePt t="100739" x="5010150" y="4027488"/>
          <p14:tracePt t="100755" x="5126038" y="4027488"/>
          <p14:tracePt t="100772" x="5224463" y="4027488"/>
          <p14:tracePt t="100789" x="5384800" y="3946525"/>
          <p14:tracePt t="100805" x="5429250" y="3902075"/>
          <p14:tracePt t="100822" x="5456238" y="3875088"/>
          <p14:tracePt t="100839" x="5483225" y="3848100"/>
          <p14:tracePt t="100876" x="5491163" y="3848100"/>
          <p14:tracePt t="100901" x="5491163" y="3840163"/>
          <p14:tracePt t="100927" x="5483225" y="3840163"/>
          <p14:tracePt t="100940" x="5465763" y="3830638"/>
          <p14:tracePt t="100952" x="5446713" y="3830638"/>
          <p14:tracePt t="100965" x="5394325" y="3822700"/>
          <p14:tracePt t="100978" x="5340350" y="3813175"/>
          <p14:tracePt t="100990" x="5295900" y="3813175"/>
          <p14:tracePt t="101005" x="5241925" y="3813175"/>
          <p14:tracePt t="101022" x="5214938" y="3813175"/>
          <p14:tracePt t="101038" x="5180013" y="3813175"/>
          <p14:tracePt t="101055" x="5108575" y="3813175"/>
          <p14:tracePt t="101071" x="5081588" y="3813175"/>
          <p14:tracePt t="101088" x="5045075" y="3813175"/>
          <p14:tracePt t="101105" x="4946650" y="3813175"/>
          <p14:tracePt t="101121" x="4902200" y="3813175"/>
          <p14:tracePt t="101138" x="4884738" y="3822700"/>
          <p14:tracePt t="101155" x="4867275" y="3822700"/>
          <p14:tracePt t="101171" x="4867275" y="3830638"/>
          <p14:tracePt t="101188" x="4857750" y="3830638"/>
          <p14:tracePt t="101206" x="4857750" y="3840163"/>
          <p14:tracePt t="101333" x="4867275" y="3857625"/>
          <p14:tracePt t="101345" x="4884738" y="3867150"/>
          <p14:tracePt t="101357" x="4902200" y="3875088"/>
          <p14:tracePt t="101371" x="4919663" y="3884613"/>
          <p14:tracePt t="101387" x="4956175" y="3894138"/>
          <p14:tracePt t="101404" x="5000625" y="3911600"/>
          <p14:tracePt t="101421" x="5303838" y="3894138"/>
          <p14:tracePt t="101437" x="5626100" y="3795713"/>
          <p14:tracePt t="101454" x="5973763" y="3679825"/>
          <p14:tracePt t="101471" x="6572250" y="3429000"/>
          <p14:tracePt t="101487" x="6840538" y="3251200"/>
          <p14:tracePt t="101504" x="7062788" y="3098800"/>
          <p14:tracePt t="101521" x="7170738" y="3027363"/>
          <p14:tracePt t="101537" x="7269163" y="2946400"/>
          <p14:tracePt t="101554" x="7277100" y="2946400"/>
          <p14:tracePt t="101570" x="7277100" y="2938463"/>
          <p14:tracePt t="101587" x="7286625" y="2928938"/>
          <p14:tracePt t="101611" x="7296150" y="2928938"/>
          <p14:tracePt t="101700" x="7286625" y="2928938"/>
          <p14:tracePt t="101713" x="7269163" y="2928938"/>
          <p14:tracePt t="101725" x="7232650" y="2928938"/>
          <p14:tracePt t="101738" x="7134225" y="2928938"/>
          <p14:tracePt t="101754" x="7027863" y="2928938"/>
          <p14:tracePt t="101770" x="6929438" y="2928938"/>
          <p14:tracePt t="101787" x="6884988" y="2928938"/>
          <p14:tracePt t="101803" x="6796088" y="2928938"/>
          <p14:tracePt t="101820" x="6769100" y="2928938"/>
          <p14:tracePt t="101837" x="6732588" y="2928938"/>
          <p14:tracePt t="101853" x="6688138" y="2928938"/>
          <p14:tracePt t="101870" x="6670675" y="2928938"/>
          <p14:tracePt t="101887" x="6670675" y="2938463"/>
          <p14:tracePt t="101904" x="6653213" y="2938463"/>
          <p14:tracePt t="101920" x="6643688" y="2938463"/>
          <p14:tracePt t="101936" x="6634163" y="2938463"/>
          <p14:tracePt t="101954" x="6599238" y="2965450"/>
          <p14:tracePt t="101970" x="6562725" y="2973388"/>
          <p14:tracePt t="101986" x="6527800" y="3000375"/>
          <p14:tracePt t="102004" x="6402388" y="3062288"/>
          <p14:tracePt t="102020" x="6348413" y="3089275"/>
          <p14:tracePt t="102036" x="6303963" y="3116263"/>
          <p14:tracePt t="102053" x="6286500" y="3133725"/>
          <p14:tracePt t="102071" x="6259513" y="3143250"/>
          <p14:tracePt t="102086" x="6259513" y="3152775"/>
          <p14:tracePt t="102103" x="6251575" y="3152775"/>
          <p14:tracePt t="102169" x="6242050" y="3152775"/>
          <p14:tracePt t="102181" x="6242050" y="3160713"/>
          <p14:tracePt t="102207" x="6224588" y="3179763"/>
          <p14:tracePt t="102220" x="6188075" y="3205163"/>
          <p14:tracePt t="102232" x="6134100" y="3251200"/>
          <p14:tracePt t="102245" x="6062663" y="3303588"/>
          <p14:tracePt t="102257" x="6000750" y="3367088"/>
          <p14:tracePt t="102270" x="5946775" y="3402013"/>
          <p14:tracePt t="102286" x="5911850" y="3429000"/>
          <p14:tracePt t="102302" x="5902325" y="3429000"/>
          <p14:tracePt t="102319" x="5875338" y="3429000"/>
          <p14:tracePt t="102336" x="5848350" y="3446463"/>
          <p14:tracePt t="102352" x="5830888" y="3446463"/>
          <p14:tracePt t="102369" x="5822950" y="3446463"/>
          <p14:tracePt t="102386" x="5786438" y="3465513"/>
          <p14:tracePt t="102402" x="5768975" y="3473450"/>
          <p14:tracePt t="102419" x="5724525" y="3482975"/>
          <p14:tracePt t="102436" x="5599113" y="3544888"/>
          <p14:tracePt t="102452" x="5537200" y="3581400"/>
          <p14:tracePt t="102469" x="5473700" y="3608388"/>
          <p14:tracePt t="102486" x="5384800" y="3660775"/>
          <p14:tracePt t="102502" x="5357813" y="3660775"/>
          <p14:tracePt t="102519" x="5340350" y="3670300"/>
          <p14:tracePt t="102535" x="5330825" y="3679825"/>
          <p14:tracePt t="102764" x="5322888" y="3679825"/>
          <p14:tracePt t="102777" x="5303838" y="3679825"/>
          <p14:tracePt t="102789" x="5268913" y="3679825"/>
          <p14:tracePt t="102802" x="5197475" y="3687763"/>
          <p14:tracePt t="102818" x="5108575" y="3705225"/>
          <p14:tracePt t="102835" x="5045075" y="3724275"/>
          <p14:tracePt t="102851" x="5000625" y="3741738"/>
          <p14:tracePt t="102869" x="4983163" y="3751263"/>
          <p14:tracePt t="102885" x="4973638" y="3751263"/>
          <p14:tracePt t="102903" x="4973638" y="3759200"/>
          <p14:tracePt t="103094" x="4973638" y="3768725"/>
          <p14:tracePt t="103132" x="4973638" y="3776663"/>
          <p14:tracePt t="103258" x="4973638" y="3786188"/>
          <p14:tracePt t="107444" x="4973638" y="3751263"/>
          <p14:tracePt t="107457" x="4991100" y="3625850"/>
          <p14:tracePt t="107470" x="5170488" y="3295650"/>
          <p14:tracePt t="107482" x="5510213" y="2776538"/>
          <p14:tracePt t="107495" x="5894388" y="2276475"/>
          <p14:tracePt t="107510" x="6143625" y="1990725"/>
          <p14:tracePt t="107526" x="6303963" y="1812925"/>
          <p14:tracePt t="107543" x="6394450" y="1679575"/>
          <p14:tracePt t="107559" x="6473825" y="1562100"/>
          <p14:tracePt t="107576" x="6473825" y="1536700"/>
          <p14:tracePt t="107592" x="6483350" y="1536700"/>
          <p14:tracePt t="107610" x="6491288" y="1517650"/>
          <p14:tracePt t="107633" x="6500813" y="1509713"/>
          <p14:tracePt t="107659" x="6510338" y="1509713"/>
          <p14:tracePt t="107697" x="6518275" y="1509713"/>
          <p14:tracePt t="107735" x="6518275" y="1500188"/>
          <p14:tracePt t="107760" x="6518275" y="1490663"/>
          <p14:tracePt t="107774" x="6510338" y="1482725"/>
          <p14:tracePt t="107785" x="6456363" y="1455738"/>
          <p14:tracePt t="107798" x="6303963" y="1401763"/>
          <p14:tracePt t="107811" x="5911850" y="1312863"/>
          <p14:tracePt t="107825" x="5500688" y="1204913"/>
          <p14:tracePt t="107842" x="5010150" y="1133475"/>
          <p14:tracePt t="107858" x="4732338" y="1108075"/>
          <p14:tracePt t="107875" x="4367213" y="1027113"/>
          <p14:tracePt t="107892" x="4303713" y="1009650"/>
          <p14:tracePt t="107909" x="4276725" y="1009650"/>
          <p14:tracePt t="107925" x="4259263" y="990600"/>
          <p14:tracePt t="107942" x="4251325" y="990600"/>
          <p14:tracePt t="108013" x="4268788" y="990600"/>
          <p14:tracePt t="108026" x="4357688" y="990600"/>
          <p14:tracePt t="108039" x="4562475" y="990600"/>
          <p14:tracePt t="108051" x="4884738" y="990600"/>
          <p14:tracePt t="108064" x="5276850" y="990600"/>
          <p14:tracePt t="108077" x="5581650" y="990600"/>
          <p14:tracePt t="108091" x="5830888" y="990600"/>
          <p14:tracePt t="108108" x="6153150" y="990600"/>
          <p14:tracePt t="108125" x="6402388" y="990600"/>
          <p14:tracePt t="108142" x="6902450" y="990600"/>
          <p14:tracePt t="108158" x="7045325" y="990600"/>
          <p14:tracePt t="108175" x="7232650" y="990600"/>
          <p14:tracePt t="108191" x="7412038" y="1009650"/>
          <p14:tracePt t="108394" x="7419975" y="1009650"/>
          <p14:tracePt t="108406" x="7439025" y="1009650"/>
          <p14:tracePt t="108420" x="7473950" y="1009650"/>
          <p14:tracePt t="108432" x="7608888" y="1009650"/>
          <p14:tracePt t="108445" x="7848600" y="1027113"/>
          <p14:tracePt t="108458" x="8304213" y="1071563"/>
          <p14:tracePt t="108474" x="8724900" y="1160463"/>
          <p14:tracePt t="108491" x="9001125" y="1250950"/>
          <p14:tracePt t="108508" x="9242425" y="1347788"/>
          <p14:tracePt t="108524" x="9296400" y="1374775"/>
          <p14:tracePt t="108540" x="9340850" y="1374775"/>
          <p14:tracePt t="108557" x="9348788" y="1384300"/>
          <p14:tracePt t="108574" x="9358313" y="1393825"/>
          <p14:tracePt t="108590" x="9367838" y="1393825"/>
          <p14:tracePt t="108698" x="9331325" y="1393825"/>
          <p14:tracePt t="108711" x="9251950" y="1393825"/>
          <p14:tracePt t="108724" x="9134475" y="1393825"/>
          <p14:tracePt t="108736" x="8983663" y="1401763"/>
          <p14:tracePt t="108749" x="8848725" y="1401763"/>
          <p14:tracePt t="108761" x="8751888" y="1401763"/>
          <p14:tracePt t="108774" x="8653463" y="1401763"/>
          <p14:tracePt t="108790" x="8589963" y="1401763"/>
          <p14:tracePt t="108807" x="8518525" y="1401763"/>
          <p14:tracePt t="108823" x="8474075" y="1401763"/>
          <p14:tracePt t="108840" x="8358188" y="1401763"/>
          <p14:tracePt t="108857" x="8323263" y="1401763"/>
          <p14:tracePt t="108873" x="8286750" y="1401763"/>
          <p14:tracePt t="108890" x="8242300" y="1401763"/>
          <p14:tracePt t="108913" x="8232775" y="1401763"/>
          <p14:tracePt t="108951" x="8224838" y="1401763"/>
          <p14:tracePt t="109129" x="8215313" y="1401763"/>
          <p14:tracePt t="109142" x="8205788" y="1401763"/>
          <p14:tracePt t="109154" x="8188325" y="1401763"/>
          <p14:tracePt t="109167" x="8153400" y="1401763"/>
          <p14:tracePt t="109180" x="8062913" y="1401763"/>
          <p14:tracePt t="109192" x="7966075" y="1401763"/>
          <p14:tracePt t="109206" x="7840663" y="1401763"/>
          <p14:tracePt t="109223" x="7715250" y="1401763"/>
          <p14:tracePt t="109239" x="7581900" y="1411288"/>
          <p14:tracePt t="109256" x="7331075" y="1411288"/>
          <p14:tracePt t="109272" x="7205663" y="1419225"/>
          <p14:tracePt t="109289" x="7099300" y="1419225"/>
          <p14:tracePt t="109306" x="6919913" y="1446213"/>
          <p14:tracePt t="109322" x="6875463" y="1446213"/>
          <p14:tracePt t="109339" x="6848475" y="1455738"/>
          <p14:tracePt t="109356" x="6848475" y="1465263"/>
          <p14:tracePt t="109372" x="6840538" y="1465263"/>
          <p14:tracePt t="111526" x="6831013" y="1465263"/>
          <p14:tracePt t="111551" x="6813550" y="1465263"/>
          <p14:tracePt t="111564" x="6777038" y="1465263"/>
          <p14:tracePt t="111577" x="6724650" y="1465263"/>
          <p14:tracePt t="111589" x="6616700" y="1465263"/>
          <p14:tracePt t="111602" x="6483350" y="1473200"/>
          <p14:tracePt t="111618" x="6357938" y="1482725"/>
          <p14:tracePt t="111635" x="6251575" y="1482725"/>
          <p14:tracePt t="111651" x="6188075" y="1490663"/>
          <p14:tracePt t="111669" x="6072188" y="1490663"/>
          <p14:tracePt t="111685" x="6045200" y="1500188"/>
          <p14:tracePt t="111701" x="6027738" y="1500188"/>
          <p14:tracePt t="111718" x="6000750" y="1500188"/>
          <p14:tracePt t="111754" x="5991225" y="1500188"/>
          <p14:tracePt t="112731" x="6000750" y="1517650"/>
          <p14:tracePt t="112743" x="6000750" y="1544638"/>
          <p14:tracePt t="112756" x="6010275" y="1616075"/>
          <p14:tracePt t="112768" x="6010275" y="1741488"/>
          <p14:tracePt t="112782" x="5973763" y="1938338"/>
          <p14:tracePt t="112799" x="5848350" y="2197100"/>
          <p14:tracePt t="112816" x="5697538" y="2419350"/>
          <p14:tracePt t="112832" x="5473700" y="2697163"/>
          <p14:tracePt t="112849" x="5429250" y="2751138"/>
          <p14:tracePt t="112866" x="5402263" y="2786063"/>
          <p14:tracePt t="112883" x="5384800" y="2786063"/>
          <p14:tracePt t="112899" x="5384800" y="2795588"/>
          <p14:tracePt t="112916" x="5375275" y="2795588"/>
          <p14:tracePt t="112932" x="5375275" y="2803525"/>
          <p14:tracePt t="112996" x="5367338" y="2803525"/>
          <p14:tracePt t="113009" x="5357813" y="2803525"/>
          <p14:tracePt t="113034" x="5348288" y="2803525"/>
          <p14:tracePt t="113047" x="5330825" y="2803525"/>
          <p14:tracePt t="113060" x="5313363" y="2786063"/>
          <p14:tracePt t="113072" x="5286375" y="2768600"/>
          <p14:tracePt t="113085" x="5224463" y="2724150"/>
          <p14:tracePt t="113099" x="5170488" y="2687638"/>
          <p14:tracePt t="113115" x="5126038" y="2652713"/>
          <p14:tracePt t="113132" x="5099050" y="2625725"/>
          <p14:tracePt t="113149" x="5037138" y="2589213"/>
          <p14:tracePt t="113165" x="5010150" y="2571750"/>
          <p14:tracePt t="113182" x="5000625" y="2562225"/>
          <p14:tracePt t="113198" x="4991100" y="2562225"/>
          <p14:tracePt t="113215" x="4973638" y="2554288"/>
          <p14:tracePt t="113301" x="4965700" y="2562225"/>
          <p14:tracePt t="113313" x="4965700" y="2581275"/>
          <p14:tracePt t="113326" x="4965700" y="2608263"/>
          <p14:tracePt t="113339" x="4965700" y="2652713"/>
          <p14:tracePt t="113351" x="4965700" y="2705100"/>
          <p14:tracePt t="113365" x="4965700" y="2759075"/>
          <p14:tracePt t="113381" x="4965700" y="2795588"/>
          <p14:tracePt t="113398" x="4965700" y="2830513"/>
          <p14:tracePt t="113415" x="4973638" y="2884488"/>
          <p14:tracePt t="113431" x="4983163" y="2911475"/>
          <p14:tracePt t="113448" x="4991100" y="2919413"/>
          <p14:tracePt t="113464" x="4991100" y="2928938"/>
          <p14:tracePt t="113490" x="5000625" y="2938463"/>
          <p14:tracePt t="113820" x="5010150" y="2938463"/>
          <p14:tracePt t="113846" x="5027613" y="2919413"/>
          <p14:tracePt t="113858" x="5054600" y="2884488"/>
          <p14:tracePt t="113871" x="5099050" y="2840038"/>
          <p14:tracePt t="113884" x="5170488" y="2759075"/>
          <p14:tracePt t="113897" x="5259388" y="2670175"/>
          <p14:tracePt t="113913" x="5348288" y="2544763"/>
          <p14:tracePt t="113930" x="5411788" y="2473325"/>
          <p14:tracePt t="113947" x="5510213" y="2374900"/>
          <p14:tracePt t="113963" x="5554663" y="2339975"/>
          <p14:tracePt t="113980" x="5589588" y="2295525"/>
          <p14:tracePt t="113997" x="5643563" y="2241550"/>
          <p14:tracePt t="114013" x="5786438" y="2098675"/>
          <p14:tracePt t="114030" x="5848350" y="2036763"/>
          <p14:tracePt t="114047" x="5894388" y="2000250"/>
          <p14:tracePt t="114063" x="5938838" y="1965325"/>
          <p14:tracePt t="114080" x="5946775" y="1955800"/>
          <p14:tracePt t="114112" x="5956300" y="1955800"/>
          <p14:tracePt t="114137" x="5956300" y="1946275"/>
          <p14:tracePt t="114200" x="5956300" y="1938338"/>
          <p14:tracePt t="114263" x="5946775" y="1928813"/>
          <p14:tracePt t="114276" x="5938838" y="1919288"/>
          <p14:tracePt t="114289" x="5929313" y="1901825"/>
          <p14:tracePt t="114301" x="5919788" y="1893888"/>
          <p14:tracePt t="114315" x="5902325" y="1874838"/>
          <p14:tracePt t="114329" x="5884863" y="1839913"/>
          <p14:tracePt t="114346" x="5875338" y="1812925"/>
          <p14:tracePt t="114363" x="5857875" y="1785938"/>
          <p14:tracePt t="114379" x="5830888" y="1731963"/>
          <p14:tracePt t="114396" x="5813425" y="1704975"/>
          <p14:tracePt t="114413" x="5803900" y="1704975"/>
          <p14:tracePt t="114682" x="5795963" y="1697038"/>
          <p14:tracePt t="114695" x="5776913" y="1697038"/>
          <p14:tracePt t="114707" x="5751513" y="1679575"/>
          <p14:tracePt t="114720" x="5705475" y="1643063"/>
          <p14:tracePt t="114733" x="5643563" y="1608138"/>
          <p14:tracePt t="114746" x="5572125" y="1544638"/>
          <p14:tracePt t="114762" x="5518150" y="1500188"/>
          <p14:tracePt t="114779" x="5483225" y="1473200"/>
          <p14:tracePt t="114796" x="5446713" y="1446213"/>
          <p14:tracePt t="114812" x="5438775" y="1446213"/>
          <p14:tracePt t="114828" x="5429250" y="1446213"/>
          <p14:tracePt t="114845" x="5429250" y="1438275"/>
          <p14:tracePt t="114862" x="5419725" y="1438275"/>
          <p14:tracePt t="114948" x="5419725" y="1446213"/>
          <p14:tracePt t="114961" x="5419725" y="1465263"/>
          <p14:tracePt t="114973" x="5419725" y="1490663"/>
          <p14:tracePt t="114986" x="5419725" y="1517650"/>
          <p14:tracePt t="114999" x="5411788" y="1554163"/>
          <p14:tracePt t="115012" x="5411788" y="1589088"/>
          <p14:tracePt t="115028" x="5411788" y="1598613"/>
          <p14:tracePt t="115045" x="5402263" y="1608138"/>
          <p14:tracePt t="115061" x="5402263" y="1616075"/>
          <p14:tracePt t="115078" x="5402263" y="1625600"/>
          <p14:tracePt t="115544" x="5394325" y="1625600"/>
          <p14:tracePt t="115962" x="5394325" y="1633538"/>
          <p14:tracePt t="115975" x="5394325" y="1660525"/>
          <p14:tracePt t="115988" x="5394325" y="1687513"/>
          <p14:tracePt t="116000" x="5394325" y="1724025"/>
          <p14:tracePt t="116013" x="5394325" y="1768475"/>
          <p14:tracePt t="116026" x="5411788" y="1822450"/>
          <p14:tracePt t="116043" x="5429250" y="1874838"/>
          <p14:tracePt t="116059" x="5446713" y="1938338"/>
          <p14:tracePt t="116076" x="5491163" y="2116138"/>
          <p14:tracePt t="116093" x="5518150" y="2197100"/>
          <p14:tracePt t="116109" x="5545138" y="2251075"/>
          <p14:tracePt t="116126" x="5572125" y="2286000"/>
          <p14:tracePt t="116143" x="5599113" y="2374900"/>
          <p14:tracePt t="116159" x="5626100" y="2428875"/>
          <p14:tracePt t="116176" x="5643563" y="2482850"/>
          <p14:tracePt t="116192" x="5680075" y="2562225"/>
          <p14:tracePt t="116209" x="5688013" y="2589213"/>
          <p14:tracePt t="116226" x="5697538" y="2608263"/>
          <p14:tracePt t="116242" x="5715000" y="2660650"/>
          <p14:tracePt t="116259" x="5732463" y="2697163"/>
          <p14:tracePt t="116276" x="5741988" y="2741613"/>
          <p14:tracePt t="116292" x="5741988" y="2759075"/>
          <p14:tracePt t="118841" x="5732463" y="2759075"/>
          <p14:tracePt t="118854" x="5697538" y="2776538"/>
          <p14:tracePt t="118866" x="5608638" y="2822575"/>
          <p14:tracePt t="118879" x="5465763" y="2928938"/>
          <p14:tracePt t="118892" x="5251450" y="3125788"/>
          <p14:tracePt t="118905" x="5037138" y="3322638"/>
          <p14:tracePt t="118921" x="4965700" y="3394075"/>
          <p14:tracePt t="118937" x="4911725" y="3438525"/>
          <p14:tracePt t="118954" x="4894263" y="3446463"/>
          <p14:tracePt t="118955" x="4884738" y="3473450"/>
          <p14:tracePt t="118971" x="4867275" y="3473450"/>
          <p14:tracePt t="118993" x="4867275" y="3482975"/>
          <p14:tracePt t="119145" x="4867275" y="3490913"/>
          <p14:tracePt t="119171" x="4867275" y="3500438"/>
          <p14:tracePt t="119183" x="4875213" y="3517900"/>
          <p14:tracePt t="119196" x="4902200" y="3544888"/>
          <p14:tracePt t="119209" x="4983163" y="3562350"/>
          <p14:tracePt t="119221" x="5072063" y="3589338"/>
          <p14:tracePt t="119237" x="5180013" y="3616325"/>
          <p14:tracePt t="119254" x="5286375" y="3616325"/>
          <p14:tracePt t="119270" x="5375275" y="3616325"/>
          <p14:tracePt t="119286" x="5483225" y="3589338"/>
          <p14:tracePt t="119303" x="5510213" y="3581400"/>
          <p14:tracePt t="119320" x="5527675" y="3562350"/>
          <p14:tracePt t="119336" x="5537200" y="3544888"/>
          <p14:tracePt t="119353" x="5537200" y="3536950"/>
          <p14:tracePt t="119370" x="5537200" y="3527425"/>
          <p14:tracePt t="119386" x="5483225" y="3500438"/>
          <p14:tracePt t="119403" x="5394325" y="3473450"/>
          <p14:tracePt t="119420" x="5286375" y="3455988"/>
          <p14:tracePt t="119437" x="5045075" y="3455988"/>
          <p14:tracePt t="119453" x="4946650" y="3455988"/>
          <p14:tracePt t="119470" x="4867275" y="3455988"/>
          <p14:tracePt t="119486" x="4822825" y="3473450"/>
          <p14:tracePt t="119503" x="4724400" y="3517900"/>
          <p14:tracePt t="119519" x="4679950" y="3554413"/>
          <p14:tracePt t="119536" x="4643438" y="3581400"/>
          <p14:tracePt t="119553" x="4589463" y="3660775"/>
          <p14:tracePt t="119569" x="4562475" y="3705225"/>
          <p14:tracePt t="119586" x="4537075" y="3751263"/>
          <p14:tracePt t="119602" x="4510088" y="3813175"/>
          <p14:tracePt t="119619" x="4500563" y="3840163"/>
          <p14:tracePt t="119636" x="4491038" y="3902075"/>
          <p14:tracePt t="119653" x="4473575" y="4037013"/>
          <p14:tracePt t="119669" x="4473575" y="4089400"/>
          <p14:tracePt t="119686" x="4473575" y="4143375"/>
          <p14:tracePt t="119703" x="4473575" y="4187825"/>
          <p14:tracePt t="119728" x="4483100" y="4205288"/>
          <p14:tracePt t="119741" x="4527550" y="4224338"/>
          <p14:tracePt t="119754" x="4581525" y="4232275"/>
          <p14:tracePt t="119769" x="4652963" y="4251325"/>
          <p14:tracePt t="119785" x="4724400" y="4251325"/>
          <p14:tracePt t="119802" x="4822825" y="4259263"/>
          <p14:tracePt t="119819" x="5018088" y="4259263"/>
          <p14:tracePt t="119835" x="5081588" y="4259263"/>
          <p14:tracePt t="119852" x="5133975" y="4251325"/>
          <p14:tracePt t="119869" x="5232400" y="4170363"/>
          <p14:tracePt t="119885" x="5259388" y="4133850"/>
          <p14:tracePt t="119902" x="5276850" y="4081463"/>
          <p14:tracePt t="119919" x="5295900" y="4000500"/>
          <p14:tracePt t="119935" x="5295900" y="3973513"/>
          <p14:tracePt t="119952" x="5295900" y="3946525"/>
          <p14:tracePt t="119969" x="5259388" y="3911600"/>
          <p14:tracePt t="119985" x="5232400" y="3894138"/>
          <p14:tracePt t="120002" x="5214938" y="3875088"/>
          <p14:tracePt t="120019" x="5187950" y="3857625"/>
          <p14:tracePt t="120019" x="5160963" y="3848100"/>
          <p14:tracePt t="120035" x="5133975" y="3830638"/>
          <p14:tracePt t="120052" x="5116513" y="3813175"/>
          <p14:tracePt t="120068" x="5081588" y="3803650"/>
          <p14:tracePt t="120085" x="5054600" y="3776663"/>
          <p14:tracePt t="120102" x="5027613" y="3759200"/>
          <p14:tracePt t="120118" x="5018088" y="3751263"/>
          <p14:tracePt t="120135" x="5000625" y="3732213"/>
          <p14:tracePt t="120152" x="4983163" y="3732213"/>
          <p14:tracePt t="120168" x="4956175" y="3724275"/>
          <p14:tracePt t="120185" x="4848225" y="3724275"/>
          <p14:tracePt t="120202" x="4776788" y="3724275"/>
          <p14:tracePt t="120218" x="4687888" y="3751263"/>
          <p14:tracePt t="120235" x="4562475" y="3813175"/>
          <p14:tracePt t="120251" x="4527550" y="3848100"/>
          <p14:tracePt t="120268" x="4510088" y="3857625"/>
          <p14:tracePt t="120285" x="4483100" y="3894138"/>
          <p14:tracePt t="120301" x="4483100" y="3911600"/>
          <p14:tracePt t="120318" x="4473575" y="3929063"/>
          <p14:tracePt t="120335" x="4473575" y="3946525"/>
          <p14:tracePt t="120351" x="4473575" y="3990975"/>
          <p14:tracePt t="120368" x="4473575" y="4017963"/>
          <p14:tracePt t="120385" x="4483100" y="4054475"/>
          <p14:tracePt t="120401" x="4562475" y="4116388"/>
          <p14:tracePt t="120418" x="4616450" y="4160838"/>
          <p14:tracePt t="120435" x="4687888" y="4179888"/>
          <p14:tracePt t="120451" x="4830763" y="4224338"/>
          <p14:tracePt t="120468" x="4911725" y="4241800"/>
          <p14:tracePt t="120484" x="4983163" y="4251325"/>
          <p14:tracePt t="120501" x="5143500" y="4251325"/>
          <p14:tracePt t="120517" x="5214938" y="4251325"/>
          <p14:tracePt t="120534" x="5276850" y="4241800"/>
          <p14:tracePt t="120551" x="5438775" y="4133850"/>
          <p14:tracePt t="120567" x="5518150" y="4044950"/>
          <p14:tracePt t="120584" x="5581650" y="3973513"/>
          <p14:tracePt t="120601" x="5599113" y="3956050"/>
          <p14:tracePt t="120602" x="5608638" y="3929063"/>
          <p14:tracePt t="120627" x="5608638" y="3919538"/>
          <p14:tracePt t="120639" x="5616575" y="3911600"/>
          <p14:tracePt t="120653" x="5616575" y="3902075"/>
          <p14:tracePt t="120677" x="5616575" y="3894138"/>
          <p14:tracePt t="120690" x="5608638" y="3875088"/>
          <p14:tracePt t="120703" x="5599113" y="3867150"/>
          <p14:tracePt t="120717" x="5589588" y="3848100"/>
          <p14:tracePt t="120734" x="5572125" y="3840163"/>
          <p14:tracePt t="120750" x="5562600" y="3830638"/>
          <p14:tracePt t="120767" x="5527675" y="3803650"/>
          <p14:tracePt t="120784" x="5510213" y="3795713"/>
          <p14:tracePt t="120800" x="5491163" y="3786188"/>
          <p14:tracePt t="120817" x="5446713" y="3768725"/>
          <p14:tracePt t="120833" x="5402263" y="3751263"/>
          <p14:tracePt t="120850" x="5340350" y="3741738"/>
          <p14:tracePt t="120867" x="5214938" y="3732213"/>
          <p14:tracePt t="120883" x="5153025" y="3732213"/>
          <p14:tracePt t="120900" x="5089525" y="3732213"/>
          <p14:tracePt t="120917" x="5045075" y="3732213"/>
          <p14:tracePt t="120933" x="4946650" y="3732213"/>
          <p14:tracePt t="120950" x="4919663" y="3732213"/>
          <p14:tracePt t="120967" x="4902200" y="3732213"/>
          <p14:tracePt t="120984" x="4884738" y="3732213"/>
          <p14:tracePt t="121000" x="4875213" y="3732213"/>
          <p14:tracePt t="121017" x="4867275" y="3732213"/>
          <p14:tracePt t="121045" x="4857750" y="3732213"/>
          <p14:tracePt t="121261" x="4857750" y="3741738"/>
          <p14:tracePt t="121273" x="4857750" y="3759200"/>
          <p14:tracePt t="121285" x="4857750" y="3776663"/>
          <p14:tracePt t="121311" x="4857750" y="3795713"/>
          <p14:tracePt t="121324" x="4857750" y="3803650"/>
          <p14:tracePt t="121337" x="4857750" y="3813175"/>
          <p14:tracePt t="121362" x="4857750" y="3822700"/>
          <p14:tracePt t="124304" x="4857750" y="3813175"/>
          <p14:tracePt t="124317" x="4867275" y="3803650"/>
          <p14:tracePt t="124330" x="4894263" y="3795713"/>
          <p14:tracePt t="124343" x="4919663" y="3776663"/>
          <p14:tracePt t="124360" x="4938713" y="3768725"/>
          <p14:tracePt t="124377" x="4991100" y="3732213"/>
          <p14:tracePt t="124394" x="5108575" y="3670300"/>
          <p14:tracePt t="124410" x="5180013" y="3633788"/>
          <p14:tracePt t="124427" x="5241925" y="3598863"/>
          <p14:tracePt t="124443" x="5394325" y="3571875"/>
          <p14:tracePt t="124460" x="5465763" y="3554413"/>
          <p14:tracePt t="124476" x="5562600" y="3554413"/>
          <p14:tracePt t="124493" x="5688013" y="3554413"/>
          <p14:tracePt t="124510" x="5894388" y="3544888"/>
          <p14:tracePt t="124526" x="5983288" y="3536950"/>
          <p14:tracePt t="124543" x="6089650" y="3536950"/>
          <p14:tracePt t="124560" x="6276975" y="3509963"/>
          <p14:tracePt t="124577" x="6323013" y="3490913"/>
          <p14:tracePt t="124593" x="6367463" y="3482975"/>
          <p14:tracePt t="124610" x="6419850" y="3473450"/>
          <p14:tracePt t="124626" x="6429375" y="3473450"/>
          <p14:tracePt t="124643" x="6438900" y="3473450"/>
          <p14:tracePt t="124913" x="6446838" y="3473450"/>
          <p14:tracePt t="124926" x="6473825" y="3465513"/>
          <p14:tracePt t="124938" x="6537325" y="3455988"/>
          <p14:tracePt t="124951" x="6670675" y="3429000"/>
          <p14:tracePt t="124964" x="6911975" y="3402013"/>
          <p14:tracePt t="124977" x="7232650" y="3394075"/>
          <p14:tracePt t="124992" x="7562850" y="3394075"/>
          <p14:tracePt t="125009" x="7804150" y="3394075"/>
          <p14:tracePt t="125025" x="8081963" y="3394075"/>
          <p14:tracePt t="125042" x="8456613" y="3394075"/>
          <p14:tracePt t="125059" x="8609013" y="3394075"/>
          <p14:tracePt t="125075" x="8705850" y="3394075"/>
          <p14:tracePt t="125092" x="8813800" y="3394075"/>
          <p14:tracePt t="125293" x="8823325" y="3394075"/>
          <p14:tracePt t="125306" x="8848725" y="3394075"/>
          <p14:tracePt t="125318" x="8920163" y="3384550"/>
          <p14:tracePt t="125331" x="9045575" y="3367088"/>
          <p14:tracePt t="125344" x="9205913" y="3367088"/>
          <p14:tracePt t="125358" x="9340850" y="3357563"/>
          <p14:tracePt t="125375" x="9420225" y="3357563"/>
          <p14:tracePt t="125391" x="9466263" y="3357563"/>
          <p14:tracePt t="125408" x="9518650" y="3357563"/>
          <p14:tracePt t="125425" x="9528175" y="3357563"/>
          <p14:tracePt t="125458" x="9537700" y="3357563"/>
          <p14:tracePt t="125483" x="9545638" y="3348038"/>
          <p14:tracePt t="125508" x="9545638" y="3340100"/>
          <p14:tracePt t="125521" x="9537700" y="3322638"/>
          <p14:tracePt t="125534" x="9491663" y="3303588"/>
          <p14:tracePt t="125546" x="9439275" y="3268663"/>
          <p14:tracePt t="125560" x="9348788" y="3241675"/>
          <p14:tracePt t="125574" x="9251950" y="3214688"/>
          <p14:tracePt t="125591" x="9161463" y="3205163"/>
          <p14:tracePt t="125608" x="9090025" y="3205163"/>
          <p14:tracePt t="125624" x="8947150" y="3241675"/>
          <p14:tracePt t="125641" x="8885238" y="3276600"/>
          <p14:tracePt t="125658" x="8813800" y="3313113"/>
          <p14:tracePt t="125676" x="8724900" y="3375025"/>
          <p14:tracePt t="125691" x="8715375" y="3402013"/>
          <p14:tracePt t="125707" x="8697913" y="3419475"/>
          <p14:tracePt t="125724" x="8697913" y="3455988"/>
          <p14:tracePt t="125741" x="8697913" y="3482975"/>
          <p14:tracePt t="125757" x="8715375" y="3527425"/>
          <p14:tracePt t="125774" x="8804275" y="3589338"/>
          <p14:tracePt t="125791" x="8840788" y="3616325"/>
          <p14:tracePt t="125807" x="8912225" y="3643313"/>
          <p14:tracePt t="125824" x="8974138" y="3670300"/>
          <p14:tracePt t="125841" x="9117013" y="3697288"/>
          <p14:tracePt t="125857" x="9161463" y="3705225"/>
          <p14:tracePt t="125874" x="9215438" y="3705225"/>
          <p14:tracePt t="125890" x="9323388" y="3705225"/>
          <p14:tracePt t="125907" x="9385300" y="3705225"/>
          <p14:tracePt t="125924" x="9456738" y="3705225"/>
          <p14:tracePt t="125940" x="9617075" y="3670300"/>
          <p14:tracePt t="125957" x="9644063" y="3625850"/>
          <p14:tracePt t="125974" x="9688513" y="3571875"/>
          <p14:tracePt t="125990" x="9725025" y="3509963"/>
          <p14:tracePt t="126007" x="9732963" y="3482975"/>
          <p14:tracePt t="126024" x="9732963" y="3465513"/>
          <p14:tracePt t="126040" x="9742488" y="3438525"/>
          <p14:tracePt t="126057" x="9742488" y="3419475"/>
          <p14:tracePt t="126074" x="9742488" y="3411538"/>
          <p14:tracePt t="126090" x="9742488" y="3402013"/>
          <p14:tracePt t="126107" x="9742488" y="3394075"/>
          <p14:tracePt t="126123" x="9742488" y="3375025"/>
          <p14:tracePt t="126142" x="9742488" y="3357563"/>
          <p14:tracePt t="126157" x="9742488" y="3348038"/>
          <p14:tracePt t="126173" x="9725025" y="3330575"/>
          <p14:tracePt t="126190" x="9698038" y="3313113"/>
          <p14:tracePt t="126207" x="9634538" y="3286125"/>
          <p14:tracePt t="126223" x="9617075" y="3268663"/>
          <p14:tracePt t="126240" x="9590088" y="3259138"/>
          <p14:tracePt t="126257" x="9491663" y="3251200"/>
          <p14:tracePt t="126273" x="9375775" y="3251200"/>
          <p14:tracePt t="126290" x="9259888" y="3259138"/>
          <p14:tracePt t="126307" x="9010650" y="3375025"/>
          <p14:tracePt t="126323" x="8939213" y="3411538"/>
          <p14:tracePt t="126340" x="8902700" y="3438525"/>
          <p14:tracePt t="126359" x="8867775" y="3455988"/>
          <p14:tracePt t="126373" x="8858250" y="3455988"/>
          <p14:tracePt t="126390" x="8858250" y="3465513"/>
          <p14:tracePt t="126406" x="8848725" y="3473450"/>
          <p14:tracePt t="126423" x="8848725" y="3482975"/>
          <p14:tracePt t="126446" x="8848725" y="3509963"/>
          <p14:tracePt t="126459" x="8875713" y="3527425"/>
          <p14:tracePt t="126473" x="8894763" y="3571875"/>
          <p14:tracePt t="126489" x="8939213" y="3608388"/>
          <p14:tracePt t="126506" x="8983663" y="3652838"/>
          <p14:tracePt t="126523" x="9072563" y="3705225"/>
          <p14:tracePt t="126539" x="9117013" y="3724275"/>
          <p14:tracePt t="126556" x="9153525" y="3741738"/>
          <p14:tracePt t="126573" x="9232900" y="3751263"/>
          <p14:tracePt t="126589" x="9296400" y="3759200"/>
          <p14:tracePt t="126606" x="9367838" y="3776663"/>
          <p14:tracePt t="126623" x="9590088" y="3776663"/>
          <p14:tracePt t="126639" x="9715500" y="3751263"/>
          <p14:tracePt t="126656" x="9840913" y="3697288"/>
          <p14:tracePt t="126675" x="10109200" y="3544888"/>
          <p14:tracePt t="126689" x="10144125" y="3509963"/>
          <p14:tracePt t="126706" x="10161588" y="3509963"/>
          <p14:tracePt t="126722" x="10180638" y="3490913"/>
          <p14:tracePt t="126739" x="10180638" y="3482975"/>
          <p14:tracePt t="126756" x="10180638" y="3473450"/>
          <p14:tracePt t="126775" x="10180638" y="3465513"/>
          <p14:tracePt t="126800" x="10171113" y="3446463"/>
          <p14:tracePt t="126813" x="10144125" y="3438525"/>
          <p14:tracePt t="126826" x="10117138" y="3411538"/>
          <p14:tracePt t="126839" x="10109200" y="3402013"/>
          <p14:tracePt t="126855" x="10090150" y="3384550"/>
          <p14:tracePt t="126872" x="10072688" y="3375025"/>
          <p14:tracePt t="126889" x="10055225" y="3357563"/>
          <p14:tracePt t="126905" x="10037763" y="3348038"/>
          <p14:tracePt t="126922" x="10018713" y="3340100"/>
          <p14:tracePt t="126939" x="10001250" y="3330575"/>
          <p14:tracePt t="126959" x="9966325" y="3322638"/>
          <p14:tracePt t="126972" x="9929813" y="3313113"/>
          <p14:tracePt t="126988" x="9912350" y="3313113"/>
          <p14:tracePt t="127006" x="9875838" y="3313113"/>
          <p14:tracePt t="127022" x="9867900" y="3313113"/>
          <p14:tracePt t="127038" x="9858375" y="3313113"/>
          <p14:tracePt t="127055" x="9848850" y="3313113"/>
          <p14:tracePt t="127371" x="9840913" y="3313113"/>
          <p14:tracePt t="127384" x="9813925" y="3313113"/>
          <p14:tracePt t="127397" x="9688513" y="3322638"/>
          <p14:tracePt t="127409" x="9367838" y="3394075"/>
          <p14:tracePt t="127422" x="8875713" y="3482975"/>
          <p14:tracePt t="127437" x="8367713" y="3554413"/>
          <p14:tracePt t="127454" x="8161338" y="3562350"/>
          <p14:tracePt t="127471" x="8010525" y="3581400"/>
          <p14:tracePt t="127487" x="7813675" y="3589338"/>
          <p14:tracePt t="127504" x="7715250" y="3598863"/>
          <p14:tracePt t="127521" x="7616825" y="3616325"/>
          <p14:tracePt t="127537" x="7429500" y="3625850"/>
          <p14:tracePt t="127554" x="7385050" y="3633788"/>
          <p14:tracePt t="127571" x="7340600" y="3633788"/>
          <p14:tracePt t="127587" x="7313613" y="3643313"/>
          <p14:tracePt t="127612" x="7304088" y="3643313"/>
          <p14:tracePt t="127827" x="7277100" y="3643313"/>
          <p14:tracePt t="127840" x="7205663" y="3633788"/>
          <p14:tracePt t="127853" x="6991350" y="3608388"/>
          <p14:tracePt t="127865" x="6572250" y="3598863"/>
          <p14:tracePt t="127878" x="6018213" y="3536950"/>
          <p14:tracePt t="127891" x="5616575" y="3517900"/>
          <p14:tracePt t="127904" x="5402263" y="3482975"/>
          <p14:tracePt t="127920" x="5232400" y="3455988"/>
          <p14:tracePt t="127937" x="5133975" y="3438525"/>
          <p14:tracePt t="127954" x="5027613" y="3402013"/>
          <p14:tracePt t="127970" x="5010150" y="3394075"/>
          <p14:tracePt t="127987" x="5000625" y="3384550"/>
          <p14:tracePt t="128003" x="4991100" y="3375025"/>
          <p14:tracePt t="128246" x="4991100" y="3367088"/>
          <p14:tracePt t="128258" x="4991100" y="3340100"/>
          <p14:tracePt t="128271" x="4991100" y="3295650"/>
          <p14:tracePt t="128283" x="4991100" y="3259138"/>
          <p14:tracePt t="128297" x="4991100" y="3224213"/>
          <p14:tracePt t="128309" x="4991100" y="3179763"/>
          <p14:tracePt t="128322" x="4991100" y="3143250"/>
          <p14:tracePt t="128336" x="4991100" y="3125788"/>
          <p14:tracePt t="128352" x="4991100" y="3098800"/>
          <p14:tracePt t="128369" x="4991100" y="3071813"/>
          <p14:tracePt t="128386" x="5010150" y="3000375"/>
          <p14:tracePt t="128402" x="5018088" y="2973388"/>
          <p14:tracePt t="128419" x="5037138" y="2965450"/>
          <p14:tracePt t="128436" x="5037138" y="2946400"/>
          <p14:tracePt t="128462" x="5045075" y="2946400"/>
          <p14:tracePt t="128791" x="5027613" y="2946400"/>
          <p14:tracePt t="128804" x="5000625" y="2946400"/>
          <p14:tracePt t="128816" x="4956175" y="2955925"/>
          <p14:tracePt t="128829" x="4875213" y="2982913"/>
          <p14:tracePt t="128842" x="4803775" y="3009900"/>
          <p14:tracePt t="128854" x="4751388" y="3027363"/>
          <p14:tracePt t="128868" x="4724400" y="3036888"/>
          <p14:tracePt t="128885" x="4714875" y="3036888"/>
          <p14:tracePt t="128901" x="4705350" y="3036888"/>
          <p14:tracePt t="131899" x="4714875" y="3036888"/>
          <p14:tracePt t="131912" x="4795838" y="3036888"/>
          <p14:tracePt t="131925" x="4965700" y="3054350"/>
          <p14:tracePt t="131937" x="5268913" y="3081338"/>
          <p14:tracePt t="131950" x="5653088" y="3116263"/>
          <p14:tracePt t="131963" x="5911850" y="3143250"/>
          <p14:tracePt t="131979" x="6180138" y="3205163"/>
          <p14:tracePt t="131995" x="6465888" y="3251200"/>
          <p14:tracePt t="132012" x="6670675" y="3313113"/>
          <p14:tracePt t="132013" x="6894513" y="3384550"/>
          <p14:tracePt t="132029" x="7027863" y="3446463"/>
          <p14:tracePt t="132046" x="7108825" y="3482975"/>
          <p14:tracePt t="132062" x="7161213" y="3509963"/>
          <p14:tracePt t="132079" x="7224713" y="3536950"/>
          <p14:tracePt t="132095" x="7232650" y="3536950"/>
          <p14:tracePt t="132279" x="7242175" y="3536950"/>
          <p14:tracePt t="132292" x="7259638" y="3536950"/>
          <p14:tracePt t="132304" x="7358063" y="3536950"/>
          <p14:tracePt t="132317" x="7599363" y="3509963"/>
          <p14:tracePt t="132330" x="7983538" y="3473450"/>
          <p14:tracePt t="132345" x="8385175" y="3419475"/>
          <p14:tracePt t="132361" x="8555038" y="3384550"/>
          <p14:tracePt t="132378" x="8680450" y="3357563"/>
          <p14:tracePt t="132395" x="8786813" y="3303588"/>
          <p14:tracePt t="132411" x="8804275" y="3295650"/>
          <p14:tracePt t="132444" x="8813800" y="3295650"/>
          <p14:tracePt t="132457" x="8813800" y="3286125"/>
          <p14:tracePt t="132495" x="8813800" y="3276600"/>
          <p14:tracePt t="132533" x="8823325" y="3276600"/>
          <p14:tracePt t="132545" x="8831263" y="3268663"/>
          <p14:tracePt t="132558" x="8840788" y="3259138"/>
          <p14:tracePt t="132571" x="8858250" y="3241675"/>
          <p14:tracePt t="132583" x="8902700" y="3232150"/>
          <p14:tracePt t="132596" x="8966200" y="3187700"/>
          <p14:tracePt t="132611" x="9028113" y="3160713"/>
          <p14:tracePt t="132628" x="9109075" y="3133725"/>
          <p14:tracePt t="132644" x="9153525" y="3108325"/>
          <p14:tracePt t="132661" x="9197975" y="3089275"/>
          <p14:tracePt t="132678" x="9197975" y="3081338"/>
          <p14:tracePt t="132694" x="9205913" y="3081338"/>
          <p14:tracePt t="132711" x="9224963" y="3054350"/>
          <p14:tracePt t="132728" x="9232900" y="3036888"/>
          <p14:tracePt t="132744" x="9232900" y="3027363"/>
          <p14:tracePt t="132761" x="9251950" y="3000375"/>
          <p14:tracePt t="132777" x="9259888" y="2990850"/>
          <p14:tracePt t="132794" x="9269413" y="2973388"/>
          <p14:tracePt t="132811" x="9277350" y="2955925"/>
          <p14:tracePt t="132827" x="9296400" y="2938463"/>
          <p14:tracePt t="132844" x="9304338" y="2928938"/>
          <p14:tracePt t="132860" x="9323388" y="2911475"/>
          <p14:tracePt t="132877" x="9340850" y="2874963"/>
          <p14:tracePt t="132894" x="9348788" y="2867025"/>
          <p14:tracePt t="132910" x="9348788" y="2847975"/>
          <p14:tracePt t="132927" x="9358313" y="2813050"/>
          <p14:tracePt t="132944" x="9358313" y="2795588"/>
          <p14:tracePt t="132960" x="9358313" y="2776538"/>
          <p14:tracePt t="132977" x="9358313" y="2759075"/>
          <p14:tracePt t="132993" x="9358313" y="2751138"/>
          <p14:tracePt t="133010" x="9340850" y="2732088"/>
          <p14:tracePt t="133027" x="9304338" y="2724150"/>
          <p14:tracePt t="133043" x="9296400" y="2714625"/>
          <p14:tracePt t="133060" x="9277350" y="2705100"/>
          <p14:tracePt t="133077" x="9224963" y="2697163"/>
          <p14:tracePt t="133093" x="9180513" y="2687638"/>
          <p14:tracePt t="133110" x="9117013" y="2687638"/>
          <p14:tracePt t="133127" x="9045575" y="2687638"/>
          <p14:tracePt t="133143" x="8894763" y="2687638"/>
          <p14:tracePt t="133160" x="8796338" y="2687638"/>
          <p14:tracePt t="133176" x="8715375" y="2697163"/>
          <p14:tracePt t="133193" x="8582025" y="2732088"/>
          <p14:tracePt t="133210" x="8555038" y="2741613"/>
          <p14:tracePt t="133226" x="8537575" y="2759075"/>
          <p14:tracePt t="133243" x="8518525" y="2768600"/>
          <p14:tracePt t="133260" x="8510588" y="2776538"/>
          <p14:tracePt t="133280" x="8510588" y="2786063"/>
          <p14:tracePt t="133306" x="8510588" y="2795588"/>
          <p14:tracePt t="133318" x="8510588" y="2803525"/>
          <p14:tracePt t="133330" x="8510588" y="2822575"/>
          <p14:tracePt t="133356" x="8510588" y="2840038"/>
          <p14:tracePt t="133368" x="8510588" y="2847975"/>
          <p14:tracePt t="133381" x="8510588" y="2884488"/>
          <p14:tracePt t="133394" x="8537575" y="2911475"/>
          <p14:tracePt t="133410" x="8562975" y="2955925"/>
          <p14:tracePt t="133426" x="8589963" y="2990850"/>
          <p14:tracePt t="133443" x="8634413" y="3036888"/>
          <p14:tracePt t="133460" x="8732838" y="3108325"/>
          <p14:tracePt t="133476" x="8777288" y="3125788"/>
          <p14:tracePt t="133493" x="8840788" y="3143250"/>
          <p14:tracePt t="133509" x="8956675" y="3152775"/>
          <p14:tracePt t="133526" x="9010650" y="3160713"/>
          <p14:tracePt t="133543" x="9028113" y="3160713"/>
          <p14:tracePt t="133559" x="9045575" y="3160713"/>
          <p14:tracePt t="133576" x="9055100" y="3160713"/>
          <p14:tracePt t="133593" x="9063038" y="3160713"/>
          <p14:tracePt t="133613" x="9072563" y="3160713"/>
          <p14:tracePt t="133626" x="9090025" y="3160713"/>
          <p14:tracePt t="133642" x="9117013" y="3143250"/>
          <p14:tracePt t="133660" x="9224963" y="3071813"/>
          <p14:tracePt t="133679" x="9296400" y="3036888"/>
          <p14:tracePt t="133693" x="9358313" y="2990850"/>
          <p14:tracePt t="133709" x="9412288" y="2965450"/>
          <p14:tracePt t="133726" x="9501188" y="2911475"/>
          <p14:tracePt t="133742" x="9528175" y="2894013"/>
          <p14:tracePt t="133759" x="9555163" y="2884488"/>
          <p14:tracePt t="133776" x="9582150" y="2857500"/>
          <p14:tracePt t="133792" x="9590088" y="2857500"/>
          <p14:tracePt t="133812" x="9599613" y="2847975"/>
          <p14:tracePt t="133849" x="9609138" y="2847975"/>
          <p14:tracePt t="133862" x="9609138" y="2840038"/>
          <p14:tracePt t="133888" x="9609138" y="2830513"/>
          <p14:tracePt t="133900" x="9609138" y="2822575"/>
          <p14:tracePt t="133913" x="9609138" y="2813050"/>
          <p14:tracePt t="133926" x="9599613" y="2803525"/>
          <p14:tracePt t="133942" x="9599613" y="2786063"/>
          <p14:tracePt t="133959" x="9582150" y="2776538"/>
          <p14:tracePt t="133975" x="9582150" y="2768600"/>
          <p14:tracePt t="133992" x="9555163" y="2751138"/>
          <p14:tracePt t="134008" x="9545638" y="2751138"/>
          <p14:tracePt t="134025" x="9518650" y="2732088"/>
          <p14:tracePt t="134041" x="9439275" y="2714625"/>
          <p14:tracePt t="134058" x="9358313" y="2697163"/>
          <p14:tracePt t="134075" x="9259888" y="2687638"/>
          <p14:tracePt t="134092" x="9144000" y="2687638"/>
          <p14:tracePt t="134108" x="9117013" y="2687638"/>
          <p14:tracePt t="134125" x="9072563" y="2687638"/>
          <p14:tracePt t="134141" x="8983663" y="2687638"/>
          <p14:tracePt t="134158" x="8939213" y="2687638"/>
          <p14:tracePt t="134175" x="8912225" y="2687638"/>
          <p14:tracePt t="134192" x="8858250" y="2697163"/>
          <p14:tracePt t="134208" x="8840788" y="2714625"/>
          <p14:tracePt t="134225" x="8823325" y="2724150"/>
          <p14:tracePt t="134241" x="8823325" y="2732088"/>
          <p14:tracePt t="134258" x="8804275" y="2751138"/>
          <p14:tracePt t="134274" x="8786813" y="2759075"/>
          <p14:tracePt t="134291" x="8777288" y="2776538"/>
          <p14:tracePt t="134308" x="8751888" y="2813050"/>
          <p14:tracePt t="134324" x="8732838" y="2840038"/>
          <p14:tracePt t="134341" x="8732838" y="2847975"/>
          <p14:tracePt t="134358" x="8705850" y="2874963"/>
          <p14:tracePt t="134374" x="8705850" y="2884488"/>
          <p14:tracePt t="134391" x="8697913" y="2901950"/>
          <p14:tracePt t="134408" x="8697913" y="2919413"/>
          <p14:tracePt t="134424" x="8697913" y="2928938"/>
          <p14:tracePt t="134441" x="8697913" y="2938463"/>
          <p14:tracePt t="134458" x="8697913" y="2973388"/>
          <p14:tracePt t="134474" x="8705850" y="2990850"/>
          <p14:tracePt t="134491" x="8715375" y="3000375"/>
          <p14:tracePt t="134508" x="8724900" y="3009900"/>
          <p14:tracePt t="134509" x="8742363" y="3017838"/>
          <p14:tracePt t="134524" x="8751888" y="3027363"/>
          <p14:tracePt t="134541" x="8777288" y="3036888"/>
          <p14:tracePt t="134557" x="8796338" y="3044825"/>
          <p14:tracePt t="134574" x="8885238" y="3071813"/>
          <p14:tracePt t="134590" x="8947150" y="3081338"/>
          <p14:tracePt t="134607" x="9010650" y="3089275"/>
          <p14:tracePt t="134624" x="9090025" y="3098800"/>
          <p14:tracePt t="134640" x="9117013" y="3098800"/>
          <p14:tracePt t="134657" x="9144000" y="3098800"/>
          <p14:tracePt t="134674" x="9197975" y="3098800"/>
          <p14:tracePt t="134691" x="9224963" y="3098800"/>
          <p14:tracePt t="134707" x="9251950" y="3098800"/>
          <p14:tracePt t="134724" x="9313863" y="3098800"/>
          <p14:tracePt t="134740" x="9340850" y="3098800"/>
          <p14:tracePt t="134757" x="9367838" y="3098800"/>
          <p14:tracePt t="134774" x="9402763" y="3089275"/>
          <p14:tracePt t="134790" x="9429750" y="3071813"/>
          <p14:tracePt t="134807" x="9466263" y="3044825"/>
          <p14:tracePt t="134823" x="9510713" y="3009900"/>
          <p14:tracePt t="134840" x="9609138" y="2955925"/>
          <p14:tracePt t="134857" x="9626600" y="2938463"/>
          <p14:tracePt t="134873" x="9644063" y="2919413"/>
          <p14:tracePt t="134891" x="9644063" y="2894013"/>
          <p14:tracePt t="134913" x="9644063" y="2874963"/>
          <p14:tracePt t="134926" x="9644063" y="2857500"/>
          <p14:tracePt t="134941" x="9644063" y="2840038"/>
          <p14:tracePt t="134956" x="9634538" y="2822575"/>
          <p14:tracePt t="134976" x="9626600" y="2795588"/>
          <p14:tracePt t="134976" x="9609138" y="2776538"/>
          <p14:tracePt t="134991" x="9599613" y="2768600"/>
          <p14:tracePt t="135006" x="9590088" y="2751138"/>
          <p14:tracePt t="135023" x="9572625" y="2741613"/>
          <p14:tracePt t="135040" x="9555163" y="2724150"/>
          <p14:tracePt t="135059" x="9545638" y="2714625"/>
          <p14:tracePt t="135073" x="9528175" y="2705100"/>
          <p14:tracePt t="135090" x="9483725" y="2687638"/>
          <p14:tracePt t="135106" x="9447213" y="2679700"/>
          <p14:tracePt t="135123" x="9412288" y="2679700"/>
          <p14:tracePt t="135139" x="9358313" y="2679700"/>
          <p14:tracePt t="135156" x="9251950" y="2679700"/>
          <p14:tracePt t="135173" x="9188450" y="2679700"/>
          <p14:tracePt t="135190" x="9134475" y="2679700"/>
          <p14:tracePt t="135206" x="9001125" y="2679700"/>
          <p14:tracePt t="135223" x="8956675" y="2679700"/>
          <p14:tracePt t="135240" x="8912225" y="2679700"/>
          <p14:tracePt t="135256" x="8867775" y="2687638"/>
          <p14:tracePt t="135273" x="8848725" y="2705100"/>
          <p14:tracePt t="135289" x="8823325" y="2705100"/>
          <p14:tracePt t="135306" x="8796338" y="2724150"/>
          <p14:tracePt t="135322" x="8777288" y="2741613"/>
          <p14:tracePt t="135339" x="8759825" y="2751138"/>
          <p14:tracePt t="135355" x="8742363" y="2768600"/>
          <p14:tracePt t="135358" x="8705850" y="2786063"/>
          <p14:tracePt t="135372" x="8697913" y="2795588"/>
          <p14:tracePt t="135389" x="8688388" y="2803525"/>
          <p14:tracePt t="135406" x="8661400" y="2813050"/>
          <p14:tracePt t="135422" x="8643938" y="2822575"/>
          <p14:tracePt t="135439" x="8643938" y="2830513"/>
          <p14:tracePt t="135456" x="8626475" y="2840038"/>
          <p14:tracePt t="135472" x="8626475" y="2847975"/>
          <p14:tracePt t="135489" x="8626475" y="2857500"/>
          <p14:tracePt t="135505" x="8626475" y="2867025"/>
          <p14:tracePt t="135522" x="8626475" y="2884488"/>
          <p14:tracePt t="135539" x="8626475" y="2911475"/>
          <p14:tracePt t="135555" x="8626475" y="2928938"/>
          <p14:tracePt t="135572" x="8626475" y="2973388"/>
          <p14:tracePt t="135588" x="8634413" y="2990850"/>
          <p14:tracePt t="135605" x="8661400" y="3027363"/>
          <p14:tracePt t="135622" x="8724900" y="3062288"/>
          <p14:tracePt t="135638" x="8769350" y="3089275"/>
          <p14:tracePt t="135655" x="8813800" y="3108325"/>
          <p14:tracePt t="135672" x="8848725" y="3125788"/>
          <p14:tracePt t="135688" x="8929688" y="3133725"/>
          <p14:tracePt t="135705" x="8983663" y="3152775"/>
          <p14:tracePt t="135722" x="9037638" y="3160713"/>
          <p14:tracePt t="135738" x="9109075" y="3170238"/>
          <p14:tracePt t="135755" x="9134475" y="3170238"/>
          <p14:tracePt t="135771" x="9161463" y="3170238"/>
          <p14:tracePt t="135789" x="9232900" y="3170238"/>
          <p14:tracePt t="135805" x="9304338" y="3170238"/>
          <p14:tracePt t="135821" x="9402763" y="3170238"/>
          <p14:tracePt t="135838" x="9644063" y="3152775"/>
          <p14:tracePt t="135855" x="9786938" y="3116263"/>
          <p14:tracePt t="135871" x="9920288" y="3071813"/>
          <p14:tracePt t="135888" x="10028238" y="3027363"/>
          <p14:tracePt t="135905" x="10037763" y="3017838"/>
          <p14:tracePt t="135921" x="10045700" y="3009900"/>
          <p14:tracePt t="135952" x="10045700" y="3000375"/>
          <p14:tracePt t="135964" x="10055225" y="3000375"/>
          <p14:tracePt t="135977" x="10055225" y="2982913"/>
          <p14:tracePt t="135990" x="10055225" y="2965450"/>
          <p14:tracePt t="136004" x="10055225" y="2946400"/>
          <p14:tracePt t="136021" x="10055225" y="2938463"/>
          <p14:tracePt t="136038" x="10055225" y="2919413"/>
          <p14:tracePt t="136054" x="10055225" y="2901950"/>
          <p14:tracePt t="136071" x="10045700" y="2884488"/>
          <p14:tracePt t="136091" x="10045700" y="2874963"/>
          <p14:tracePt t="136105" x="10037763" y="2874963"/>
          <p14:tracePt t="136129" x="10028238" y="2867025"/>
          <p14:tracePt t="136142" x="10018713" y="2867025"/>
          <p14:tracePt t="136155" x="10010775" y="2857500"/>
          <p14:tracePt t="136171" x="10001250" y="2857500"/>
          <p14:tracePt t="136187" x="9983788" y="2857500"/>
          <p14:tracePt t="136204" x="9966325" y="2847975"/>
          <p14:tracePt t="136221" x="9912350" y="2830513"/>
          <p14:tracePt t="136237" x="9885363" y="2830513"/>
          <p14:tracePt t="136254" x="9840913" y="2813050"/>
          <p14:tracePt t="136271" x="9715500" y="2776538"/>
          <p14:tracePt t="136287" x="9644063" y="2759075"/>
          <p14:tracePt t="136304" x="9590088" y="2751138"/>
          <p14:tracePt t="136321" x="9518650" y="2751138"/>
          <p14:tracePt t="136337" x="9491663" y="2751138"/>
          <p14:tracePt t="136354" x="9474200" y="2751138"/>
          <p14:tracePt t="136370" x="9429750" y="2751138"/>
          <p14:tracePt t="136387" x="9394825" y="2751138"/>
          <p14:tracePt t="136404" x="9367838" y="2751138"/>
          <p14:tracePt t="136421" x="9296400" y="2751138"/>
          <p14:tracePt t="136437" x="9242425" y="2751138"/>
          <p14:tracePt t="136454" x="9215438" y="2751138"/>
          <p14:tracePt t="136470" x="9197975" y="2751138"/>
          <p14:tracePt t="136471" x="9161463" y="2759075"/>
          <p14:tracePt t="136487" x="9144000" y="2759075"/>
          <p14:tracePt t="136504" x="9117013" y="2768600"/>
          <p14:tracePt t="136520" x="9099550" y="2776538"/>
          <p14:tracePt t="136537" x="9037638" y="2795588"/>
          <p14:tracePt t="136553" x="9018588" y="2795588"/>
          <p14:tracePt t="136570" x="9010650" y="2803525"/>
          <p14:tracePt t="136587" x="8983663" y="2813050"/>
          <p14:tracePt t="136603" x="8974138" y="2822575"/>
          <p14:tracePt t="136623" x="8966200" y="2830513"/>
          <p14:tracePt t="136648" x="8947150" y="2840038"/>
          <p14:tracePt t="136661" x="8947150" y="2847975"/>
          <p14:tracePt t="136675" x="8947150" y="2857500"/>
          <p14:tracePt t="136687" x="8939213" y="2867025"/>
          <p14:tracePt t="136703" x="8920163" y="2901950"/>
          <p14:tracePt t="136720" x="8920163" y="2919413"/>
          <p14:tracePt t="136737" x="8920163" y="2946400"/>
          <p14:tracePt t="136762" x="8920163" y="2955925"/>
          <p14:tracePt t="136826" x="8920163" y="2965450"/>
          <p14:tracePt t="136902" x="8920163" y="2973388"/>
          <p14:tracePt t="137016" x="8920163" y="2982913"/>
          <p14:tracePt t="137118" x="8920163" y="2990850"/>
          <p14:tracePt t="137486" x="8894763" y="2990850"/>
          <p14:tracePt t="137498" x="8831263" y="2990850"/>
          <p14:tracePt t="137511" x="8680450" y="2990850"/>
          <p14:tracePt t="137523" x="8402638" y="2990850"/>
          <p14:tracePt t="137536" x="8126413" y="3009900"/>
          <p14:tracePt t="137551" x="7966075" y="3017838"/>
          <p14:tracePt t="137568" x="7912100" y="3017838"/>
          <p14:tracePt t="137585" x="7885113" y="3017838"/>
          <p14:tracePt t="137601" x="7875588" y="3017838"/>
          <p14:tracePt t="137618" x="7867650" y="3017838"/>
          <p14:tracePt t="142685" x="7894638" y="3009900"/>
          <p14:tracePt t="142697" x="7966075" y="2990850"/>
          <p14:tracePt t="142710" x="8099425" y="2955925"/>
          <p14:tracePt t="142723" x="8323263" y="2867025"/>
          <p14:tracePt t="142735" x="8491538" y="2786063"/>
          <p14:tracePt t="142748" x="8582025" y="2732088"/>
          <p14:tracePt t="142761" x="8661400" y="2660650"/>
          <p14:tracePt t="142775" x="8705850" y="2581275"/>
          <p14:tracePt t="142791" x="8769350" y="2482850"/>
          <p14:tracePt t="142808" x="8823325" y="2347913"/>
          <p14:tracePt t="142825" x="8875713" y="2125663"/>
          <p14:tracePt t="142841" x="8894763" y="2036763"/>
          <p14:tracePt t="142858" x="8894763" y="1955800"/>
          <p14:tracePt t="142875" x="8902700" y="1866900"/>
          <p14:tracePt t="142891" x="8902700" y="1839913"/>
          <p14:tracePt t="142908" x="8867775" y="1822450"/>
          <p14:tracePt t="142925" x="8661400" y="1776413"/>
          <p14:tracePt t="142941" x="8412163" y="1776413"/>
          <p14:tracePt t="142958" x="8161338" y="1776413"/>
          <p14:tracePt t="142974" x="7947025" y="1812925"/>
          <p14:tracePt t="142991" x="7732713" y="1919288"/>
          <p14:tracePt t="143008" x="7643813" y="1965325"/>
          <p14:tracePt t="143024" x="7562850" y="2000250"/>
          <p14:tracePt t="143041" x="7466013" y="2071688"/>
          <p14:tracePt t="143058" x="7429500" y="2098675"/>
          <p14:tracePt t="143074" x="7412038" y="2133600"/>
          <p14:tracePt t="143091" x="7367588" y="2214563"/>
          <p14:tracePt t="143107" x="7348538" y="2268538"/>
          <p14:tracePt t="143124" x="7348538" y="2322513"/>
          <p14:tracePt t="143141" x="7340600" y="2419350"/>
          <p14:tracePt t="143157" x="7340600" y="2500313"/>
          <p14:tracePt t="143174" x="7340600" y="2616200"/>
          <p14:tracePt t="143191" x="7394575" y="2847975"/>
          <p14:tracePt t="143207" x="7439025" y="2919413"/>
          <p14:tracePt t="143224" x="7483475" y="2982913"/>
          <p14:tracePt t="143241" x="7537450" y="3044825"/>
          <p14:tracePt t="143257" x="7680325" y="3143250"/>
          <p14:tracePt t="143274" x="7759700" y="3179763"/>
          <p14:tracePt t="143290" x="7823200" y="3205163"/>
          <p14:tracePt t="143307" x="7991475" y="3224213"/>
          <p14:tracePt t="143324" x="8054975" y="3224213"/>
          <p14:tracePt t="143584" x="8062913" y="3224213"/>
          <p14:tracePt t="143597" x="8072438" y="3224213"/>
          <p14:tracePt t="143609" x="8099425" y="3224213"/>
          <p14:tracePt t="143624" x="8180388" y="3224213"/>
          <p14:tracePt t="143640" x="8348663" y="3259138"/>
          <p14:tracePt t="143656" x="8643938" y="3322638"/>
          <p14:tracePt t="143675" x="9134475" y="3438525"/>
          <p14:tracePt t="143690" x="9232900" y="3465513"/>
          <p14:tracePt t="143706" x="9313863" y="3482975"/>
          <p14:tracePt t="143723" x="9367838" y="3500438"/>
          <p14:tracePt t="143740" x="9385300" y="3500438"/>
          <p14:tracePt t="143990" x="9385300" y="3490913"/>
          <p14:tracePt t="144003" x="9367838" y="3473450"/>
          <p14:tracePt t="144016" x="9277350" y="3446463"/>
          <p14:tracePt t="144028" x="9082088" y="3394075"/>
          <p14:tracePt t="144041" x="8670925" y="3303588"/>
          <p14:tracePt t="144055" x="8143875" y="3251200"/>
          <p14:tracePt t="144072" x="7643813" y="3232150"/>
          <p14:tracePt t="144089" x="7269163" y="3232150"/>
          <p14:tracePt t="144106" x="6732588" y="3268663"/>
          <p14:tracePt t="144122" x="6589713" y="3286125"/>
          <p14:tracePt t="144139" x="6527800" y="3295650"/>
          <p14:tracePt t="144155" x="6438900" y="3303588"/>
          <p14:tracePt t="144172" x="6429375" y="3313113"/>
          <p14:tracePt t="144189" x="6419850" y="3313113"/>
          <p14:tracePt t="144383" x="6411913" y="3313113"/>
          <p14:tracePt t="144396" x="6394450" y="3313113"/>
          <p14:tracePt t="144408" x="6367463" y="3313113"/>
          <p14:tracePt t="144422" x="6303963" y="3313113"/>
          <p14:tracePt t="144438" x="6197600" y="3330575"/>
          <p14:tracePt t="144455" x="6045200" y="3367088"/>
          <p14:tracePt t="144472" x="5830888" y="3419475"/>
          <p14:tracePt t="144488" x="5776913" y="3429000"/>
          <p14:tracePt t="144505" x="5759450" y="3438525"/>
          <p14:tracePt t="144522" x="5741988" y="3438525"/>
          <p14:tracePt t="144548" x="5732463" y="3438525"/>
          <p14:tracePt t="144560" x="5724525" y="3438525"/>
          <p14:tracePt t="144611" x="5715000" y="3446463"/>
          <p14:tracePt t="144636" x="5697538" y="3446463"/>
          <p14:tracePt t="144649" x="5680075" y="3446463"/>
          <p14:tracePt t="144662" x="5661025" y="3455988"/>
          <p14:tracePt t="144675" x="5626100" y="3465513"/>
          <p14:tracePt t="144688" x="5599113" y="3473450"/>
          <p14:tracePt t="144704" x="5554663" y="3490913"/>
          <p14:tracePt t="144721" x="5537200" y="3490913"/>
          <p14:tracePt t="144738" x="5510213" y="3500438"/>
          <p14:tracePt t="144754" x="5500688" y="3509963"/>
          <p14:tracePt t="144788" x="5491163" y="3509963"/>
          <p14:tracePt t="144813" x="5483225" y="3509963"/>
          <p14:tracePt t="144826" x="5473700" y="3509963"/>
          <p14:tracePt t="144839" x="5456238" y="3509963"/>
          <p14:tracePt t="144852" x="5438775" y="3517900"/>
          <p14:tracePt t="144864" x="5429250" y="3517900"/>
          <p14:tracePt t="144877" x="5411788" y="3517900"/>
          <p14:tracePt t="144890" x="5394325" y="3517900"/>
          <p14:tracePt t="144915" x="5375275" y="3517900"/>
          <p14:tracePt t="145042" x="5367338" y="3517900"/>
          <p14:tracePt t="145104" x="5357813" y="3517900"/>
          <p14:tracePt t="145155" x="5348288" y="3517900"/>
          <p14:tracePt t="145219" x="5340350" y="3517900"/>
          <p14:tracePt t="145561" x="5348288" y="3517900"/>
          <p14:tracePt t="145574" x="5375275" y="3517900"/>
          <p14:tracePt t="145586" x="5402263" y="3517900"/>
          <p14:tracePt t="145599" x="5465763" y="3517900"/>
          <p14:tracePt t="145613" x="5527675" y="3517900"/>
          <p14:tracePt t="145624" x="5589588" y="3517900"/>
          <p14:tracePt t="145637" x="5634038" y="3517900"/>
          <p14:tracePt t="145653" x="5697538" y="3517900"/>
          <p14:tracePt t="145669" x="5724525" y="3509963"/>
          <p14:tracePt t="145686" x="5776913" y="3509963"/>
          <p14:tracePt t="145703" x="5830888" y="3509963"/>
          <p14:tracePt t="145719" x="5857875" y="3509963"/>
          <p14:tracePt t="145736" x="5884863" y="3500438"/>
          <p14:tracePt t="145752" x="5919788" y="3500438"/>
          <p14:tracePt t="145769" x="5946775" y="3500438"/>
          <p14:tracePt t="145785" x="5973763" y="3500438"/>
          <p14:tracePt t="145803" x="6018213" y="3500438"/>
          <p14:tracePt t="145819" x="6045200" y="3500438"/>
          <p14:tracePt t="145835" x="6062663" y="3490913"/>
          <p14:tracePt t="145853" x="6099175" y="3490913"/>
          <p14:tracePt t="145878" x="6108700" y="3490913"/>
          <p14:tracePt t="145890" x="6116638" y="3490913"/>
          <p14:tracePt t="145941" x="6126163" y="3490913"/>
          <p14:tracePt t="146080" x="6126163" y="3482975"/>
          <p14:tracePt t="146144" x="6126163" y="3473450"/>
          <p14:tracePt t="146182" x="6126163" y="3465513"/>
          <p14:tracePt t="147590" x="6126163" y="3455988"/>
          <p14:tracePt t="147615" x="6126163" y="3438525"/>
          <p14:tracePt t="147628" x="6134100" y="3429000"/>
          <p14:tracePt t="147641" x="6143625" y="3419475"/>
          <p14:tracePt t="147653" x="6153150" y="3394075"/>
          <p14:tracePt t="147667" x="6161088" y="3357563"/>
          <p14:tracePt t="147682" x="6180138" y="3295650"/>
          <p14:tracePt t="147699" x="6180138" y="3232150"/>
          <p14:tracePt t="147715" x="6188075" y="3179763"/>
          <p14:tracePt t="147732" x="6197600" y="3133725"/>
          <p14:tracePt t="147748" x="6197600" y="3125788"/>
          <p14:tracePt t="147765" x="6197600" y="3108325"/>
          <p14:tracePt t="147782" x="6188075" y="3108325"/>
          <p14:tracePt t="147798" x="6180138" y="3098800"/>
          <p14:tracePt t="147815" x="6180138" y="3089275"/>
          <p14:tracePt t="147832" x="6153150" y="3071813"/>
          <p14:tracePt t="147848" x="6143625" y="3071813"/>
          <p14:tracePt t="147865" x="6134100" y="3071813"/>
          <p14:tracePt t="147882" x="6116638" y="3062288"/>
          <p14:tracePt t="147907" x="6099175" y="3054350"/>
          <p14:tracePt t="147932" x="6089650" y="3054350"/>
          <p14:tracePt t="148122" x="6089650" y="3071813"/>
          <p14:tracePt t="148135" x="6108700" y="3116263"/>
          <p14:tracePt t="148148" x="6134100" y="3170238"/>
          <p14:tracePt t="148161" x="6153150" y="3241675"/>
          <p14:tracePt t="148173" x="6180138" y="3295650"/>
          <p14:tracePt t="148185" x="6197600" y="3348038"/>
          <p14:tracePt t="148199" x="6215063" y="3384550"/>
          <p14:tracePt t="148215" x="6215063" y="3394075"/>
          <p14:tracePt t="148231" x="6224588" y="3402013"/>
          <p14:tracePt t="148248" x="6232525" y="3419475"/>
          <p14:tracePt t="148268" x="6232525" y="3429000"/>
          <p14:tracePt t="148281" x="6232525" y="3438525"/>
          <p14:tracePt t="148297" x="6242050" y="3438525"/>
          <p14:tracePt t="148314" x="6251575" y="3446463"/>
          <p14:tracePt t="148743" x="6242050" y="3438525"/>
          <p14:tracePt t="148756" x="6242050" y="3429000"/>
          <p14:tracePt t="148769" x="6232525" y="3419475"/>
          <p14:tracePt t="148781" x="6215063" y="3394075"/>
          <p14:tracePt t="148796" x="6205538" y="3384550"/>
          <p14:tracePt t="148813" x="6188075" y="3357563"/>
          <p14:tracePt t="148830" x="6180138" y="3322638"/>
          <p14:tracePt t="148846" x="6143625" y="3276600"/>
          <p14:tracePt t="148864" x="6116638" y="3259138"/>
          <p14:tracePt t="148880" x="6089650" y="3232150"/>
          <p14:tracePt t="148896" x="6037263" y="3214688"/>
          <p14:tracePt t="148913" x="6018213" y="3205163"/>
          <p14:tracePt t="148930" x="6000750" y="3205163"/>
          <p14:tracePt t="148946" x="5965825" y="3205163"/>
          <p14:tracePt t="148964" x="5956300" y="3205163"/>
          <p14:tracePt t="148979" x="5946775" y="3205163"/>
          <p14:tracePt t="148996" x="5938838" y="3205163"/>
          <p14:tracePt t="149013" x="5929313" y="3205163"/>
          <p14:tracePt t="149035" x="5919788" y="3205163"/>
          <p14:tracePt t="149085" x="5911850" y="3205163"/>
          <p14:tracePt t="149098" x="5911850" y="3224213"/>
          <p14:tracePt t="149111" x="5911850" y="3241675"/>
          <p14:tracePt t="149123" x="5911850" y="3259138"/>
          <p14:tracePt t="149136" x="5911850" y="3295650"/>
          <p14:tracePt t="149149" x="5911850" y="3313113"/>
          <p14:tracePt t="149163" x="5911850" y="3330575"/>
          <p14:tracePt t="149179" x="5911850" y="3340100"/>
          <p14:tracePt t="149196" x="5911850" y="3348038"/>
          <p14:tracePt t="149213" x="5911850" y="3375025"/>
          <p14:tracePt t="149229" x="5929313" y="3394075"/>
          <p14:tracePt t="149246" x="5956300" y="3402013"/>
          <p14:tracePt t="149263" x="6054725" y="3438525"/>
          <p14:tracePt t="149279" x="6153150" y="3446463"/>
          <p14:tracePt t="149296" x="6224588" y="3455988"/>
          <p14:tracePt t="149313" x="6340475" y="3465513"/>
          <p14:tracePt t="149329" x="6375400" y="3465513"/>
          <p14:tracePt t="149346" x="6411913" y="3465513"/>
          <p14:tracePt t="149362" x="6429375" y="3465513"/>
          <p14:tracePt t="149379" x="6456363" y="3465513"/>
          <p14:tracePt t="149395" x="6456363" y="3455988"/>
          <p14:tracePt t="149413" x="6465888" y="3446463"/>
          <p14:tracePt t="149428" x="6473825" y="3419475"/>
          <p14:tracePt t="149453" x="6483350" y="3402013"/>
          <p14:tracePt t="149465" x="6483350" y="3384550"/>
          <p14:tracePt t="149479" x="6483350" y="3375025"/>
          <p14:tracePt t="149495" x="6483350" y="3348038"/>
          <p14:tracePt t="149512" x="6473825" y="3322638"/>
          <p14:tracePt t="149529" x="6456363" y="3295650"/>
          <p14:tracePt t="149545" x="6446838" y="3286125"/>
          <p14:tracePt t="149562" x="6419850" y="3276600"/>
          <p14:tracePt t="149578" x="6411913" y="3268663"/>
          <p14:tracePt t="149595" x="6384925" y="3251200"/>
          <p14:tracePt t="149612" x="6367463" y="3251200"/>
          <p14:tracePt t="149628" x="6357938" y="3251200"/>
          <p14:tracePt t="149645" x="6313488" y="3241675"/>
          <p14:tracePt t="149662" x="6296025" y="3241675"/>
          <p14:tracePt t="149678" x="6286500" y="3241675"/>
          <p14:tracePt t="149695" x="6259513" y="3241675"/>
          <p14:tracePt t="149711" x="6251575" y="3241675"/>
          <p14:tracePt t="149728" x="6242050" y="3241675"/>
          <p14:tracePt t="149782" x="6232525" y="3241675"/>
          <p14:tracePt t="150086" x="6276975" y="3214688"/>
          <p14:tracePt t="150099" x="6446838" y="3133725"/>
          <p14:tracePt t="150112" x="6804025" y="2965450"/>
          <p14:tracePt t="150124" x="7242175" y="2768600"/>
          <p14:tracePt t="150137" x="7439025" y="2697163"/>
          <p14:tracePt t="150149" x="7562850" y="2670175"/>
          <p14:tracePt t="150163" x="7680325" y="2633663"/>
          <p14:tracePt t="150177" x="7751763" y="2633663"/>
          <p14:tracePt t="150194" x="7840663" y="2625725"/>
          <p14:tracePt t="150210" x="7912100" y="2616200"/>
          <p14:tracePt t="150227" x="8037513" y="2616200"/>
          <p14:tracePt t="150244" x="8081963" y="2616200"/>
          <p14:tracePt t="150260" x="8108950" y="2616200"/>
          <p14:tracePt t="150277" x="8153400" y="2616200"/>
          <p14:tracePt t="150294" x="8170863" y="2625725"/>
          <p14:tracePt t="150310" x="8188325" y="2633663"/>
          <p14:tracePt t="150327" x="8286750" y="2705100"/>
          <p14:tracePt t="150344" x="8375650" y="2768600"/>
          <p14:tracePt t="150360" x="8483600" y="2822575"/>
          <p14:tracePt t="150377" x="8742363" y="2938463"/>
          <p14:tracePt t="150393" x="8885238" y="2965450"/>
          <p14:tracePt t="150410" x="9010650" y="3000375"/>
          <p14:tracePt t="150427" x="9099550" y="3000375"/>
          <p14:tracePt t="150443" x="9259888" y="3009900"/>
          <p14:tracePt t="150460" x="9323388" y="3009900"/>
          <p14:tracePt t="150477" x="9358313" y="3009900"/>
          <p14:tracePt t="150493" x="9385300" y="3009900"/>
          <p14:tracePt t="150510" x="9394825" y="3009900"/>
          <p14:tracePt t="150542" x="9402763" y="3009900"/>
          <p14:tracePt t="150999" x="9402763" y="3000375"/>
          <p14:tracePt t="152420" x="9394825" y="3000375"/>
          <p14:tracePt t="152433" x="9385300" y="3000375"/>
          <p14:tracePt t="152445" x="9367838" y="3000375"/>
          <p14:tracePt t="152458" x="9340850" y="2990850"/>
          <p14:tracePt t="152473" x="9313863" y="2990850"/>
          <p14:tracePt t="152489" x="9259888" y="2990850"/>
          <p14:tracePt t="152506" x="9188450" y="2965450"/>
          <p14:tracePt t="152523" x="8974138" y="2928938"/>
          <p14:tracePt t="152539" x="8902700" y="2911475"/>
          <p14:tracePt t="152556" x="8848725" y="2911475"/>
          <p14:tracePt t="152573" x="8786813" y="2894013"/>
          <p14:tracePt t="152589" x="8742363" y="2894013"/>
          <p14:tracePt t="152606" x="8724900" y="2884488"/>
          <p14:tracePt t="152623" x="8697913" y="2884488"/>
          <p14:tracePt t="152639" x="8680450" y="2884488"/>
          <p14:tracePt t="152656" x="8670925" y="2884488"/>
          <p14:tracePt t="152672" x="8661400" y="2884488"/>
          <p14:tracePt t="152689" x="8661400" y="2874963"/>
          <p14:tracePt t="152851" x="8653463" y="2874963"/>
          <p14:tracePt t="152927" x="8643938" y="2874963"/>
          <p14:tracePt t="152940" x="8634413" y="2874963"/>
          <p14:tracePt t="152953" x="8626475" y="2874963"/>
          <p14:tracePt t="152965" x="8599488" y="2874963"/>
          <p14:tracePt t="152978" x="8555038" y="2874963"/>
          <p14:tracePt t="152991" x="8456613" y="2874963"/>
          <p14:tracePt t="153005" x="8340725" y="2874963"/>
          <p14:tracePt t="153022" x="8188325" y="2874963"/>
          <p14:tracePt t="153038" x="8089900" y="2874963"/>
          <p14:tracePt t="153055" x="7983538" y="2874963"/>
          <p14:tracePt t="153071" x="7939088" y="2874963"/>
          <p14:tracePt t="153088" x="7920038" y="2874963"/>
          <p14:tracePt t="153106" x="7902575" y="2874963"/>
          <p14:tracePt t="153122" x="7894638" y="2874963"/>
          <p14:tracePt t="153814" x="7902575" y="2874963"/>
          <p14:tracePt t="153839" x="7912100" y="2874963"/>
          <p14:tracePt t="153852" x="7939088" y="2874963"/>
          <p14:tracePt t="153865" x="7956550" y="2874963"/>
          <p14:tracePt t="153877" x="8001000" y="2884488"/>
          <p14:tracePt t="153890" x="8081963" y="2894013"/>
          <p14:tracePt t="153904" x="8161338" y="2901950"/>
          <p14:tracePt t="153920" x="8242300" y="2919413"/>
          <p14:tracePt t="153937" x="8304213" y="2919413"/>
          <p14:tracePt t="153954" x="8394700" y="2938463"/>
          <p14:tracePt t="153970" x="8412163" y="2938463"/>
          <p14:tracePt t="153987" x="8447088" y="2938463"/>
          <p14:tracePt t="154003" x="8491538" y="2946400"/>
          <p14:tracePt t="154020" x="8555038" y="2955925"/>
          <p14:tracePt t="154036" x="8572500" y="2955925"/>
          <p14:tracePt t="154053" x="8589963" y="2965450"/>
          <p14:tracePt t="154070" x="8634413" y="2965450"/>
          <p14:tracePt t="154086" x="8643938" y="2965450"/>
          <p14:tracePt t="154103" x="8653463" y="2965450"/>
          <p14:tracePt t="154120" x="8670925" y="2965450"/>
          <p14:tracePt t="154143" x="8680450" y="2965450"/>
          <p14:tracePt t="154245" x="8688388" y="2965450"/>
          <p14:tracePt t="154283" x="8697913" y="2965450"/>
          <p14:tracePt t="154321" x="8705850" y="2965450"/>
          <p14:tracePt t="154346" x="8715375" y="2965450"/>
          <p14:tracePt t="154372" x="8724900" y="2965450"/>
          <p14:tracePt t="154385" x="8732838" y="2965450"/>
          <p14:tracePt t="154397" x="8742363" y="2965450"/>
          <p14:tracePt t="154422" x="8751888" y="2965450"/>
          <p14:tracePt t="154435" x="8759825" y="2965450"/>
          <p14:tracePt t="154486" x="8769350" y="2965450"/>
          <p14:tracePt t="154549" x="8777288" y="2965450"/>
          <p14:tracePt t="155132" x="8759825" y="2965450"/>
          <p14:tracePt t="155145" x="8634413" y="3000375"/>
          <p14:tracePt t="155158" x="8188325" y="3143250"/>
          <p14:tracePt t="155170" x="7518400" y="3375025"/>
          <p14:tracePt t="155184" x="6769100" y="3643313"/>
          <p14:tracePt t="155201" x="6419850" y="3741738"/>
          <p14:tracePt t="155217" x="6232525" y="3776663"/>
          <p14:tracePt t="155234" x="5983288" y="3803650"/>
          <p14:tracePt t="155251" x="5875338" y="3822700"/>
          <p14:tracePt t="155267" x="5813425" y="3830638"/>
          <p14:tracePt t="155284" x="5732463" y="3830638"/>
          <p14:tracePt t="155301" x="5715000" y="3830638"/>
          <p14:tracePt t="155322" x="5705475" y="3830638"/>
          <p14:tracePt t="155335" x="5697538" y="3830638"/>
          <p14:tracePt t="155398" x="5688013" y="3830638"/>
          <p14:tracePt t="155436" x="5680075" y="3830638"/>
          <p14:tracePt t="155449" x="5643563" y="3830638"/>
          <p14:tracePt t="155462" x="5581650" y="3840163"/>
          <p14:tracePt t="155474" x="5518150" y="3857625"/>
          <p14:tracePt t="155487" x="5456238" y="3867150"/>
          <p14:tracePt t="155500" x="5419725" y="3875088"/>
          <p14:tracePt t="155517" x="5394325" y="3884613"/>
          <p14:tracePt t="155534" x="5384800" y="3894138"/>
          <p14:tracePt t="155550" x="5367338" y="3894138"/>
          <p14:tracePt t="155576" x="5357813" y="3894138"/>
          <p14:tracePt t="155626" x="5348288" y="3894138"/>
          <p14:tracePt t="155677" x="5330825" y="3894138"/>
          <p14:tracePt t="155689" x="5313363" y="3894138"/>
          <p14:tracePt t="155702" x="5286375" y="3894138"/>
          <p14:tracePt t="155716" x="5259388" y="3894138"/>
          <p14:tracePt t="155733" x="5232400" y="3894138"/>
          <p14:tracePt t="155750" x="5214938" y="3894138"/>
          <p14:tracePt t="155767" x="5197475" y="3894138"/>
          <p14:tracePt t="155783" x="5187950" y="3894138"/>
          <p14:tracePt t="155817" x="5180013" y="3894138"/>
          <p14:tracePt t="156095" x="5187950" y="3894138"/>
          <p14:tracePt t="156108" x="5224463" y="3884613"/>
          <p14:tracePt t="156120" x="5348288" y="3857625"/>
          <p14:tracePt t="156133" x="5562600" y="3803650"/>
          <p14:tracePt t="156149" x="5946775" y="3724275"/>
          <p14:tracePt t="156166" x="6269038" y="3660775"/>
          <p14:tracePt t="156182" x="6473825" y="3571875"/>
          <p14:tracePt t="156199" x="6823075" y="3490913"/>
          <p14:tracePt t="156216" x="6983413" y="3446463"/>
          <p14:tracePt t="156232" x="7153275" y="3411538"/>
          <p14:tracePt t="156249" x="7375525" y="3375025"/>
          <p14:tracePt t="156266" x="7466013" y="3348038"/>
          <p14:tracePt t="156282" x="7527925" y="3348038"/>
          <p14:tracePt t="156299" x="7608888" y="3330575"/>
          <p14:tracePt t="156315" x="7626350" y="3330575"/>
          <p14:tracePt t="156332" x="7634288" y="3330575"/>
          <p14:tracePt t="156349" x="7653338" y="3330575"/>
          <p14:tracePt t="156365" x="7670800" y="3330575"/>
          <p14:tracePt t="156386" x="7680325" y="3330575"/>
          <p14:tracePt t="156399" x="7688263" y="3330575"/>
          <p14:tracePt t="156415" x="7697788" y="3322638"/>
          <p14:tracePt t="156432" x="7705725" y="3322638"/>
          <p14:tracePt t="156448" x="7715250" y="3313113"/>
          <p14:tracePt t="156465" x="7759700" y="3313113"/>
          <p14:tracePt t="156482" x="7796213" y="3313113"/>
          <p14:tracePt t="156498" x="7848600" y="3303588"/>
          <p14:tracePt t="156515" x="7991475" y="3286125"/>
          <p14:tracePt t="156532" x="8054975" y="3276600"/>
          <p14:tracePt t="156548" x="8134350" y="3251200"/>
          <p14:tracePt t="156565" x="8286750" y="3232150"/>
          <p14:tracePt t="156582" x="8358188" y="3214688"/>
          <p14:tracePt t="156598" x="8429625" y="3205163"/>
          <p14:tracePt t="156615" x="8491538" y="3197225"/>
          <p14:tracePt t="156632" x="8510588" y="3187700"/>
          <p14:tracePt t="156648" x="8518525" y="3179763"/>
          <p14:tracePt t="156716" x="8518525" y="3170238"/>
          <p14:tracePt t="156957" x="8491538" y="3170238"/>
          <p14:tracePt t="156969" x="8394700" y="3170238"/>
          <p14:tracePt t="156982" x="8089900" y="3224213"/>
          <p14:tracePt t="156995" x="7412038" y="3340100"/>
          <p14:tracePt t="157007" x="6554788" y="3509963"/>
          <p14:tracePt t="157020" x="5795963" y="3643313"/>
          <p14:tracePt t="157033" x="5251450" y="3795713"/>
          <p14:tracePt t="157047" x="5126038" y="3840163"/>
          <p14:tracePt t="157064" x="4875213" y="3929063"/>
          <p14:tracePt t="157081" x="4545013" y="4044950"/>
          <p14:tracePt t="157097" x="4259263" y="4143375"/>
          <p14:tracePt t="157114" x="4224338" y="4152900"/>
          <p14:tracePt t="157130" x="4197350" y="4160838"/>
          <p14:tracePt t="157148" x="4179888" y="4170363"/>
          <p14:tracePt t="157164" x="4170363" y="4170363"/>
          <p14:tracePt t="157198" x="4160838" y="4170363"/>
          <p14:tracePt t="157223" x="4152900" y="4170363"/>
          <p14:tracePt t="157438" x="4160838" y="4170363"/>
          <p14:tracePt t="157451" x="4179888" y="4170363"/>
          <p14:tracePt t="157464" x="4241800" y="4170363"/>
          <p14:tracePt t="157477" x="4348163" y="4170363"/>
          <p14:tracePt t="157489" x="4483100" y="4170363"/>
          <p14:tracePt t="157501" x="4598988" y="4160838"/>
          <p14:tracePt t="157515" x="4687888" y="4160838"/>
          <p14:tracePt t="157530" x="4724400" y="4152900"/>
          <p14:tracePt t="157547" x="4751388" y="4152900"/>
          <p14:tracePt t="157563" x="4776788" y="4143375"/>
          <p14:tracePt t="157580" x="4786313" y="4133850"/>
          <p14:tracePt t="157616" x="4795838" y="4133850"/>
          <p14:tracePt t="157641" x="4795838" y="4125913"/>
          <p14:tracePt t="157667" x="4795838" y="4116388"/>
          <p14:tracePt t="157730" x="4795838" y="4108450"/>
          <p14:tracePt t="157780" x="4803775" y="4108450"/>
          <p14:tracePt t="157793" x="4803775" y="4098925"/>
          <p14:tracePt t="157831" x="4813300" y="4089400"/>
          <p14:tracePt t="157844" x="4813300" y="4081463"/>
          <p14:tracePt t="157856" x="4822825" y="4081463"/>
          <p14:tracePt t="157869" x="4830763" y="4071938"/>
          <p14:tracePt t="157882" x="4848225" y="4062413"/>
          <p14:tracePt t="157907" x="4857750" y="4054475"/>
          <p14:tracePt t="157933" x="4867275" y="4054475"/>
          <p14:tracePt t="157945" x="4867275" y="4044950"/>
          <p14:tracePt t="157970" x="4875213" y="4044950"/>
          <p14:tracePt t="158351" x="4875213" y="4037013"/>
          <p14:tracePt t="158364" x="4884738" y="4010025"/>
          <p14:tracePt t="158377" x="4902200" y="3983038"/>
          <p14:tracePt t="158389" x="4911725" y="3956050"/>
          <p14:tracePt t="158401" x="4929188" y="3911600"/>
          <p14:tracePt t="158414" x="4946650" y="3894138"/>
          <p14:tracePt t="158429" x="4946650" y="3875088"/>
          <p14:tracePt t="158445" x="4946650" y="3867150"/>
          <p14:tracePt t="158461" x="4965700" y="3857625"/>
          <p14:tracePt t="158478" x="4965700" y="3848100"/>
          <p14:tracePt t="158495" x="4973638" y="3840163"/>
          <p14:tracePt t="158511" x="4983163" y="3830638"/>
          <p14:tracePt t="158529" x="4991100" y="3822700"/>
          <p14:tracePt t="158566" x="5000625" y="3813175"/>
          <p14:tracePt t="158579" x="5010150" y="3813175"/>
          <p14:tracePt t="158591" x="5010150" y="3803650"/>
          <p14:tracePt t="158604" x="5018088" y="3803650"/>
          <p14:tracePt t="158617" x="5027613" y="3803650"/>
          <p14:tracePt t="158629" x="5037138" y="3795713"/>
          <p14:tracePt t="158655" x="5045075" y="3786188"/>
          <p14:tracePt t="158705" x="5054600" y="3776663"/>
          <p14:tracePt t="158731" x="5054600" y="3768725"/>
          <p14:tracePt t="158782" x="5054600" y="3759200"/>
          <p14:tracePt t="158807" x="5062538" y="3741738"/>
          <p14:tracePt t="158819" x="5072063" y="3741738"/>
          <p14:tracePt t="158832" x="5072063" y="3732213"/>
          <p14:tracePt t="158858" x="5072063" y="3724275"/>
          <p14:tracePt t="158870" x="5081588" y="3714750"/>
          <p14:tracePt t="158933" x="5081588" y="3705225"/>
          <p14:tracePt t="158997" x="5081588" y="3697288"/>
          <p14:tracePt t="159010" x="5089525" y="3697288"/>
          <p14:tracePt t="159022" x="5089525" y="3687763"/>
          <p14:tracePt t="159047" x="5099050" y="3687763"/>
          <p14:tracePt t="159061" x="5099050" y="3679825"/>
          <p14:tracePt t="159111" x="5108575" y="3670300"/>
          <p14:tracePt t="159162" x="5116513" y="3660775"/>
          <p14:tracePt t="159175" x="5126038" y="3652838"/>
          <p14:tracePt t="159200" x="5126038" y="3643313"/>
          <p14:tracePt t="159212" x="5133975" y="3643313"/>
          <p14:tracePt t="159225" x="5143500" y="3633788"/>
          <p14:tracePt t="159237" x="5143500" y="3625850"/>
          <p14:tracePt t="159250" x="5153025" y="3625850"/>
          <p14:tracePt t="159278" x="5160963" y="3616325"/>
          <p14:tracePt t="159301" x="5170488" y="3608388"/>
          <p14:tracePt t="159314" x="5180013" y="3598863"/>
          <p14:tracePt t="159327" x="5180013" y="3589338"/>
          <p14:tracePt t="159339" x="5187950" y="3589338"/>
          <p14:tracePt t="159352" x="5187950" y="3581400"/>
          <p14:tracePt t="159364" x="5187950" y="3571875"/>
          <p14:tracePt t="159390" x="5197475" y="3571875"/>
          <p14:tracePt t="159402" x="5197475" y="3562350"/>
          <p14:tracePt t="159631" x="5197475" y="3571875"/>
          <p14:tracePt t="159656" x="5197475" y="3581400"/>
          <p14:tracePt t="159668" x="5197475" y="3589338"/>
          <p14:tracePt t="159681" x="5197475" y="3608388"/>
          <p14:tracePt t="159694" x="5197475" y="3616325"/>
          <p14:tracePt t="159709" x="5197475" y="3643313"/>
          <p14:tracePt t="159726" x="5197475" y="3660775"/>
          <p14:tracePt t="159742" x="5205413" y="3687763"/>
          <p14:tracePt t="159759" x="5214938" y="3776663"/>
          <p14:tracePt t="159775" x="5224463" y="3830638"/>
          <p14:tracePt t="159792" x="5224463" y="3848100"/>
          <p14:tracePt t="159809" x="5224463" y="3894138"/>
          <p14:tracePt t="159825" x="5224463" y="3902075"/>
          <p14:tracePt t="159842" x="5224463" y="3911600"/>
          <p14:tracePt t="159859" x="5224463" y="3919538"/>
          <p14:tracePt t="159875" x="5224463" y="3929063"/>
          <p14:tracePt t="159892" x="5232400" y="3929063"/>
          <p14:tracePt t="159908" x="5232400" y="3938588"/>
          <p14:tracePt t="159926" x="5232400" y="3946525"/>
          <p14:tracePt t="159973" x="5232400" y="3956050"/>
          <p14:tracePt t="159998" x="5241925" y="3956050"/>
          <p14:tracePt t="160036" x="5251450" y="3956050"/>
          <p14:tracePt t="160049" x="5251450" y="3965575"/>
          <p14:tracePt t="160112" x="5259388" y="3965575"/>
          <p14:tracePt t="163689" x="5268913" y="3965575"/>
          <p14:tracePt t="163715" x="5286375" y="3965575"/>
          <p14:tracePt t="163727" x="5313363" y="3965575"/>
          <p14:tracePt t="163740" x="5348288" y="3965575"/>
          <p14:tracePt t="163753" x="5384800" y="3965575"/>
          <p14:tracePt t="163768" x="5429250" y="3965575"/>
          <p14:tracePt t="163784" x="5456238" y="3965575"/>
          <p14:tracePt t="163801" x="5473700" y="3965575"/>
          <p14:tracePt t="163818" x="5483225" y="3965575"/>
          <p14:tracePt t="163841" x="5491163" y="3965575"/>
          <p14:tracePt t="163943" x="5491163" y="3973513"/>
          <p14:tracePt t="163955" x="5473700" y="3973513"/>
          <p14:tracePt t="163968" x="5446713" y="3990975"/>
          <p14:tracePt t="163981" x="5375275" y="4027488"/>
          <p14:tracePt t="163993" x="5286375" y="4071938"/>
          <p14:tracePt t="164565" x="5268913" y="4071938"/>
          <p14:tracePt t="164577" x="5241925" y="4071938"/>
          <p14:tracePt t="164590" x="5180013" y="4054475"/>
          <p14:tracePt t="164603" x="5081588" y="4027488"/>
          <p14:tracePt t="164616" x="4973638" y="3990975"/>
          <p14:tracePt t="164633" x="4884738" y="3956050"/>
          <p14:tracePt t="164650" x="4822825" y="3902075"/>
          <p14:tracePt t="164666" x="4741863" y="3830638"/>
          <p14:tracePt t="164683" x="4724400" y="3813175"/>
          <p14:tracePt t="164699" x="4714875" y="3803650"/>
          <p14:tracePt t="164716" x="4705350" y="3795713"/>
          <p14:tracePt t="164882" x="4714875" y="3795713"/>
          <p14:tracePt t="164894" x="4776788" y="3803650"/>
          <p14:tracePt t="164907" x="4902200" y="3830638"/>
          <p14:tracePt t="164919" x="5160963" y="3867150"/>
          <p14:tracePt t="164933" x="5589588" y="3867150"/>
          <p14:tracePt t="164950" x="6081713" y="3857625"/>
          <p14:tracePt t="164965" x="6473825" y="3776663"/>
          <p14:tracePt t="164983" x="7269163" y="3554413"/>
          <p14:tracePt t="164999" x="7562850" y="3455988"/>
          <p14:tracePt t="165015" x="7796213" y="3384550"/>
          <p14:tracePt t="165032" x="7894638" y="3322638"/>
          <p14:tracePt t="165049" x="8010525" y="3268663"/>
          <p14:tracePt t="165065" x="8027988" y="3259138"/>
          <p14:tracePt t="165082" x="8037513" y="3241675"/>
          <p14:tracePt t="165109" x="8001000" y="3241675"/>
          <p14:tracePt t="165122" x="7894638" y="3241675"/>
          <p14:tracePt t="165134" x="7759700" y="3251200"/>
          <p14:tracePt t="165149" x="7680325" y="3268663"/>
          <p14:tracePt t="165165" x="7643813" y="3276600"/>
          <p14:tracePt t="165182" x="7599363" y="3276600"/>
          <p14:tracePt t="165199" x="7500938" y="3276600"/>
          <p14:tracePt t="165215" x="7419975" y="3276600"/>
          <p14:tracePt t="165232" x="7313613" y="3276600"/>
          <p14:tracePt t="165249" x="7134225" y="3276600"/>
          <p14:tracePt t="165265" x="7089775" y="3276600"/>
          <p14:tracePt t="165282" x="7045325" y="3259138"/>
          <p14:tracePt t="165298" x="7000875" y="3241675"/>
          <p14:tracePt t="165315" x="6902450" y="3205163"/>
          <p14:tracePt t="165331" x="6858000" y="3187700"/>
          <p14:tracePt t="165348" x="6813550" y="3170238"/>
          <p14:tracePt t="165365" x="6769100" y="3143250"/>
          <p14:tracePt t="165381" x="6751638" y="3143250"/>
          <p14:tracePt t="165398" x="6742113" y="3143250"/>
          <p14:tracePt t="165415" x="6715125" y="3133725"/>
          <p14:tracePt t="165431" x="6705600" y="3133725"/>
          <p14:tracePt t="165448" x="6688138" y="3133725"/>
          <p14:tracePt t="165465" x="6589713" y="3133725"/>
          <p14:tracePt t="165481" x="6527800" y="3133725"/>
          <p14:tracePt t="165498" x="6456363" y="3133725"/>
          <p14:tracePt t="165515" x="6367463" y="3133725"/>
          <p14:tracePt t="165531" x="6313488" y="3133725"/>
          <p14:tracePt t="165548" x="6286500" y="3133725"/>
          <p14:tracePt t="165564" x="6232525" y="3133725"/>
          <p14:tracePt t="165581" x="6215063" y="3133725"/>
          <p14:tracePt t="165598" x="6197600" y="3133725"/>
          <p14:tracePt t="165614" x="6188075" y="3133725"/>
          <p14:tracePt t="165631" x="6180138" y="3133725"/>
          <p14:tracePt t="165680" x="6170613" y="3133725"/>
          <p14:tracePt t="165704" x="6161088" y="3133725"/>
          <p14:tracePt t="165742" x="6153150" y="3133725"/>
          <p14:tracePt t="165768" x="6143625" y="3133725"/>
          <p14:tracePt t="165780" x="6134100" y="3133725"/>
          <p14:tracePt t="165806" x="6134100" y="3143250"/>
          <p14:tracePt t="165818" x="6126163" y="3143250"/>
          <p14:tracePt t="165831" x="6126163" y="3152775"/>
          <p14:tracePt t="165856" x="6126163" y="3160713"/>
          <p14:tracePt t="165869" x="6116638" y="3179763"/>
          <p14:tracePt t="165882" x="6116638" y="3187700"/>
          <p14:tracePt t="165894" x="6108700" y="3205163"/>
          <p14:tracePt t="165907" x="6108700" y="3224213"/>
          <p14:tracePt t="165920" x="6099175" y="3241675"/>
          <p14:tracePt t="165932" x="6099175" y="3251200"/>
          <p14:tracePt t="165947" x="6089650" y="3268663"/>
          <p14:tracePt t="165964" x="6089650" y="3276600"/>
          <p14:tracePt t="165980" x="6081713" y="3286125"/>
          <p14:tracePt t="165997" x="6081713" y="3303588"/>
          <p14:tracePt t="166013" x="6081713" y="3313113"/>
          <p14:tracePt t="166033" x="6081713" y="3322638"/>
          <p14:tracePt t="166071" x="6081713" y="3330575"/>
          <p14:tracePt t="166097" x="6072188" y="3340100"/>
          <p14:tracePt t="166376" x="6062663" y="3348038"/>
          <p14:tracePt t="166389" x="6054725" y="3348038"/>
          <p14:tracePt t="166401" x="6037263" y="3357563"/>
          <p14:tracePt t="166414" x="6018213" y="3375025"/>
          <p14:tracePt t="166430" x="5991225" y="3384550"/>
          <p14:tracePt t="166446" x="5938838" y="3411538"/>
          <p14:tracePt t="166463" x="5894388" y="3429000"/>
          <p14:tracePt t="166479" x="5751513" y="3509963"/>
          <p14:tracePt t="166496" x="5634038" y="3562350"/>
          <p14:tracePt t="166512" x="5537200" y="3608388"/>
          <p14:tracePt t="166530" x="5322888" y="3724275"/>
          <p14:tracePt t="166546" x="5214938" y="3795713"/>
          <p14:tracePt t="166562" x="5126038" y="3867150"/>
          <p14:tracePt t="166579" x="4991100" y="3929063"/>
          <p14:tracePt t="166596" x="4965700" y="3956050"/>
          <p14:tracePt t="166612" x="4956175" y="3965575"/>
          <p14:tracePt t="166629" x="4929188" y="3973513"/>
          <p14:tracePt t="166654" x="4919663" y="3983038"/>
          <p14:tracePt t="166895" x="4919663" y="3990975"/>
          <p14:tracePt t="166933" x="4929188" y="3990975"/>
          <p14:tracePt t="166946" x="4938713" y="4000500"/>
          <p14:tracePt t="166959" x="4946650" y="4000500"/>
          <p14:tracePt t="166971" x="4956175" y="4010025"/>
          <p14:tracePt t="166984" x="4965700" y="4010025"/>
          <p14:tracePt t="166997" x="4973638" y="4010025"/>
          <p14:tracePt t="167011" x="4983163" y="4010025"/>
          <p14:tracePt t="167060" x="4991100" y="4010025"/>
          <p14:tracePt t="167162" x="5000625" y="4010025"/>
          <p14:tracePt t="167174" x="5010150" y="4010025"/>
          <p14:tracePt t="167187" x="5018088" y="4010025"/>
          <p14:tracePt t="167200" x="5037138" y="4010025"/>
          <p14:tracePt t="167213" x="5045075" y="4010025"/>
          <p14:tracePt t="167228" x="5062538" y="4010025"/>
          <p14:tracePt t="167244" x="5081588" y="4010025"/>
          <p14:tracePt t="167261" x="5099050" y="4010025"/>
          <p14:tracePt t="167278" x="5108575" y="4010025"/>
          <p14:tracePt t="167313" x="5116513" y="4010025"/>
          <p14:tracePt t="167351" x="5126038" y="4010025"/>
          <p14:tracePt t="167453" x="5133975" y="4010025"/>
          <p14:tracePt t="167466" x="5170488" y="3983038"/>
          <p14:tracePt t="167478" x="5232400" y="3938588"/>
          <p14:tracePt t="167491" x="5303838" y="3875088"/>
          <p14:tracePt t="167503" x="5384800" y="3813175"/>
          <p14:tracePt t="167516" x="5446713" y="3759200"/>
          <p14:tracePt t="167529" x="5473700" y="3732213"/>
          <p14:tracePt t="167544" x="5510213" y="3714750"/>
          <p14:tracePt t="167561" x="5518150" y="3697288"/>
          <p14:tracePt t="167577" x="5545138" y="3679825"/>
          <p14:tracePt t="167594" x="5599113" y="3625850"/>
          <p14:tracePt t="167611" x="5616575" y="3589338"/>
          <p14:tracePt t="167627" x="5653088" y="3544888"/>
          <p14:tracePt t="167644" x="5732463" y="3473450"/>
          <p14:tracePt t="167660" x="5768975" y="3438525"/>
          <p14:tracePt t="167677" x="5813425" y="3411538"/>
          <p14:tracePt t="167694" x="5919788" y="3348038"/>
          <p14:tracePt t="167711" x="5991225" y="3322638"/>
          <p14:tracePt t="167727" x="6072188" y="3286125"/>
          <p14:tracePt t="167744" x="6215063" y="3214688"/>
          <p14:tracePt t="167760" x="6276975" y="3179763"/>
          <p14:tracePt t="167777" x="6313488" y="3152775"/>
          <p14:tracePt t="167794" x="6348413" y="3125788"/>
          <p14:tracePt t="167810" x="6348413" y="3116263"/>
          <p14:tracePt t="167858" x="6357938" y="3116263"/>
          <p14:tracePt t="168111" x="6357938" y="3125788"/>
          <p14:tracePt t="168124" x="6357938" y="3133725"/>
          <p14:tracePt t="168137" x="6340475" y="3152775"/>
          <p14:tracePt t="168150" x="6330950" y="3170238"/>
          <p14:tracePt t="168162" x="6313488" y="3179763"/>
          <p14:tracePt t="168176" x="6303963" y="3197225"/>
          <p14:tracePt t="168200" x="6296025" y="3205163"/>
          <p14:tracePt t="168212" x="6286500" y="3205163"/>
          <p14:tracePt t="168226" x="6276975" y="3214688"/>
          <p14:tracePt t="168263" x="6276975" y="3224213"/>
          <p14:tracePt t="168391" x="6269038" y="3224213"/>
          <p14:tracePt t="168429" x="6259513" y="3224213"/>
          <p14:tracePt t="168441" x="6259513" y="3232150"/>
          <p14:tracePt t="168454" x="6251575" y="3232150"/>
          <p14:tracePt t="168466" x="6242050" y="3241675"/>
          <p14:tracePt t="168479" x="6232525" y="3251200"/>
          <p14:tracePt t="168492" x="6224588" y="3251200"/>
          <p14:tracePt t="168509" x="6224588" y="3259138"/>
          <p14:tracePt t="168525" x="6215063" y="3259138"/>
          <p14:tracePt t="168606" x="6215063" y="3268663"/>
          <p14:tracePt t="170040" x="6205538" y="3268663"/>
          <p14:tracePt t="170179" x="6205538" y="3276600"/>
          <p14:tracePt t="170191" x="6197600" y="3276600"/>
          <p14:tracePt t="170204" x="6188075" y="3286125"/>
          <p14:tracePt t="170217" x="6161088" y="3303588"/>
          <p14:tracePt t="170229" x="6134100" y="3330575"/>
          <p14:tracePt t="170242" x="6089650" y="3375025"/>
          <p14:tracePt t="170256" x="6018213" y="3438525"/>
          <p14:tracePt t="170272" x="5929313" y="3500438"/>
          <p14:tracePt t="170288" x="5857875" y="3554413"/>
          <p14:tracePt t="170305" x="5759450" y="3670300"/>
          <p14:tracePt t="170322" x="5732463" y="3724275"/>
          <p14:tracePt t="170338" x="5697538" y="3759200"/>
          <p14:tracePt t="170355" x="5680075" y="3786188"/>
          <p14:tracePt t="170372" x="5616575" y="3848100"/>
          <p14:tracePt t="170388" x="5581650" y="3884613"/>
          <p14:tracePt t="170405" x="5562600" y="3919538"/>
          <p14:tracePt t="170422" x="5491163" y="3983038"/>
          <p14:tracePt t="170438" x="5473700" y="4000500"/>
          <p14:tracePt t="170457" x="5465763" y="4000500"/>
          <p14:tracePt t="170472" x="5456238" y="4000500"/>
          <p14:tracePt t="170488" x="5456238" y="4010025"/>
          <p14:tracePt t="170813" x="5446713" y="4010025"/>
          <p14:tracePt t="170826" x="5419725" y="4010025"/>
          <p14:tracePt t="170838" x="5384800" y="4010025"/>
          <p14:tracePt t="170851" x="5313363" y="4010025"/>
          <p14:tracePt t="170863" x="5205413" y="4000500"/>
          <p14:tracePt t="170876" x="5072063" y="3990975"/>
          <p14:tracePt t="170889" x="4956175" y="3973513"/>
          <p14:tracePt t="170904" x="4884738" y="3965575"/>
          <p14:tracePt t="170921" x="4857750" y="3965575"/>
          <p14:tracePt t="170937" x="4848225" y="3965575"/>
          <p14:tracePt t="170954" x="4840288" y="3965575"/>
          <p14:tracePt t="170978" x="4830763" y="3965575"/>
          <p14:tracePt t="171295" x="4822825" y="3965575"/>
          <p14:tracePt t="171333" x="4813300" y="3965575"/>
          <p14:tracePt t="171358" x="4803775" y="3956050"/>
          <p14:tracePt t="171396" x="4795838" y="3956050"/>
          <p14:tracePt t="172487" x="4803775" y="3946525"/>
          <p14:tracePt t="172500" x="4946650" y="3894138"/>
          <p14:tracePt t="172514" x="5545138" y="3679825"/>
          <p14:tracePt t="172526" x="6456363" y="3367088"/>
          <p14:tracePt t="172538" x="7296150" y="3143250"/>
          <p14:tracePt t="172551" x="7858125" y="3054350"/>
          <p14:tracePt t="172568" x="8242300" y="2982913"/>
          <p14:tracePt t="172584" x="8626475" y="2919413"/>
          <p14:tracePt t="172601" x="9251950" y="2840038"/>
          <p14:tracePt t="172617" x="9456738" y="2813050"/>
          <p14:tracePt t="172634" x="9617075" y="2803525"/>
          <p14:tracePt t="172651" x="9752013" y="2803525"/>
          <p14:tracePt t="172667" x="9920288" y="2803525"/>
          <p14:tracePt t="172686" x="10010775" y="2803525"/>
          <p14:tracePt t="172701" x="10055225" y="2803525"/>
          <p14:tracePt t="172717" x="10109200" y="2813050"/>
          <p14:tracePt t="172779" x="10082213" y="2813050"/>
          <p14:tracePt t="172792" x="9956800" y="2803525"/>
          <p14:tracePt t="172804" x="9796463" y="2759075"/>
          <p14:tracePt t="172817" x="9688513" y="2705100"/>
          <p14:tracePt t="172834" x="9634538" y="2679700"/>
          <p14:tracePt t="172850" x="9617075" y="2670175"/>
          <p14:tracePt t="172867" x="9599613" y="2660650"/>
          <p14:tracePt t="172956" x="9590088" y="2660650"/>
          <p14:tracePt t="172994" x="9582150" y="2660650"/>
          <p14:tracePt t="173007" x="9572625" y="2660650"/>
          <p14:tracePt t="173019" x="9555163" y="2660650"/>
          <p14:tracePt t="173034" x="9537700" y="2660650"/>
          <p14:tracePt t="173050" x="9510713" y="2660650"/>
          <p14:tracePt t="173067" x="9439275" y="2660650"/>
          <p14:tracePt t="173084" x="9144000" y="2660650"/>
          <p14:tracePt t="173100" x="8885238" y="2687638"/>
          <p14:tracePt t="173117" x="8589963" y="2768600"/>
          <p14:tracePt t="173133" x="8045450" y="2901950"/>
          <p14:tracePt t="173150" x="7680325" y="3009900"/>
          <p14:tracePt t="173166" x="7232650" y="3133725"/>
          <p14:tracePt t="173183" x="6786563" y="3295650"/>
          <p14:tracePt t="173200" x="5822950" y="3714750"/>
          <p14:tracePt t="173216" x="5419725" y="3857625"/>
          <p14:tracePt t="173233" x="5116513" y="3956050"/>
          <p14:tracePt t="173249" x="4776788" y="4037013"/>
          <p14:tracePt t="173266" x="4660900" y="4071938"/>
          <p14:tracePt t="173283" x="4518025" y="4116388"/>
          <p14:tracePt t="173299" x="4384675" y="4152900"/>
          <p14:tracePt t="173316" x="4348163" y="4160838"/>
          <p14:tracePt t="173333" x="4340225" y="4160838"/>
          <p14:tracePt t="173349" x="4322763" y="4170363"/>
          <p14:tracePt t="173666" x="4340225" y="4170363"/>
          <p14:tracePt t="173679" x="4367213" y="4152900"/>
          <p14:tracePt t="173691" x="4438650" y="4133850"/>
          <p14:tracePt t="173704" x="4510088" y="4108450"/>
          <p14:tracePt t="173717" x="4625975" y="4062413"/>
          <p14:tracePt t="173732" x="4714875" y="4037013"/>
          <p14:tracePt t="173749" x="4786313" y="4010025"/>
          <p14:tracePt t="173765" x="4857750" y="3973513"/>
          <p14:tracePt t="173782" x="4919663" y="3965575"/>
          <p14:tracePt t="173798" x="4938713" y="3956050"/>
          <p14:tracePt t="173815" x="4946650" y="3956050"/>
          <p14:tracePt t="173832" x="4956175" y="3956050"/>
          <p14:tracePt t="173856" x="4965700" y="3956050"/>
          <p14:tracePt t="173995" x="4973638" y="3946525"/>
          <p14:tracePt t="174008" x="4991100" y="3946525"/>
          <p14:tracePt t="174021" x="5010150" y="3929063"/>
          <p14:tracePt t="174034" x="5054600" y="3902075"/>
          <p14:tracePt t="174048" x="5108575" y="3867150"/>
          <p14:tracePt t="174065" x="5153025" y="3840163"/>
          <p14:tracePt t="174081" x="5187950" y="3822700"/>
          <p14:tracePt t="174098" x="5224463" y="3795713"/>
          <p14:tracePt t="174115" x="5232400" y="3786188"/>
          <p14:tracePt t="174131" x="5232400" y="3776663"/>
          <p14:tracePt t="174148" x="5241925" y="3768725"/>
          <p14:tracePt t="174185" x="5241925" y="3759200"/>
          <p14:tracePt t="174223" x="5241925" y="3751263"/>
          <p14:tracePt t="174236" x="5241925" y="3741738"/>
          <p14:tracePt t="174261" x="5224463" y="3732213"/>
          <p14:tracePt t="174274" x="5214938" y="3724275"/>
          <p14:tracePt t="174287" x="5205413" y="3724275"/>
          <p14:tracePt t="174300" x="5187950" y="3714750"/>
          <p14:tracePt t="174314" x="5180013" y="3705225"/>
          <p14:tracePt t="174331" x="5160963" y="3687763"/>
          <p14:tracePt t="174347" x="5153025" y="3687763"/>
          <p14:tracePt t="174364" x="5126038" y="3687763"/>
          <p14:tracePt t="174388" x="5116513" y="3687763"/>
          <p14:tracePt t="174401" x="5099050" y="3687763"/>
          <p14:tracePt t="174426" x="5089525" y="3687763"/>
          <p14:tracePt t="174439" x="5081588" y="3687763"/>
          <p14:tracePt t="174451" x="5072063" y="3687763"/>
          <p14:tracePt t="174464" x="5062538" y="3687763"/>
          <p14:tracePt t="174481" x="5054600" y="3697288"/>
          <p14:tracePt t="174497" x="5037138" y="3714750"/>
          <p14:tracePt t="174514" x="5018088" y="3732213"/>
          <p14:tracePt t="174530" x="5010150" y="3759200"/>
          <p14:tracePt t="174547" x="5010150" y="3768725"/>
          <p14:tracePt t="174564" x="5000625" y="3776663"/>
          <p14:tracePt t="174565" x="5000625" y="3786188"/>
          <p14:tracePt t="174580" x="5000625" y="3795713"/>
          <p14:tracePt t="174597" x="5000625" y="3813175"/>
          <p14:tracePt t="174614" x="5000625" y="3822700"/>
          <p14:tracePt t="174630" x="5000625" y="3857625"/>
          <p14:tracePt t="174647" x="5000625" y="3884613"/>
          <p14:tracePt t="174664" x="5018088" y="3902075"/>
          <p14:tracePt t="174680" x="5072063" y="3929063"/>
          <p14:tracePt t="174697" x="5126038" y="3946525"/>
          <p14:tracePt t="174714" x="5170488" y="3956050"/>
          <p14:tracePt t="174730" x="5322888" y="3983038"/>
          <p14:tracePt t="174747" x="5419725" y="3983038"/>
          <p14:tracePt t="174764" x="5518150" y="3990975"/>
          <p14:tracePt t="174780" x="5732463" y="3990975"/>
          <p14:tracePt t="174797" x="5830888" y="3990975"/>
          <p14:tracePt t="174813" x="5919788" y="3990975"/>
          <p14:tracePt t="174830" x="5973763" y="3983038"/>
          <p14:tracePt t="174846" x="6045200" y="3938588"/>
          <p14:tracePt t="174863" x="6062663" y="3902075"/>
          <p14:tracePt t="174880" x="6081713" y="3875088"/>
          <p14:tracePt t="174897" x="6081713" y="3830638"/>
          <p14:tracePt t="174913" x="6081713" y="3803650"/>
          <p14:tracePt t="174930" x="6081713" y="3795713"/>
          <p14:tracePt t="174946" x="6027738" y="3759200"/>
          <p14:tracePt t="174963" x="5965825" y="3741738"/>
          <p14:tracePt t="174980" x="5884863" y="3714750"/>
          <p14:tracePt t="174997" x="5732463" y="3660775"/>
          <p14:tracePt t="175013" x="5670550" y="3652838"/>
          <p14:tracePt t="175029" x="5616575" y="3633788"/>
          <p14:tracePt t="175046" x="5500688" y="3616325"/>
          <p14:tracePt t="175063" x="5446713" y="3608388"/>
          <p14:tracePt t="175079" x="5402263" y="3608388"/>
          <p14:tracePt t="175096" x="5340350" y="3608388"/>
          <p14:tracePt t="175113" x="5295900" y="3608388"/>
          <p14:tracePt t="175129" x="5268913" y="3608388"/>
          <p14:tracePt t="175146" x="5251450" y="3608388"/>
          <p14:tracePt t="175163" x="5214938" y="3608388"/>
          <p14:tracePt t="175179" x="5197475" y="3608388"/>
          <p14:tracePt t="175196" x="5170488" y="3616325"/>
          <p14:tracePt t="175212" x="5133975" y="3633788"/>
          <p14:tracePt t="175229" x="5116513" y="3633788"/>
          <p14:tracePt t="175246" x="5108575" y="3643313"/>
          <p14:tracePt t="175263" x="5089525" y="3652838"/>
          <p14:tracePt t="175279" x="5089525" y="3660775"/>
          <p14:tracePt t="175296" x="5081588" y="3660775"/>
          <p14:tracePt t="175313" x="5072063" y="3670300"/>
          <p14:tracePt t="175363" x="5072063" y="3679825"/>
          <p14:tracePt t="175413" x="5081588" y="3687763"/>
          <p14:tracePt t="175426" x="5099050" y="3697288"/>
          <p14:tracePt t="175438" x="5160963" y="3714750"/>
          <p14:tracePt t="175451" x="5259388" y="3732213"/>
          <p14:tracePt t="175464" x="5465763" y="3759200"/>
          <p14:tracePt t="175478" x="5741988" y="3776663"/>
          <p14:tracePt t="175495" x="6045200" y="3786188"/>
          <p14:tracePt t="175512" x="6296025" y="3786188"/>
          <p14:tracePt t="175528" x="6991350" y="3697288"/>
          <p14:tracePt t="175545" x="7331075" y="3616325"/>
          <p14:tracePt t="175562" x="7724775" y="3536950"/>
          <p14:tracePt t="175579" x="8232775" y="3429000"/>
          <p14:tracePt t="175595" x="8358188" y="3402013"/>
          <p14:tracePt t="175612" x="8447088" y="3384550"/>
          <p14:tracePt t="175629" x="8555038" y="3340100"/>
          <p14:tracePt t="175645" x="8582025" y="3322638"/>
          <p14:tracePt t="175662" x="8599488" y="3313113"/>
          <p14:tracePt t="175678" x="8609013" y="3313113"/>
          <p14:tracePt t="175920" x="8609013" y="3303588"/>
          <p14:tracePt t="175945" x="8609013" y="3286125"/>
          <p14:tracePt t="175958" x="8616950" y="3276600"/>
          <p14:tracePt t="175970" x="8616950" y="3268663"/>
          <p14:tracePt t="175983" x="8616950" y="3241675"/>
          <p14:tracePt t="175996" x="8616950" y="3214688"/>
          <p14:tracePt t="176011" x="8616950" y="3197225"/>
          <p14:tracePt t="176027" x="8609013" y="3179763"/>
          <p14:tracePt t="176045" x="8582025" y="3152775"/>
          <p14:tracePt t="176061" x="8510588" y="3116263"/>
          <p14:tracePt t="176077" x="8447088" y="3089275"/>
          <p14:tracePt t="176094" x="8402638" y="3071813"/>
          <p14:tracePt t="176111" x="8296275" y="3036888"/>
          <p14:tracePt t="176127" x="8242300" y="3036888"/>
          <p14:tracePt t="176144" x="8205788" y="3027363"/>
          <p14:tracePt t="176161" x="8116888" y="3027363"/>
          <p14:tracePt t="176177" x="8089900" y="3027363"/>
          <p14:tracePt t="176194" x="8072438" y="3027363"/>
          <p14:tracePt t="176211" x="8054975" y="3027363"/>
          <p14:tracePt t="176227" x="8045450" y="3027363"/>
          <p14:tracePt t="176249" x="8045450" y="3036888"/>
          <p14:tracePt t="176262" x="8037513" y="3036888"/>
          <p14:tracePt t="176277" x="8037513" y="3054350"/>
          <p14:tracePt t="176294" x="8045450" y="3081338"/>
          <p14:tracePt t="176310" x="8089900" y="3116263"/>
          <p14:tracePt t="176327" x="8385175" y="3232150"/>
          <p14:tracePt t="176344" x="8634413" y="3303588"/>
          <p14:tracePt t="176360" x="8920163" y="3348038"/>
          <p14:tracePt t="176377" x="9286875" y="3357563"/>
          <p14:tracePt t="176394" x="9412288" y="3357563"/>
          <p14:tracePt t="176410" x="9537700" y="3357563"/>
          <p14:tracePt t="176427" x="9661525" y="3322638"/>
          <p14:tracePt t="176443" x="9688513" y="3303588"/>
          <p14:tracePt t="176460" x="9715500" y="3268663"/>
          <p14:tracePt t="176477" x="9725025" y="3224213"/>
          <p14:tracePt t="176493" x="9732963" y="3205163"/>
          <p14:tracePt t="176510" x="9732963" y="3187700"/>
          <p14:tracePt t="176527" x="9732963" y="3170238"/>
          <p14:tracePt t="176543" x="9732963" y="3152775"/>
          <p14:tracePt t="176560" x="9725025" y="3143250"/>
          <p14:tracePt t="176576" x="9698038" y="3116263"/>
          <p14:tracePt t="176593" x="9626600" y="3071813"/>
          <p14:tracePt t="176610" x="9582150" y="3054350"/>
          <p14:tracePt t="181042" x="9572625" y="3054350"/>
          <p14:tracePt t="181055" x="9518650" y="3054350"/>
          <p14:tracePt t="181067" x="9259888" y="3054350"/>
          <p14:tracePt t="181080" x="8759825" y="3062288"/>
          <p14:tracePt t="181093" x="8188325" y="3098800"/>
          <p14:tracePt t="181105" x="7885113" y="3116263"/>
          <p14:tracePt t="181118" x="7759700" y="3125788"/>
          <p14:tracePt t="181134" x="7688263" y="3133725"/>
          <p14:tracePt t="181410" x="7680325" y="3133725"/>
          <p14:tracePt t="181422" x="7661275" y="3133725"/>
          <p14:tracePt t="181435" x="7634288" y="3152775"/>
          <p14:tracePt t="181447" x="7581900" y="3197225"/>
          <p14:tracePt t="181460" x="7483475" y="3276600"/>
          <p14:tracePt t="181473" x="7348538" y="3419475"/>
          <p14:tracePt t="181486" x="7224713" y="3581400"/>
          <p14:tracePt t="181500" x="7143750" y="3705225"/>
          <p14:tracePt t="181517" x="7116763" y="3768725"/>
          <p14:tracePt t="181534" x="7089775" y="3813175"/>
          <p14:tracePt t="181550" x="7072313" y="3840163"/>
          <p14:tracePt t="181567" x="7072313" y="3857625"/>
          <p14:tracePt t="181587" x="7072313" y="3867150"/>
          <p14:tracePt t="181840" x="7054850" y="3867150"/>
          <p14:tracePt t="181853" x="7027863" y="3875088"/>
          <p14:tracePt t="181866" x="6965950" y="3911600"/>
          <p14:tracePt t="181878" x="6875463" y="3973513"/>
          <p14:tracePt t="181892" x="6769100" y="4044950"/>
          <p14:tracePt t="181904" x="6643688" y="4143375"/>
          <p14:tracePt t="181917" x="6545263" y="4259263"/>
          <p14:tracePt t="181933" x="6465888" y="4313238"/>
          <p14:tracePt t="181949" x="6419850" y="4357688"/>
          <p14:tracePt t="181966" x="6402388" y="4375150"/>
          <p14:tracePt t="181983" x="6384925" y="4394200"/>
          <p14:tracePt t="182221" x="6375400" y="4394200"/>
          <p14:tracePt t="182234" x="6357938" y="4357688"/>
          <p14:tracePt t="182246" x="6313488" y="4295775"/>
          <p14:tracePt t="182259" x="6224588" y="4170363"/>
          <p14:tracePt t="182272" x="6099175" y="4037013"/>
          <p14:tracePt t="182284" x="5965825" y="3875088"/>
          <p14:tracePt t="182299" x="5875338" y="3795713"/>
          <p14:tracePt t="182315" x="5803900" y="3741738"/>
          <p14:tracePt t="182332" x="5732463" y="3705225"/>
          <p14:tracePt t="182349" x="5616575" y="3679825"/>
          <p14:tracePt t="182365" x="5599113" y="3670300"/>
          <p14:tracePt t="182703" x="5599113" y="3679825"/>
          <p14:tracePt t="182716" x="5599113" y="3697288"/>
          <p14:tracePt t="182728" x="5599113" y="3759200"/>
          <p14:tracePt t="182741" x="5643563" y="3830638"/>
          <p14:tracePt t="182754" x="5741988" y="3956050"/>
          <p14:tracePt t="182766" x="5884863" y="4098925"/>
          <p14:tracePt t="182781" x="6045200" y="4232275"/>
          <p14:tracePt t="182798" x="6205538" y="4367213"/>
          <p14:tracePt t="182815" x="6286500" y="4438650"/>
          <p14:tracePt t="182831" x="6419850" y="4518025"/>
          <p14:tracePt t="182848" x="6465888" y="4554538"/>
          <p14:tracePt t="182864" x="6510338" y="4572000"/>
          <p14:tracePt t="186685" x="6518275" y="4572000"/>
          <p14:tracePt t="186698" x="6537325" y="4572000"/>
          <p14:tracePt t="186711" x="6608763" y="4545013"/>
          <p14:tracePt t="186724" x="6742113" y="4510088"/>
          <p14:tracePt t="186740" x="7062788" y="4446588"/>
          <p14:tracePt t="186757" x="7375525" y="4402138"/>
          <p14:tracePt t="186774" x="7956550" y="4419600"/>
          <p14:tracePt t="186790" x="8161338" y="4510088"/>
          <p14:tracePt t="186807" x="8215313" y="4537075"/>
          <p14:tracePt t="186824" x="8242300" y="4554538"/>
          <p14:tracePt t="186840" x="8242300" y="4562475"/>
          <p14:tracePt t="186857" x="8251825" y="4562475"/>
          <p14:tracePt t="186876" x="8251825" y="4572000"/>
          <p14:tracePt t="186890" x="8269288" y="4572000"/>
          <p14:tracePt t="187154" x="8259763" y="4589463"/>
          <p14:tracePt t="187167" x="8251825" y="4598988"/>
          <p14:tracePt t="187180" x="8232775" y="4616450"/>
          <p14:tracePt t="187192" x="8232775" y="4643438"/>
          <p14:tracePt t="187206" x="8224838" y="4670425"/>
          <p14:tracePt t="187223" x="8224838" y="4705350"/>
          <p14:tracePt t="187240" x="8224838" y="4732338"/>
          <p14:tracePt t="187256" x="8224838" y="4786313"/>
          <p14:tracePt t="187273" x="8224838" y="4822825"/>
          <p14:tracePt t="187289" x="8242300" y="4867275"/>
          <p14:tracePt t="187306" x="8323263" y="4919663"/>
          <p14:tracePt t="187322" x="8394700" y="4946650"/>
          <p14:tracePt t="187339" x="8466138" y="4965700"/>
          <p14:tracePt t="187357" x="8634413" y="4973638"/>
          <p14:tracePt t="187372" x="8724900" y="4983163"/>
          <p14:tracePt t="187389" x="8823325" y="4983163"/>
          <p14:tracePt t="187406" x="8894763" y="4983163"/>
          <p14:tracePt t="187422" x="9072563" y="4956175"/>
          <p14:tracePt t="187439" x="9188450" y="4894263"/>
          <p14:tracePt t="187456" x="9286875" y="4830763"/>
          <p14:tracePt t="187472" x="9394825" y="4732338"/>
          <p14:tracePt t="187489" x="9412288" y="4705350"/>
          <p14:tracePt t="187506" x="9429750" y="4670425"/>
          <p14:tracePt t="187522" x="9429750" y="4572000"/>
          <p14:tracePt t="187539" x="9429750" y="4510088"/>
          <p14:tracePt t="187556" x="9367838" y="4429125"/>
          <p14:tracePt t="187572" x="9232900" y="4303713"/>
          <p14:tracePt t="187589" x="9126538" y="4232275"/>
          <p14:tracePt t="187605" x="9010650" y="4160838"/>
          <p14:tracePt t="187622" x="8518525" y="3965575"/>
          <p14:tracePt t="187639" x="8224838" y="3902075"/>
          <p14:tracePt t="187655" x="8001000" y="3894138"/>
          <p14:tracePt t="187672" x="7724775" y="3894138"/>
          <p14:tracePt t="187689" x="7126288" y="4054475"/>
          <p14:tracePt t="187705" x="6796088" y="4224338"/>
          <p14:tracePt t="187722" x="6500813" y="4384675"/>
          <p14:tracePt t="187738" x="6062663" y="4751388"/>
          <p14:tracePt t="187755" x="5965825" y="4840288"/>
          <p14:tracePt t="187772" x="5894388" y="4929188"/>
          <p14:tracePt t="187789" x="5830888" y="5072063"/>
          <p14:tracePt t="187805" x="5803900" y="5126038"/>
          <p14:tracePt t="187822" x="5803900" y="5170488"/>
          <p14:tracePt t="187839" x="5803900" y="5224463"/>
          <p14:tracePt t="187855" x="5840413" y="5251450"/>
          <p14:tracePt t="187871" x="5938838" y="5286375"/>
          <p14:tracePt t="187888" x="6384925" y="5367338"/>
          <p14:tracePt t="187905" x="6688138" y="5394325"/>
          <p14:tracePt t="187921" x="6973888" y="5411788"/>
          <p14:tracePt t="187938" x="7197725" y="5411788"/>
          <p14:tracePt t="187955" x="7412038" y="5411788"/>
          <p14:tracePt t="187971" x="7527925" y="5411788"/>
          <p14:tracePt t="187988" x="7626350" y="5367338"/>
          <p14:tracePt t="188005" x="7769225" y="5205413"/>
          <p14:tracePt t="188021" x="7813675" y="5143500"/>
          <p14:tracePt t="188039" x="7831138" y="5089525"/>
          <p14:tracePt t="188054" x="7840663" y="5018088"/>
          <p14:tracePt t="188071" x="7840663" y="5000625"/>
          <p14:tracePt t="188088" x="7831138" y="4965700"/>
          <p14:tracePt t="188104" x="7732713" y="4840288"/>
          <p14:tracePt t="188121" x="7643813" y="4768850"/>
          <p14:tracePt t="188138" x="7554913" y="4705350"/>
          <p14:tracePt t="188155" x="7375525" y="4616450"/>
          <p14:tracePt t="188171" x="7296150" y="4598988"/>
          <p14:tracePt t="188188" x="7232650" y="4581525"/>
          <p14:tracePt t="188204" x="7089775" y="4581525"/>
          <p14:tracePt t="188221" x="7027863" y="4581525"/>
          <p14:tracePt t="188238" x="6956425" y="4581525"/>
          <p14:tracePt t="188254" x="6884988" y="4589463"/>
          <p14:tracePt t="188271" x="6751638" y="4687888"/>
          <p14:tracePt t="188287" x="6697663" y="4732338"/>
          <p14:tracePt t="188304" x="6661150" y="4786313"/>
          <p14:tracePt t="188321" x="6634163" y="4848225"/>
          <p14:tracePt t="188337" x="6616700" y="4875213"/>
          <p14:tracePt t="188354" x="6608763" y="4911725"/>
          <p14:tracePt t="188370" x="6608763" y="5000625"/>
          <p14:tracePt t="188387" x="6643688" y="5062538"/>
          <p14:tracePt t="188404" x="6715125" y="5133975"/>
          <p14:tracePt t="188421" x="6858000" y="5232400"/>
          <p14:tracePt t="188438" x="6946900" y="5259388"/>
          <p14:tracePt t="188454" x="7062788" y="5286375"/>
          <p14:tracePt t="188471" x="7277100" y="5295900"/>
          <p14:tracePt t="188487" x="7385050" y="5295900"/>
          <p14:tracePt t="188504" x="7518400" y="5241925"/>
          <p14:tracePt t="188521" x="7759700" y="5072063"/>
          <p14:tracePt t="188537" x="7804150" y="5018088"/>
          <p14:tracePt t="188553" x="7831138" y="4973638"/>
          <p14:tracePt t="188570" x="7858125" y="4929188"/>
          <p14:tracePt t="188587" x="7875588" y="4822825"/>
          <p14:tracePt t="188603" x="7875588" y="4732338"/>
          <p14:tracePt t="188620" x="7867650" y="4643438"/>
          <p14:tracePt t="188637" x="7777163" y="4545013"/>
          <p14:tracePt t="188653" x="7724775" y="4510088"/>
          <p14:tracePt t="188670" x="7661275" y="4491038"/>
          <p14:tracePt t="188689" x="7510463" y="4473575"/>
          <p14:tracePt t="188703" x="7412038" y="4465638"/>
          <p14:tracePt t="188720" x="7323138" y="4465638"/>
          <p14:tracePt t="188737" x="7180263" y="4465638"/>
          <p14:tracePt t="188753" x="7143750" y="4465638"/>
          <p14:tracePt t="188770" x="7108825" y="4465638"/>
          <p14:tracePt t="188787" x="7045325" y="4491038"/>
          <p14:tracePt t="188803" x="7010400" y="4527550"/>
          <p14:tracePt t="188820" x="6991350" y="4554538"/>
          <p14:tracePt t="188836" x="6965950" y="4598988"/>
          <p14:tracePt t="188853" x="6919913" y="4687888"/>
          <p14:tracePt t="188870" x="6902450" y="4724400"/>
          <p14:tracePt t="188886" x="6894513" y="4751388"/>
          <p14:tracePt t="188903" x="6894513" y="4813300"/>
          <p14:tracePt t="188920" x="6902450" y="4840288"/>
          <p14:tracePt t="188936" x="6929438" y="4867275"/>
          <p14:tracePt t="188953" x="7018338" y="4956175"/>
          <p14:tracePt t="188969" x="7062788" y="4991100"/>
          <p14:tracePt t="188986" x="7108825" y="5018088"/>
          <p14:tracePt t="189003" x="7161213" y="5054600"/>
          <p14:tracePt t="189019" x="7197725" y="5062538"/>
          <p14:tracePt t="189036" x="7205663" y="5062538"/>
          <p14:tracePt t="197585" x="7224713" y="5062538"/>
          <p14:tracePt t="197598" x="7313613" y="5062538"/>
          <p14:tracePt t="197611" x="7554913" y="5081588"/>
          <p14:tracePt t="197623" x="8010525" y="5133975"/>
          <p14:tracePt t="197636" x="8555038" y="5276850"/>
          <p14:tracePt t="197653" x="8947150" y="5384800"/>
          <p14:tracePt t="197669" x="9224963" y="5456238"/>
          <p14:tracePt t="197686" x="9518650" y="5527675"/>
          <p14:tracePt t="197703" x="9644063" y="5554663"/>
          <p14:tracePt t="197719" x="9725025" y="5554663"/>
          <p14:tracePt t="197736" x="9804400" y="5562600"/>
          <p14:tracePt t="197737" x="9848850" y="5562600"/>
          <p14:tracePt t="197752" x="9912350" y="5562600"/>
          <p14:tracePt t="197769" x="9966325" y="5562600"/>
          <p14:tracePt t="197786" x="10028238" y="5562600"/>
          <p14:tracePt t="197803" x="10099675" y="5510213"/>
          <p14:tracePt t="197819" x="10144125" y="5419725"/>
          <p14:tracePt t="197836" x="10180638" y="5330825"/>
          <p14:tracePt t="197852" x="10242550" y="5232400"/>
          <p14:tracePt t="197869" x="10277475" y="5197475"/>
          <p14:tracePt t="197886" x="10340975" y="5170488"/>
          <p14:tracePt t="197902" x="10537825" y="5099050"/>
          <p14:tracePt t="197919" x="10653713" y="5081588"/>
          <p14:tracePt t="197935" x="10760075" y="5062538"/>
          <p14:tracePt t="197952" x="10991850" y="5054600"/>
          <p14:tracePt t="197969" x="11063288" y="5054600"/>
          <p14:tracePt t="197986" x="11090275" y="5054600"/>
          <p14:tracePt t="198003" x="11144250" y="5054600"/>
          <p14:tracePt t="198447" x="11134725" y="5054600"/>
          <p14:tracePt t="198472" x="11126788" y="5054600"/>
          <p14:tracePt t="198497" x="11117263" y="5054600"/>
          <p14:tracePt t="198510" x="11109325" y="5054600"/>
          <p14:tracePt t="198535" x="11099800" y="5054600"/>
          <p14:tracePt t="198561" x="11090275" y="5054600"/>
          <p14:tracePt t="199944" x="11090275" y="5045075"/>
          <p14:tracePt t="199957" x="11072813" y="5045075"/>
          <p14:tracePt t="199970" x="11063288" y="5045075"/>
          <p14:tracePt t="199983" x="11028363" y="5045075"/>
          <p14:tracePt t="199998" x="10966450" y="5037138"/>
          <p14:tracePt t="200015" x="10858500" y="5027613"/>
          <p14:tracePt t="200032" x="10725150" y="5018088"/>
          <p14:tracePt t="200033" x="10626725" y="5000625"/>
          <p14:tracePt t="200048" x="10537825" y="5000625"/>
          <p14:tracePt t="200065" x="10483850" y="4991100"/>
          <p14:tracePt t="200082" x="10447338" y="4983163"/>
          <p14:tracePt t="200098" x="10358438" y="4973638"/>
          <p14:tracePt t="200115" x="10331450" y="4973638"/>
          <p14:tracePt t="200131" x="10296525" y="4965700"/>
          <p14:tracePt t="200148" x="10225088" y="4965700"/>
          <p14:tracePt t="200164" x="10198100" y="4965700"/>
          <p14:tracePt t="200181" x="10153650" y="4965700"/>
          <p14:tracePt t="200198" x="10063163" y="4965700"/>
          <p14:tracePt t="200214" x="10018713" y="4965700"/>
          <p14:tracePt t="200231" x="9956800" y="4965700"/>
          <p14:tracePt t="200248" x="9875838" y="4965700"/>
          <p14:tracePt t="200264" x="9848850" y="4965700"/>
          <p14:tracePt t="200281" x="9813925" y="4965700"/>
          <p14:tracePt t="200298" x="9796463" y="4965700"/>
          <p14:tracePt t="200298" x="9777413" y="4965700"/>
          <p14:tracePt t="200314" x="9769475" y="4965700"/>
          <p14:tracePt t="200331" x="9742488" y="4965700"/>
          <p14:tracePt t="200348" x="9732963" y="4965700"/>
          <p14:tracePt t="200364" x="9715500" y="4965700"/>
          <p14:tracePt t="200381" x="9705975" y="4965700"/>
          <p14:tracePt t="200400" x="9698038" y="4965700"/>
          <p14:tracePt t="201008" x="9698038" y="4973638"/>
          <p14:tracePt t="201021" x="9698038" y="4983163"/>
          <p14:tracePt t="201034" x="9715500" y="5000625"/>
          <p14:tracePt t="201047" x="9715500" y="5027613"/>
          <p14:tracePt t="201063" x="9732963" y="5081588"/>
          <p14:tracePt t="201079" x="9752013" y="5197475"/>
          <p14:tracePt t="201096" x="9769475" y="5313363"/>
          <p14:tracePt t="201113" x="9786938" y="5510213"/>
          <p14:tracePt t="201129" x="9804400" y="5589588"/>
          <p14:tracePt t="201146" x="9813925" y="5670550"/>
          <p14:tracePt t="201163" x="9823450" y="5786438"/>
          <p14:tracePt t="201179" x="9823450" y="5813425"/>
          <p14:tracePt t="201196" x="9823450" y="5822950"/>
          <p14:tracePt t="201212" x="9823450" y="5830888"/>
          <p14:tracePt t="201249" x="9823450" y="5840413"/>
          <p14:tracePt t="201287" x="9823450" y="5848350"/>
          <p14:tracePt t="201325" x="9823450" y="5857875"/>
          <p14:tracePt t="201363" x="9823450" y="5867400"/>
          <p14:tracePt t="201401" x="9823450" y="5875338"/>
          <p14:tracePt t="201414" x="9823450" y="5884863"/>
          <p14:tracePt t="201427" x="9823450" y="5902325"/>
          <p14:tracePt t="201452" x="9823450" y="5919788"/>
          <p14:tracePt t="205344" x="9823450" y="5875338"/>
          <p14:tracePt t="205357" x="9777413" y="5643563"/>
          <p14:tracePt t="205370" x="9715500" y="5232400"/>
          <p14:tracePt t="205382" x="9572625" y="4473575"/>
          <p14:tracePt t="205395" x="9466263" y="3911600"/>
          <p14:tracePt t="205408" x="9358313" y="3473450"/>
          <p14:tracePt t="205421" x="9304338" y="3251200"/>
          <p14:tracePt t="205438" x="9224963" y="2955925"/>
          <p14:tracePt t="205455" x="9180513" y="2660650"/>
          <p14:tracePt t="205471" x="9090025" y="2160588"/>
          <p14:tracePt t="205488" x="9055100" y="1946275"/>
          <p14:tracePt t="205504" x="8974138" y="1758950"/>
          <p14:tracePt t="205521" x="8680450" y="1330325"/>
          <p14:tracePt t="205538" x="8385175" y="1133475"/>
          <p14:tracePt t="205554" x="7885113" y="946150"/>
          <p14:tracePt t="205571" x="7242175" y="812800"/>
          <p14:tracePt t="205587" x="6180138" y="776288"/>
          <p14:tracePt t="205604" x="5741988" y="822325"/>
          <p14:tracePt t="205621" x="5375275" y="919163"/>
          <p14:tracePt t="205637" x="4776788" y="1214438"/>
          <p14:tracePt t="205654" x="4518025" y="1401763"/>
          <p14:tracePt t="205671" x="4214813" y="1633538"/>
          <p14:tracePt t="205687" x="3759200" y="2116138"/>
          <p14:tracePt t="205704" x="3536950" y="2438400"/>
          <p14:tracePt t="205721" x="3402013" y="2679700"/>
          <p14:tracePt t="205737" x="3303588" y="3071813"/>
          <p14:tracePt t="205754" x="3303588" y="3197225"/>
          <p14:tracePt t="205770" x="3348038" y="3340100"/>
          <p14:tracePt t="205787" x="3867150" y="3813175"/>
          <p14:tracePt t="205805" x="4303713" y="4044950"/>
          <p14:tracePt t="205821" x="4946650" y="4303713"/>
          <p14:tracePt t="205837" x="5491163" y="4473575"/>
          <p14:tracePt t="205838" x="6161088" y="4625975"/>
          <p14:tracePt t="205855" x="6670675" y="4724400"/>
          <p14:tracePt t="205870" x="7153275" y="4795838"/>
          <p14:tracePt t="205887" x="7483475" y="4822825"/>
          <p14:tracePt t="205903" x="7769225" y="4830763"/>
          <p14:tracePt t="205920" x="7902575" y="4830763"/>
          <p14:tracePt t="205937" x="8018463" y="4830763"/>
          <p14:tracePt t="205953" x="8251825" y="4714875"/>
          <p14:tracePt t="205970" x="8340725" y="4643438"/>
          <p14:tracePt t="205987" x="8420100" y="4572000"/>
          <p14:tracePt t="206003" x="8501063" y="4384675"/>
          <p14:tracePt t="206020" x="8501063" y="4276725"/>
          <p14:tracePt t="206037" x="8501063" y="4187825"/>
          <p14:tracePt t="206054" x="8456613" y="4071938"/>
          <p14:tracePt t="206070" x="8412163" y="4010025"/>
          <p14:tracePt t="206086" x="8348663" y="3946525"/>
          <p14:tracePt t="206104" x="8099425" y="3741738"/>
          <p14:tracePt t="206120" x="7688263" y="3562350"/>
          <p14:tracePt t="206136" x="7188200" y="3375025"/>
          <p14:tracePt t="206153" x="6769100" y="3251200"/>
          <p14:tracePt t="206170" x="6554788" y="3197225"/>
          <p14:tracePt t="206186" x="6473825" y="3187700"/>
          <p14:tracePt t="206203" x="6394450" y="3179763"/>
          <p14:tracePt t="206220" x="6323013" y="3179763"/>
          <p14:tracePt t="206236" x="6296025" y="3179763"/>
          <p14:tracePt t="206253" x="6286500" y="3179763"/>
          <p14:tracePt t="206270" x="6242050" y="3187700"/>
          <p14:tracePt t="206286" x="6215063" y="3214688"/>
          <p14:tracePt t="206303" x="6180138" y="3259138"/>
          <p14:tracePt t="206320" x="6045200" y="3429000"/>
          <p14:tracePt t="206336" x="5991225" y="3536950"/>
          <p14:tracePt t="206353" x="5956300" y="3608388"/>
          <p14:tracePt t="206369" x="5938838" y="3697288"/>
          <p14:tracePt t="206386" x="5983288" y="3776663"/>
          <p14:tracePt t="206403" x="6089650" y="3875088"/>
          <p14:tracePt t="206419" x="6313488" y="4044950"/>
          <p14:tracePt t="206436" x="7018338" y="4295775"/>
          <p14:tracePt t="206452" x="7313613" y="4340225"/>
          <p14:tracePt t="206469" x="7518400" y="4357688"/>
          <p14:tracePt t="206486" x="7697788" y="4367213"/>
          <p14:tracePt t="206502" x="7732713" y="4367213"/>
          <p14:tracePt t="206519" x="7777163" y="4357688"/>
          <p14:tracePt t="206536" x="7840663" y="4276725"/>
          <p14:tracePt t="206552" x="7867650" y="4224338"/>
          <p14:tracePt t="206569" x="7875588" y="4160838"/>
          <p14:tracePt t="206586" x="7885113" y="4062413"/>
          <p14:tracePt t="206602" x="7885113" y="4010025"/>
          <p14:tracePt t="206619" x="7858125" y="3938588"/>
          <p14:tracePt t="206636" x="7697788" y="3741738"/>
          <p14:tracePt t="206652" x="7554913" y="3652838"/>
          <p14:tracePt t="206669" x="7375525" y="3571875"/>
          <p14:tracePt t="206685" x="7143750" y="3500438"/>
          <p14:tracePt t="206686" x="6929438" y="3455988"/>
          <p14:tracePt t="206702" x="6697663" y="3429000"/>
          <p14:tracePt t="206719" x="6510338" y="3419475"/>
          <p14:tracePt t="206735" x="6402388" y="3419475"/>
          <p14:tracePt t="206752" x="6215063" y="3419475"/>
          <p14:tracePt t="206769" x="6134100" y="3419475"/>
          <p14:tracePt t="206785" x="6108700" y="3419475"/>
          <p14:tracePt t="207003" x="6089650" y="3419475"/>
          <p14:tracePt t="207016" x="6054725" y="3411538"/>
          <p14:tracePt t="207029" x="5911850" y="3367088"/>
          <p14:tracePt t="207041" x="5537200" y="3268663"/>
          <p14:tracePt t="207054" x="5072063" y="3143250"/>
          <p14:tracePt t="207068" x="4660900" y="3071813"/>
          <p14:tracePt t="207085" x="4545013" y="3044825"/>
          <p14:tracePt t="207101" x="4456113" y="3027363"/>
          <p14:tracePt t="207118" x="4367213" y="3000375"/>
          <p14:tracePt t="207135" x="4348163" y="3000375"/>
          <p14:tracePt t="207151" x="4330700" y="2990850"/>
          <p14:tracePt t="207168" x="4322763" y="2982913"/>
          <p14:tracePt t="207409" x="4330700" y="2982913"/>
          <p14:tracePt t="207422" x="4348163" y="2982913"/>
          <p14:tracePt t="207434" x="4384675" y="2982913"/>
          <p14:tracePt t="207447" x="4483100" y="2990850"/>
          <p14:tracePt t="207459" x="4608513" y="2990850"/>
          <p14:tracePt t="207472" x="4724400" y="2990850"/>
          <p14:tracePt t="207485" x="4840288" y="3000375"/>
          <p14:tracePt t="207500" x="4875213" y="3000375"/>
          <p14:tracePt t="207517" x="4902200" y="3000375"/>
          <p14:tracePt t="207534" x="4911725" y="3000375"/>
          <p14:tracePt t="207550" x="4938713" y="3000375"/>
          <p14:tracePt t="207567" x="4956175" y="3009900"/>
          <p14:tracePt t="207584" x="5018088" y="3036888"/>
          <p14:tracePt t="207600" x="5537200" y="3205163"/>
          <p14:tracePt t="207617" x="6054725" y="3357563"/>
          <p14:tracePt t="207634" x="6688138" y="3509963"/>
          <p14:tracePt t="207636" x="7188200" y="3652838"/>
          <p14:tracePt t="207650" x="7724775" y="3786188"/>
          <p14:tracePt t="207903" x="7732713" y="3786188"/>
          <p14:tracePt t="207915" x="7823200" y="3786188"/>
          <p14:tracePt t="207928" x="8143875" y="3741738"/>
          <p14:tracePt t="207941" x="8867775" y="3643313"/>
          <p14:tracePt t="207954" x="9796463" y="3544888"/>
          <p14:tracePt t="207967" x="10439400" y="3527425"/>
          <p14:tracePt t="207983" x="10706100" y="3527425"/>
          <p14:tracePt t="207999" x="10956925" y="3527425"/>
          <p14:tracePt t="208017" x="11188700" y="3527425"/>
          <p14:tracePt t="208033" x="11277600" y="3527425"/>
          <p14:tracePt t="208049" x="11314113" y="3527425"/>
          <p14:tracePt t="208066" x="11331575" y="3536950"/>
          <p14:tracePt t="208083" x="11341100" y="3544888"/>
          <p14:tracePt t="208099" x="11349038" y="3554413"/>
          <p14:tracePt t="208131" x="11349038" y="3562350"/>
          <p14:tracePt t="208156" x="11349038" y="3571875"/>
          <p14:tracePt t="208181" x="11341100" y="3571875"/>
          <p14:tracePt t="208194" x="11287125" y="3571875"/>
          <p14:tracePt t="208206" x="11161713" y="3571875"/>
          <p14:tracePt t="208219" x="10956925" y="3589338"/>
          <p14:tracePt t="208232" x="10634663" y="3598863"/>
          <p14:tracePt t="208249" x="10287000" y="3598863"/>
          <p14:tracePt t="208266" x="10028238" y="3581400"/>
          <p14:tracePt t="208283" x="9402763" y="3411538"/>
          <p14:tracePt t="208299" x="9109075" y="3330575"/>
          <p14:tracePt t="208315" x="8688388" y="3205163"/>
          <p14:tracePt t="208332" x="8323263" y="3143250"/>
          <p14:tracePt t="208349" x="7661275" y="3000375"/>
          <p14:tracePt t="208366" x="7446963" y="2955925"/>
          <p14:tracePt t="208382" x="7348538" y="2928938"/>
          <p14:tracePt t="208399" x="7296150" y="2901950"/>
          <p14:tracePt t="208624" x="7340600" y="2884488"/>
          <p14:tracePt t="208637" x="7446963" y="2840038"/>
          <p14:tracePt t="208650" x="7670800" y="2768600"/>
          <p14:tracePt t="208663" x="8062913" y="2643188"/>
          <p14:tracePt t="208675" x="8439150" y="2544763"/>
          <p14:tracePt t="208688" x="8626475" y="2517775"/>
          <p14:tracePt t="208700" x="8688388" y="2509838"/>
          <p14:tracePt t="208715" x="8715375" y="2509838"/>
          <p14:tracePt t="208731" x="8724900" y="2509838"/>
          <p14:tracePt t="208748" x="8732838" y="2509838"/>
          <p14:tracePt t="208954" x="8742363" y="2509838"/>
          <p14:tracePt t="208967" x="8751888" y="2527300"/>
          <p14:tracePt t="208979" x="8759825" y="2571750"/>
          <p14:tracePt t="208992" x="8769350" y="2616200"/>
          <p14:tracePt t="209005" x="8786813" y="2697163"/>
          <p14:tracePt t="209017" x="8804275" y="2759075"/>
          <p14:tracePt t="209031" x="8823325" y="2813050"/>
          <p14:tracePt t="209047" x="8823325" y="2830513"/>
          <p14:tracePt t="209064" x="8823325" y="2847975"/>
          <p14:tracePt t="209081" x="8831263" y="2857500"/>
          <p14:tracePt t="209106" x="8840788" y="2857500"/>
          <p14:tracePt t="209309" x="8848725" y="2857500"/>
          <p14:tracePt t="209423" x="8848725" y="2867025"/>
          <p14:tracePt t="209448" x="8848725" y="2874963"/>
          <p14:tracePt t="209486" x="8858250" y="2874963"/>
          <p14:tracePt t="209499" x="8867775" y="2874963"/>
          <p14:tracePt t="209512" x="8947150" y="2840038"/>
          <p14:tracePt t="209524" x="9188450" y="2697163"/>
          <p14:tracePt t="209537" x="9609138" y="2428875"/>
          <p14:tracePt t="209550" x="9912350" y="2214563"/>
          <p14:tracePt t="209563" x="9991725" y="2152650"/>
          <p14:tracePt t="209580" x="10010775" y="2116138"/>
          <p14:tracePt t="209596" x="10028238" y="2116138"/>
          <p14:tracePt t="209613" x="10028238" y="2098675"/>
          <p14:tracePt t="210095" x="10010775" y="2098675"/>
          <p14:tracePt t="210107" x="9894888" y="2170113"/>
          <p14:tracePt t="210120" x="9367838" y="2357438"/>
          <p14:tracePt t="210133" x="8528050" y="2643188"/>
          <p14:tracePt t="210146" x="7510463" y="2982913"/>
          <p14:tracePt t="210162" x="6742113" y="3224213"/>
          <p14:tracePt t="210178" x="5973763" y="3482975"/>
          <p14:tracePt t="210196" x="4537075" y="3983038"/>
          <p14:tracePt t="210212" x="3965575" y="4197350"/>
          <p14:tracePt t="210229" x="3340100" y="4411663"/>
          <p14:tracePt t="210245" x="2911475" y="4589463"/>
          <p14:tracePt t="210262" x="2598738" y="4724400"/>
          <p14:tracePt t="210278" x="2581275" y="4732338"/>
          <p14:tracePt t="210296" x="2562225" y="4741863"/>
          <p14:tracePt t="210312" x="2554288" y="4741863"/>
          <p14:tracePt t="210399" x="2562225" y="4741863"/>
          <p14:tracePt t="210412" x="2625725" y="4705350"/>
          <p14:tracePt t="210424" x="2813050" y="4625975"/>
          <p14:tracePt t="210437" x="3108325" y="4465638"/>
          <p14:tracePt t="210449" x="3340100" y="4340225"/>
          <p14:tracePt t="210462" x="3419475" y="4295775"/>
          <p14:tracePt t="210478" x="3455988" y="4276725"/>
          <p14:tracePt t="210495" x="3473450" y="4268788"/>
          <p14:tracePt t="210511" x="3482975" y="4259263"/>
          <p14:tracePt t="210528" x="3482975" y="4251325"/>
          <p14:tracePt t="210545" x="3500438" y="4251325"/>
          <p14:tracePt t="210561" x="3536950" y="4232275"/>
          <p14:tracePt t="210578" x="3938588" y="4044950"/>
          <p14:tracePt t="210595" x="4187825" y="3938588"/>
          <p14:tracePt t="210611" x="4419600" y="3848100"/>
          <p14:tracePt t="210628" x="4572000" y="3795713"/>
          <p14:tracePt t="210645" x="4608513" y="3776663"/>
          <p14:tracePt t="210661" x="4625975" y="3776663"/>
          <p14:tracePt t="210678" x="4633913" y="3768725"/>
          <p14:tracePt t="210715" x="4643438" y="3768725"/>
          <p14:tracePt t="210741" x="4643438" y="3759200"/>
          <p14:tracePt t="210778" x="4660900" y="3759200"/>
          <p14:tracePt t="210791" x="4687888" y="3741738"/>
          <p14:tracePt t="210805" x="4714875" y="3724275"/>
          <p14:tracePt t="210816" x="4768850" y="3705225"/>
          <p14:tracePt t="210830" x="4822825" y="3697288"/>
          <p14:tracePt t="210844" x="4875213" y="3687763"/>
          <p14:tracePt t="210861" x="4911725" y="3687763"/>
          <p14:tracePt t="210877" x="4946650" y="3687763"/>
          <p14:tracePt t="210894" x="4983163" y="3687763"/>
          <p14:tracePt t="210911" x="5000625" y="3687763"/>
          <p14:tracePt t="210927" x="5000625" y="3697288"/>
          <p14:tracePt t="210944" x="5018088" y="3724275"/>
          <p14:tracePt t="210968" x="5027613" y="3732213"/>
          <p14:tracePt t="210981" x="5027613" y="3751263"/>
          <p14:tracePt t="211006" x="5027613" y="3759200"/>
          <p14:tracePt t="211019" x="5027613" y="3768725"/>
          <p14:tracePt t="211032" x="5037138" y="3786188"/>
          <p14:tracePt t="211057" x="5037138" y="3795713"/>
          <p14:tracePt t="211070" x="5037138" y="3803650"/>
          <p14:tracePt t="211082" x="5045075" y="3813175"/>
          <p14:tracePt t="216282" x="5054600" y="3813175"/>
          <p14:tracePt t="216295" x="5089525" y="3813175"/>
          <p14:tracePt t="216307" x="5313363" y="3813175"/>
          <p14:tracePt t="216320" x="5813425" y="3813175"/>
          <p14:tracePt t="216334" x="6429375" y="3813175"/>
          <p14:tracePt t="216350" x="7010400" y="3875088"/>
          <p14:tracePt t="216367" x="7242175" y="3983038"/>
          <p14:tracePt t="216384" x="7572375" y="4224338"/>
          <p14:tracePt t="216400" x="7626350" y="4276725"/>
          <p14:tracePt t="216417" x="7643813" y="4340225"/>
          <p14:tracePt t="216434" x="7670800" y="4465638"/>
          <p14:tracePt t="216450" x="7680325" y="4537075"/>
          <p14:tracePt t="216467" x="7680325" y="4554538"/>
          <p14:tracePt t="216675" x="7670800" y="4554538"/>
          <p14:tracePt t="216687" x="7634288" y="4562475"/>
          <p14:tracePt t="216700" x="7554913" y="4608513"/>
          <p14:tracePt t="216713" x="7385050" y="4687888"/>
          <p14:tracePt t="216725" x="7108825" y="4884738"/>
          <p14:tracePt t="216738" x="6813550" y="5062538"/>
          <p14:tracePt t="216751" x="6572250" y="5197475"/>
          <p14:tracePt t="216766" x="6367463" y="5286375"/>
          <p14:tracePt t="216782" x="6161088" y="5367338"/>
          <p14:tracePt t="216799" x="6000750" y="5429250"/>
          <p14:tracePt t="216816" x="5776913" y="5554663"/>
          <p14:tracePt t="216833" x="5697538" y="5599113"/>
          <p14:tracePt t="216849" x="5661025" y="5616575"/>
          <p14:tracePt t="217588" x="5643563" y="5616575"/>
          <p14:tracePt t="217601" x="5608638" y="5616575"/>
          <p14:tracePt t="217614" x="5537200" y="5616575"/>
          <p14:tracePt t="217626" x="5394325" y="5616575"/>
          <p14:tracePt t="217639" x="5143500" y="5616575"/>
          <p14:tracePt t="217652" x="4867275" y="5616575"/>
          <p14:tracePt t="217665" x="4687888" y="5616575"/>
          <p14:tracePt t="217681" x="4581525" y="5616575"/>
          <p14:tracePt t="217700" x="4537075" y="5616575"/>
          <p14:tracePt t="217714" x="4465638" y="5616575"/>
          <p14:tracePt t="217731" x="4456113" y="5616575"/>
          <p14:tracePt t="217748" x="4446588" y="5616575"/>
          <p14:tracePt t="217764" x="4438650" y="5616575"/>
          <p14:tracePt t="217804" x="4429125" y="5616575"/>
          <p14:tracePt t="218006" x="4438650" y="5616575"/>
          <p14:tracePt t="218019" x="4465638" y="5616575"/>
          <p14:tracePt t="218032" x="4518025" y="5616575"/>
          <p14:tracePt t="218044" x="4608513" y="5608638"/>
          <p14:tracePt t="218057" x="4705350" y="5608638"/>
          <p14:tracePt t="218070" x="4776788" y="5599113"/>
          <p14:tracePt t="218082" x="4822825" y="5599113"/>
          <p14:tracePt t="218097" x="4875213" y="5599113"/>
          <p14:tracePt t="218113" x="4894263" y="5599113"/>
          <p14:tracePt t="218130" x="4911725" y="5599113"/>
          <p14:tracePt t="218147" x="4929188" y="5599113"/>
          <p14:tracePt t="218184" x="4938713" y="5599113"/>
          <p14:tracePt t="218615" x="4946650" y="5599113"/>
          <p14:tracePt t="218628" x="4973638" y="5589588"/>
          <p14:tracePt t="218641" x="5010150" y="5589588"/>
          <p14:tracePt t="218653" x="5062538" y="5581650"/>
          <p14:tracePt t="218666" x="5108575" y="5581650"/>
          <p14:tracePt t="218679" x="5143500" y="5581650"/>
          <p14:tracePt t="218696" x="5170488" y="5572125"/>
          <p14:tracePt t="218712" x="5187950" y="5572125"/>
          <p14:tracePt t="218742" x="5197475" y="5572125"/>
          <p14:tracePt t="218831" x="5205413" y="5572125"/>
          <p14:tracePt t="218869" x="5214938" y="5572125"/>
          <p14:tracePt t="218881" x="5224463" y="5572125"/>
          <p14:tracePt t="218894" x="5251450" y="5572125"/>
          <p14:tracePt t="218906" x="5268913" y="5572125"/>
          <p14:tracePt t="218919" x="5295900" y="5572125"/>
          <p14:tracePt t="218932" x="5330825" y="5572125"/>
          <p14:tracePt t="218945" x="5357813" y="5572125"/>
          <p14:tracePt t="218962" x="5367338" y="5572125"/>
          <p14:tracePt t="218979" x="5375275" y="5572125"/>
          <p14:tracePt t="222787" x="5375275" y="5562600"/>
          <p14:tracePt t="222799" x="5375275" y="5554663"/>
          <p14:tracePt t="222812" x="5375275" y="5537200"/>
          <p14:tracePt t="222825" x="5375275" y="5500688"/>
          <p14:tracePt t="222838" x="5384800" y="5446713"/>
          <p14:tracePt t="222854" x="5384800" y="5394325"/>
          <p14:tracePt t="222871" x="5384800" y="5348288"/>
          <p14:tracePt t="222888" x="5340350" y="5259388"/>
          <p14:tracePt t="222904" x="5286375" y="5224463"/>
          <p14:tracePt t="222921" x="5205413" y="5197475"/>
          <p14:tracePt t="222937" x="5108575" y="5170488"/>
          <p14:tracePt t="222954" x="4902200" y="5153025"/>
          <p14:tracePt t="222971" x="4840288" y="5153025"/>
          <p14:tracePt t="222987" x="4795838" y="5153025"/>
          <p14:tracePt t="223004" x="4759325" y="5153025"/>
          <p14:tracePt t="223021" x="4751388" y="5160963"/>
          <p14:tracePt t="223037" x="4741863" y="5187950"/>
          <p14:tracePt t="223054" x="4724400" y="5295900"/>
          <p14:tracePt t="223071" x="4724400" y="5348288"/>
          <p14:tracePt t="223087" x="4724400" y="5402263"/>
          <p14:tracePt t="223104" x="4795838" y="5491163"/>
          <p14:tracePt t="223121" x="4848225" y="5537200"/>
          <p14:tracePt t="223137" x="4929188" y="5581650"/>
          <p14:tracePt t="223154" x="5099050" y="5643563"/>
          <p14:tracePt t="223170" x="5180013" y="5680075"/>
          <p14:tracePt t="223187" x="5259388" y="5688013"/>
          <p14:tracePt t="223204" x="5357813" y="5688013"/>
          <p14:tracePt t="223221" x="5518150" y="5626100"/>
          <p14:tracePt t="223237" x="5581650" y="5572125"/>
          <p14:tracePt t="223254" x="5616575" y="5510213"/>
          <p14:tracePt t="223270" x="5653088" y="5375275"/>
          <p14:tracePt t="223287" x="5661025" y="5322888"/>
          <p14:tracePt t="223303" x="5661025" y="5286375"/>
          <p14:tracePt t="223320" x="5661025" y="5241925"/>
          <p14:tracePt t="223337" x="5653088" y="5232400"/>
          <p14:tracePt t="223353" x="5626100" y="5214938"/>
          <p14:tracePt t="223371" x="5554663" y="5170488"/>
          <p14:tracePt t="223387" x="5510213" y="5153025"/>
          <p14:tracePt t="223403" x="5473700" y="5133975"/>
          <p14:tracePt t="223420" x="5429250" y="5126038"/>
          <p14:tracePt t="223437" x="5419725" y="5126038"/>
          <p14:tracePt t="223453" x="5411788" y="5126038"/>
          <p14:tracePt t="223470" x="5384800" y="5126038"/>
          <p14:tracePt t="223486" x="5367338" y="5126038"/>
          <p14:tracePt t="223503" x="5348288" y="5126038"/>
          <p14:tracePt t="223520" x="5313363" y="5133975"/>
          <p14:tracePt t="223536" x="5259388" y="5205413"/>
          <p14:tracePt t="223553" x="5232400" y="5241925"/>
          <p14:tracePt t="223570" x="5205413" y="5313363"/>
          <p14:tracePt t="223586" x="5187950" y="5438775"/>
          <p14:tracePt t="223603" x="5180013" y="5473700"/>
          <p14:tracePt t="223620" x="5180013" y="5510213"/>
          <p14:tracePt t="223636" x="5187950" y="5608638"/>
          <p14:tracePt t="223653" x="5214938" y="5661025"/>
          <p14:tracePt t="223670" x="5251450" y="5688013"/>
          <p14:tracePt t="223686" x="5330825" y="5751513"/>
          <p14:tracePt t="223703" x="5367338" y="5768975"/>
          <p14:tracePt t="223719" x="5411788" y="5776913"/>
          <p14:tracePt t="223736" x="5527675" y="5776913"/>
          <p14:tracePt t="223752" x="5589588" y="5751513"/>
          <p14:tracePt t="223769" x="5661025" y="5688013"/>
          <p14:tracePt t="223786" x="5697538" y="5643563"/>
          <p14:tracePt t="223802" x="5732463" y="5581650"/>
          <p14:tracePt t="223819" x="5741988" y="5562600"/>
          <p14:tracePt t="223836" x="5751513" y="5545138"/>
          <p14:tracePt t="223852" x="5759450" y="5473700"/>
          <p14:tracePt t="223869" x="5759450" y="5438775"/>
          <p14:tracePt t="223886" x="5759450" y="5411788"/>
          <p14:tracePt t="223903" x="5759450" y="5375275"/>
          <p14:tracePt t="223919" x="5741988" y="5357813"/>
          <p14:tracePt t="223936" x="5724525" y="5348288"/>
          <p14:tracePt t="223952" x="5661025" y="5313363"/>
          <p14:tracePt t="223969" x="5626100" y="5313363"/>
          <p14:tracePt t="223985" x="5581650" y="5295900"/>
          <p14:tracePt t="224002" x="5500688" y="5276850"/>
          <p14:tracePt t="224019" x="5465763" y="5276850"/>
          <p14:tracePt t="224035" x="5446713" y="5276850"/>
          <p14:tracePt t="224052" x="5429250" y="5276850"/>
          <p14:tracePt t="224053" x="5419725" y="5276850"/>
          <p14:tracePt t="224069" x="5384800" y="5276850"/>
          <p14:tracePt t="224085" x="5367338" y="5276850"/>
          <p14:tracePt t="224102" x="5340350" y="5276850"/>
          <p14:tracePt t="224118" x="5276850" y="5276850"/>
          <p14:tracePt t="224135" x="5259388" y="5286375"/>
          <p14:tracePt t="224152" x="5241925" y="5303838"/>
          <p14:tracePt t="224168" x="5197475" y="5367338"/>
          <p14:tracePt t="224185" x="5180013" y="5402263"/>
          <p14:tracePt t="224202" x="5160963" y="5438775"/>
          <p14:tracePt t="224218" x="5143500" y="5483225"/>
          <p14:tracePt t="224235" x="5143500" y="5518150"/>
          <p14:tracePt t="224255" x="5143500" y="5537200"/>
          <p14:tracePt t="224269" x="5143500" y="5545138"/>
          <p14:tracePt t="224285" x="5143500" y="5554663"/>
          <p14:tracePt t="224302" x="5143500" y="5562600"/>
          <p14:tracePt t="224318" x="5143500" y="5572125"/>
          <p14:tracePt t="224335" x="5143500" y="5589588"/>
          <p14:tracePt t="224351" x="5160963" y="5589588"/>
          <p14:tracePt t="224368" x="5160963" y="5599113"/>
          <p14:tracePt t="224385" x="5187950" y="5608638"/>
          <p14:tracePt t="224402" x="5197475" y="5608638"/>
          <p14:tracePt t="224418" x="5205413" y="5608638"/>
          <p14:tracePt t="224435" x="5214938" y="5608638"/>
          <p14:tracePt t="225346" x="5232400" y="5608638"/>
          <p14:tracePt t="225358" x="5295900" y="5608638"/>
          <p14:tracePt t="225371" x="5446713" y="5608638"/>
          <p14:tracePt t="225383" x="5741988" y="5608638"/>
          <p14:tracePt t="225399" x="6143625" y="5608638"/>
          <p14:tracePt t="225416" x="6491288" y="5608638"/>
          <p14:tracePt t="225433" x="6840538" y="5608638"/>
          <p14:tracePt t="225449" x="7358063" y="5680075"/>
          <p14:tracePt t="225466" x="7581900" y="5741988"/>
          <p14:tracePt t="225483" x="7715250" y="5786438"/>
          <p14:tracePt t="225499" x="7840663" y="5813425"/>
          <p14:tracePt t="225516" x="7875588" y="5822950"/>
          <p14:tracePt t="225532" x="7885113" y="5822950"/>
          <p14:tracePt t="225725" x="7894638" y="5822950"/>
          <p14:tracePt t="225738" x="7902575" y="5822950"/>
          <p14:tracePt t="225751" x="7947025" y="5822950"/>
          <p14:tracePt t="225763" x="8072438" y="5822950"/>
          <p14:tracePt t="225776" x="8304213" y="5822950"/>
          <p14:tracePt t="225789" x="8724900" y="5822950"/>
          <p14:tracePt t="225801" x="9099550" y="5822950"/>
          <p14:tracePt t="225815" x="9323388" y="5822950"/>
          <p14:tracePt t="225832" x="9456738" y="5822950"/>
          <p14:tracePt t="225849" x="9582150" y="5822950"/>
          <p14:tracePt t="225865" x="9752013" y="5822950"/>
          <p14:tracePt t="225882" x="9848850" y="5822950"/>
          <p14:tracePt t="225898" x="9920288" y="5822950"/>
          <p14:tracePt t="225915" x="10018713" y="5822950"/>
          <p14:tracePt t="225932" x="10037763" y="5822950"/>
          <p14:tracePt t="225948" x="10045700" y="5822950"/>
          <p14:tracePt t="225965" x="10055225" y="5822950"/>
          <p14:tracePt t="225982" x="10063163" y="5822950"/>
          <p14:tracePt t="227755" x="10045700" y="5813425"/>
          <p14:tracePt t="227768" x="10010775" y="5776913"/>
          <p14:tracePt t="227780" x="9939338" y="5697538"/>
          <p14:tracePt t="227793" x="9823450" y="5589588"/>
          <p14:tracePt t="227806" x="9680575" y="5429250"/>
          <p14:tracePt t="227818" x="9537700" y="5286375"/>
          <p14:tracePt t="227831" x="9439275" y="5133975"/>
          <p14:tracePt t="227845" x="9348788" y="5027613"/>
          <p14:tracePt t="227862" x="9304338" y="4965700"/>
          <p14:tracePt t="227878" x="9277350" y="4919663"/>
          <p14:tracePt t="227895" x="9251950" y="4884738"/>
          <p14:tracePt t="227911" x="9232900" y="4875213"/>
          <p14:tracePt t="227928" x="9232900" y="4867275"/>
          <p14:tracePt t="227945" x="9232900" y="4857750"/>
          <p14:tracePt t="228148" x="9224963" y="4857750"/>
          <p14:tracePt t="228161" x="9215438" y="4848225"/>
          <p14:tracePt t="228173" x="9197975" y="4840288"/>
          <p14:tracePt t="228186" x="9180513" y="4803775"/>
          <p14:tracePt t="228198" x="9161463" y="4732338"/>
          <p14:tracePt t="228212" x="9109075" y="4625975"/>
          <p14:tracePt t="228227" x="9063038" y="4518025"/>
          <p14:tracePt t="228244" x="9037638" y="4429125"/>
          <p14:tracePt t="228261" x="9018588" y="4340225"/>
          <p14:tracePt t="228277" x="9001125" y="4160838"/>
          <p14:tracePt t="228294" x="8991600" y="4081463"/>
          <p14:tracePt t="228310" x="8991600" y="4062413"/>
          <p14:tracePt t="228327" x="8983663" y="4027488"/>
          <p14:tracePt t="228344" x="8983663" y="4017963"/>
          <p14:tracePt t="228566" x="8983663" y="4010025"/>
          <p14:tracePt t="228579" x="8983663" y="3990975"/>
          <p14:tracePt t="228592" x="8983663" y="3938588"/>
          <p14:tracePt t="228604" x="8983663" y="3830638"/>
          <p14:tracePt t="228617" x="9010650" y="3670300"/>
          <p14:tracePt t="228629" x="9063038" y="3384550"/>
          <p14:tracePt t="228643" x="9161463" y="3081338"/>
          <p14:tracePt t="228660" x="9251950" y="2830513"/>
          <p14:tracePt t="228676" x="9367838" y="2589213"/>
          <p14:tracePt t="228693" x="9698038" y="2071688"/>
          <p14:tracePt t="228710" x="9813925" y="1919288"/>
          <p14:tracePt t="228726" x="9867900" y="1839913"/>
          <p14:tracePt t="228743" x="9885363" y="1785938"/>
          <p14:tracePt t="228769" x="9894888" y="1776413"/>
          <p14:tracePt t="229061" x="9894888" y="1785938"/>
          <p14:tracePt t="229073" x="9867900" y="1830388"/>
          <p14:tracePt t="229086" x="9804400" y="1928813"/>
          <p14:tracePt t="229099" x="9680575" y="2125663"/>
          <p14:tracePt t="229111" x="9412288" y="2473325"/>
          <p14:tracePt t="229125" x="9099550" y="2786063"/>
          <p14:tracePt t="229143" x="8840788" y="2990850"/>
          <p14:tracePt t="229159" x="8661400" y="3133725"/>
          <p14:tracePt t="229175" x="8518525" y="3224213"/>
          <p14:tracePt t="229192" x="8491538" y="3232150"/>
          <p14:tracePt t="229209" x="8474075" y="3232150"/>
          <p14:tracePt t="229226" x="8456613" y="3241675"/>
          <p14:tracePt t="229251" x="8447088" y="3241675"/>
          <p14:tracePt t="229276" x="8429625" y="3241675"/>
          <p14:tracePt t="229289" x="8385175" y="3251200"/>
          <p14:tracePt t="229301" x="8259763" y="3295650"/>
          <p14:tracePt t="229314" x="7786688" y="3473450"/>
          <p14:tracePt t="229328" x="7205663" y="3741738"/>
          <p14:tracePt t="229343" x="6572250" y="4037013"/>
          <p14:tracePt t="229358" x="6269038" y="4187825"/>
          <p14:tracePt t="229375" x="6027738" y="4286250"/>
          <p14:tracePt t="229392" x="5875338" y="4375150"/>
          <p14:tracePt t="229408" x="5848350" y="4384675"/>
          <p14:tracePt t="229425" x="5830888" y="4402138"/>
          <p14:tracePt t="229442" x="5822950" y="4402138"/>
          <p14:tracePt t="229593" x="5830888" y="4402138"/>
          <p14:tracePt t="229605" x="5857875" y="4394200"/>
          <p14:tracePt t="229618" x="5973763" y="4367213"/>
          <p14:tracePt t="229631" x="6224588" y="4268788"/>
          <p14:tracePt t="229643" x="6697663" y="4125913"/>
          <p14:tracePt t="229658" x="7180263" y="3938588"/>
          <p14:tracePt t="229675" x="7456488" y="3830638"/>
          <p14:tracePt t="229691" x="7705725" y="3741738"/>
          <p14:tracePt t="229708" x="8045450" y="3670300"/>
          <p14:tracePt t="229724" x="8170863" y="3652838"/>
          <p14:tracePt t="229741" x="8286750" y="3652838"/>
          <p14:tracePt t="229758" x="8474075" y="3670300"/>
          <p14:tracePt t="229774" x="8555038" y="3714750"/>
          <p14:tracePt t="229791" x="8634413" y="3768725"/>
          <p14:tracePt t="229808" x="8751888" y="3857625"/>
          <p14:tracePt t="229824" x="8813800" y="3894138"/>
          <p14:tracePt t="229841" x="8848725" y="3938588"/>
          <p14:tracePt t="229858" x="8885238" y="3983038"/>
          <p14:tracePt t="229874" x="8991600" y="4160838"/>
          <p14:tracePt t="229891" x="9055100" y="4259263"/>
          <p14:tracePt t="229907" x="9109075" y="4330700"/>
          <p14:tracePt t="230201" x="9109075" y="4348163"/>
          <p14:tracePt t="230214" x="9109075" y="4367213"/>
          <p14:tracePt t="230227" x="9109075" y="4402138"/>
          <p14:tracePt t="230240" x="9109075" y="4465638"/>
          <p14:tracePt t="230257" x="9109075" y="4545013"/>
          <p14:tracePt t="230274" x="9117013" y="4660900"/>
          <p14:tracePt t="230290" x="9144000" y="4894263"/>
          <p14:tracePt t="230307" x="9153525" y="4938713"/>
          <p14:tracePt t="230323" x="9153525" y="4973638"/>
          <p14:tracePt t="230341" x="9153525" y="5010150"/>
          <p14:tracePt t="230356" x="9153525" y="5018088"/>
          <p14:tracePt t="230374" x="9153525" y="5045075"/>
          <p14:tracePt t="230390" x="9153525" y="5062538"/>
          <p14:tracePt t="230406" x="9153525" y="5108575"/>
          <p14:tracePt t="230423" x="9153525" y="5126038"/>
          <p14:tracePt t="230440" x="9153525" y="5143500"/>
          <p14:tracePt t="230457" x="9153525" y="5180013"/>
          <p14:tracePt t="230473" x="9153525" y="5187950"/>
          <p14:tracePt t="230490" x="9153525" y="5197475"/>
          <p14:tracePt t="230507" x="9153525" y="5205413"/>
          <p14:tracePt t="230523" x="9144000" y="5214938"/>
          <p14:tracePt t="230540" x="9082088" y="5241925"/>
          <p14:tracePt t="230557" x="8777288" y="5357813"/>
          <p14:tracePt t="230573" x="8510588" y="5483225"/>
          <p14:tracePt t="230589" x="8277225" y="5589588"/>
          <p14:tracePt t="230606" x="8108950" y="5688013"/>
          <p14:tracePt t="230623" x="8072438" y="5705475"/>
          <p14:tracePt t="230639" x="8054975" y="5705475"/>
          <p14:tracePt t="230656" x="8045450" y="5715000"/>
          <p14:tracePt t="230673" x="8027988" y="5724525"/>
          <p14:tracePt t="230924" x="8018463" y="5724525"/>
          <p14:tracePt t="230949" x="8010525" y="5724525"/>
          <p14:tracePt t="230962" x="7983538" y="5724525"/>
          <p14:tracePt t="230974" x="7920038" y="5724525"/>
          <p14:tracePt t="230989" x="7804150" y="5724525"/>
          <p14:tracePt t="231005" x="7634288" y="5724525"/>
          <p14:tracePt t="231022" x="7483475" y="5724525"/>
          <p14:tracePt t="231039" x="7277100" y="5732463"/>
          <p14:tracePt t="231055" x="7242175" y="5732463"/>
          <p14:tracePt t="231072" x="7215188" y="5732463"/>
          <p14:tracePt t="231089" x="7170738" y="5732463"/>
          <p14:tracePt t="231105" x="7153275" y="5732463"/>
          <p14:tracePt t="231126" x="7143750" y="5732463"/>
          <p14:tracePt t="231456" x="7134225" y="5732463"/>
          <p14:tracePt t="231468" x="7116763" y="5732463"/>
          <p14:tracePt t="231481" x="7072313" y="5732463"/>
          <p14:tracePt t="231494" x="6973888" y="5732463"/>
          <p14:tracePt t="231506" x="6804025" y="5732463"/>
          <p14:tracePt t="231521" x="6562725" y="5732463"/>
          <p14:tracePt t="231538" x="6357938" y="5732463"/>
          <p14:tracePt t="231554" x="6286500" y="5732463"/>
          <p14:tracePt t="231571" x="6232525" y="5732463"/>
          <p14:tracePt t="231595" x="6224588" y="5732463"/>
          <p14:tracePt t="231633" x="6215063" y="5741988"/>
          <p14:tracePt t="231671" x="6205538" y="5741988"/>
          <p14:tracePt t="231696" x="6197600" y="5741988"/>
          <p14:tracePt t="231709" x="6180138" y="5741988"/>
          <p14:tracePt t="231722" x="6126163" y="5751513"/>
          <p14:tracePt t="231734" x="6045200" y="5768975"/>
          <p14:tracePt t="231747" x="5956300" y="5795963"/>
          <p14:tracePt t="231760" x="5875338" y="5803900"/>
          <p14:tracePt t="231773" x="5822950" y="5822950"/>
          <p14:tracePt t="231787" x="5803900" y="5822950"/>
          <p14:tracePt t="231804" x="5786438" y="5822950"/>
          <p14:tracePt t="231836" x="5776913" y="5822950"/>
          <p14:tracePt t="232204" x="5768975" y="5822950"/>
          <p14:tracePt t="232217" x="5751513" y="5822950"/>
          <p14:tracePt t="232229" x="5705475" y="5822950"/>
          <p14:tracePt t="232242" x="5589588" y="5822950"/>
          <p14:tracePt t="232255" x="5419725" y="5813425"/>
          <p14:tracePt t="232269" x="5160963" y="5768975"/>
          <p14:tracePt t="232286" x="4946650" y="5741988"/>
          <p14:tracePt t="232303" x="4840288" y="5724525"/>
          <p14:tracePt t="232319" x="4732338" y="5705475"/>
          <p14:tracePt t="232336" x="4705350" y="5705475"/>
          <p14:tracePt t="232353" x="4697413" y="5705475"/>
          <p14:tracePt t="232369" x="4687888" y="5705475"/>
          <p14:tracePt t="232386" x="4679950" y="5705475"/>
          <p14:tracePt t="232406" x="4679950" y="5697538"/>
          <p14:tracePt t="232837" x="4697413" y="5697538"/>
          <p14:tracePt t="232850" x="4759325" y="5705475"/>
          <p14:tracePt t="232863" x="4884738" y="5705475"/>
          <p14:tracePt t="232875" x="5089525" y="5732463"/>
          <p14:tracePt t="232888" x="5348288" y="5759450"/>
          <p14:tracePt t="232902" x="5554663" y="5776913"/>
          <p14:tracePt t="232918" x="5741988" y="5795963"/>
          <p14:tracePt t="232935" x="5875338" y="5813425"/>
          <p14:tracePt t="232952" x="6081713" y="5822950"/>
          <p14:tracePt t="232968" x="6170613" y="5822950"/>
          <p14:tracePt t="232985" x="6251575" y="5822950"/>
          <p14:tracePt t="233002" x="6465888" y="5822950"/>
          <p14:tracePt t="233018" x="6545263" y="5786438"/>
          <p14:tracePt t="233035" x="6634163" y="5759450"/>
          <p14:tracePt t="233051" x="6715125" y="5705475"/>
          <p14:tracePt t="233068" x="6786563" y="5661025"/>
          <p14:tracePt t="233085" x="6813550" y="5643563"/>
          <p14:tracePt t="233101" x="6813550" y="5634038"/>
          <p14:tracePt t="233118" x="6823075" y="5626100"/>
          <p14:tracePt t="233134" x="6823075" y="5616575"/>
          <p14:tracePt t="233151" x="6823075" y="5599113"/>
          <p14:tracePt t="233168" x="6777038" y="5562600"/>
          <p14:tracePt t="233185" x="6715125" y="5527675"/>
          <p14:tracePt t="233201" x="6616700" y="5473700"/>
          <p14:tracePt t="233218" x="6303963" y="5375275"/>
          <p14:tracePt t="233234" x="6062663" y="5330825"/>
          <p14:tracePt t="233251" x="5813425" y="5313363"/>
          <p14:tracePt t="233268" x="5545138" y="5313363"/>
          <p14:tracePt t="233285" x="5518150" y="5313363"/>
          <p14:tracePt t="233301" x="5510213" y="5330825"/>
          <p14:tracePt t="233318" x="5500688" y="5330825"/>
          <p14:tracePt t="233334" x="5483225" y="5348288"/>
          <p14:tracePt t="233351" x="5473700" y="5375275"/>
          <p14:tracePt t="233367" x="5465763" y="5384800"/>
          <p14:tracePt t="233384" x="5465763" y="5429250"/>
          <p14:tracePt t="233401" x="5465763" y="5473700"/>
          <p14:tracePt t="233417" x="5465763" y="5518150"/>
          <p14:tracePt t="233434" x="5483225" y="5643563"/>
          <p14:tracePt t="233451" x="5510213" y="5688013"/>
          <p14:tracePt t="233467" x="5554663" y="5732463"/>
          <p14:tracePt t="233484" x="5661025" y="5795963"/>
          <p14:tracePt t="233500" x="5768975" y="5830888"/>
          <p14:tracePt t="233517" x="5894388" y="5848350"/>
          <p14:tracePt t="233534" x="6402388" y="5884863"/>
          <p14:tracePt t="233551" x="6653213" y="5884863"/>
          <p14:tracePt t="233567" x="6894513" y="5857875"/>
          <p14:tracePt t="233584" x="7358063" y="5554663"/>
          <p14:tracePt t="233600" x="7446963" y="5446713"/>
          <p14:tracePt t="233617" x="7500938" y="5394325"/>
          <p14:tracePt t="233634" x="7527925" y="5348288"/>
          <p14:tracePt t="233650" x="7545388" y="5276850"/>
          <p14:tracePt t="233667" x="7545388" y="5241925"/>
          <p14:tracePt t="233684" x="7545388" y="5214938"/>
          <p14:tracePt t="233700" x="7518400" y="5160963"/>
          <p14:tracePt t="233717" x="7491413" y="5153025"/>
          <p14:tracePt t="233734" x="7466013" y="5143500"/>
          <p14:tracePt t="233750" x="7375525" y="5126038"/>
          <p14:tracePt t="233767" x="7340600" y="5116513"/>
          <p14:tracePt t="233784" x="7304088" y="5108575"/>
          <p14:tracePt t="233800" x="7215188" y="5108575"/>
          <p14:tracePt t="233816" x="7153275" y="5108575"/>
          <p14:tracePt t="233834" x="7099300" y="5108575"/>
          <p14:tracePt t="233850" x="6983413" y="5126038"/>
          <p14:tracePt t="233867" x="6919913" y="5160963"/>
          <p14:tracePt t="233883" x="6867525" y="5197475"/>
          <p14:tracePt t="233900" x="6823075" y="5232400"/>
          <p14:tracePt t="233916" x="6759575" y="5286375"/>
          <p14:tracePt t="233933" x="6732588" y="5303838"/>
          <p14:tracePt t="233950" x="6724650" y="5313363"/>
          <p14:tracePt t="233966" x="6705600" y="5340350"/>
          <p14:tracePt t="233990" x="6705600" y="5348288"/>
          <p14:tracePt t="234002" x="6705600" y="5357813"/>
          <p14:tracePt t="234027" x="6705600" y="5367338"/>
          <p14:tracePt t="234040" x="6705600" y="5375275"/>
          <p14:tracePt t="234053" x="6705600" y="5402263"/>
          <p14:tracePt t="234067" x="6705600" y="5419725"/>
          <p14:tracePt t="234083" x="6705600" y="5446713"/>
          <p14:tracePt t="234099" x="6705600" y="5483225"/>
          <p14:tracePt t="234116" x="6705600" y="5518150"/>
          <p14:tracePt t="234133" x="6705600" y="5527675"/>
          <p14:tracePt t="234149" x="6724650" y="5545138"/>
          <p14:tracePt t="234166" x="6759575" y="5562600"/>
          <p14:tracePt t="234182" x="6983413" y="5634038"/>
          <p14:tracePt t="234992" x="6973888" y="5634038"/>
          <p14:tracePt t="235004" x="6946900" y="5634038"/>
          <p14:tracePt t="235017" x="6858000" y="5634038"/>
          <p14:tracePt t="235031" x="6688138" y="5634038"/>
          <p14:tracePt t="235047" x="6296025" y="5634038"/>
          <p14:tracePt t="235064" x="5848350" y="5634038"/>
          <p14:tracePt t="235081" x="5027613" y="5634038"/>
          <p14:tracePt t="235097" x="4705350" y="5634038"/>
          <p14:tracePt t="235114" x="4554538" y="5634038"/>
          <p14:tracePt t="235131" x="4286250" y="5634038"/>
          <p14:tracePt t="235147" x="4197350" y="5634038"/>
          <p14:tracePt t="235164" x="4143375" y="5634038"/>
          <p14:tracePt t="235181" x="4116388" y="5634038"/>
          <p14:tracePt t="235197" x="4098925" y="5634038"/>
          <p14:tracePt t="235435" x="4089400" y="5634038"/>
          <p14:tracePt t="235448" x="4089400" y="5653088"/>
          <p14:tracePt t="235461" x="4089400" y="5661025"/>
          <p14:tracePt t="235473" x="4089400" y="5688013"/>
          <p14:tracePt t="235486" x="4089400" y="5705475"/>
          <p14:tracePt t="235499" x="4089400" y="5732463"/>
          <p14:tracePt t="235513" x="4089400" y="5751513"/>
          <p14:tracePt t="235530" x="4089400" y="5776913"/>
          <p14:tracePt t="235547" x="4089400" y="5803900"/>
          <p14:tracePt t="235563" x="4125913" y="5840413"/>
          <p14:tracePt t="235580" x="4152900" y="5840413"/>
          <p14:tracePt t="235596" x="4179888" y="5848350"/>
          <p14:tracePt t="235613" x="4224338" y="5867400"/>
          <p14:tracePt t="235630" x="4241800" y="5867400"/>
          <p14:tracePt t="235646" x="4251325" y="5867400"/>
          <p14:tracePt t="235663" x="4268788" y="5867400"/>
          <p14:tracePt t="235689" x="4276725" y="5867400"/>
          <p14:tracePt t="235714" x="4286250" y="5867400"/>
          <p14:tracePt t="235727" x="4295775" y="5867400"/>
          <p14:tracePt t="235739" x="4322763" y="5867400"/>
          <p14:tracePt t="235752" x="4348163" y="5867400"/>
          <p14:tracePt t="235765" x="4419600" y="5867400"/>
          <p14:tracePt t="235779" x="4491038" y="5867400"/>
          <p14:tracePt t="235796" x="4562475" y="5867400"/>
          <p14:tracePt t="235813" x="4633913" y="5840413"/>
          <p14:tracePt t="235830" x="4724400" y="5813425"/>
          <p14:tracePt t="235846" x="4751388" y="5803900"/>
          <p14:tracePt t="235863" x="4768850" y="5795963"/>
          <p14:tracePt t="235879" x="4768850" y="5786438"/>
          <p14:tracePt t="235896" x="4776788" y="5786438"/>
          <p14:tracePt t="236487" x="4786313" y="5786438"/>
          <p14:tracePt t="236500" x="4795838" y="5786438"/>
          <p14:tracePt t="236513" x="4822825" y="5786438"/>
          <p14:tracePt t="236525" x="4875213" y="5786438"/>
          <p14:tracePt t="236538" x="4938713" y="5786438"/>
          <p14:tracePt t="236551" x="5018088" y="5795963"/>
          <p14:tracePt t="236564" x="5072063" y="5803900"/>
          <p14:tracePt t="236578" x="5108575" y="5813425"/>
          <p14:tracePt t="236595" x="5133975" y="5813425"/>
          <p14:tracePt t="236611" x="5143500" y="5822950"/>
          <p14:tracePt t="236628" x="5153025" y="5822950"/>
          <p14:tracePt t="236645" x="5153025" y="5830888"/>
          <p14:tracePt t="236677" x="5160963" y="5830888"/>
          <p14:tracePt t="237299" x="5197475" y="5830888"/>
          <p14:tracePt t="237312" x="5322888" y="5830888"/>
          <p14:tracePt t="237325" x="5572125" y="5830888"/>
          <p14:tracePt t="237337" x="6072188" y="5830888"/>
          <p14:tracePt t="237350" x="6562725" y="5830888"/>
          <p14:tracePt t="237363" x="6884988" y="5830888"/>
          <p14:tracePt t="237376" x="7161213" y="5830888"/>
          <p14:tracePt t="237393" x="7340600" y="5830888"/>
          <p14:tracePt t="237409" x="7491413" y="5840413"/>
          <p14:tracePt t="237426" x="7769225" y="5894388"/>
          <p14:tracePt t="237443" x="7848600" y="5911850"/>
          <p14:tracePt t="237460" x="7920038" y="5929313"/>
          <p14:tracePt t="237476" x="8010525" y="5956300"/>
          <p14:tracePt t="237493" x="8037513" y="5956300"/>
          <p14:tracePt t="237509" x="8037513" y="5965825"/>
          <p14:tracePt t="237717" x="8045450" y="5965825"/>
          <p14:tracePt t="237731" x="8099425" y="5965825"/>
          <p14:tracePt t="237743" x="8215313" y="5965825"/>
          <p14:tracePt t="237756" x="8474075" y="5965825"/>
          <p14:tracePt t="237768" x="8929688" y="6010275"/>
          <p14:tracePt t="237781" x="9340850" y="6081713"/>
          <p14:tracePt t="237794" x="9563100" y="6153150"/>
          <p14:tracePt t="237809" x="9698038" y="6197600"/>
          <p14:tracePt t="237826" x="9823450" y="6224588"/>
          <p14:tracePt t="237842" x="9912350" y="6242050"/>
          <p14:tracePt t="237859" x="10018713" y="6276975"/>
          <p14:tracePt t="238085" x="10028238" y="6276975"/>
          <p14:tracePt t="238098" x="10045700" y="6269038"/>
          <p14:tracePt t="238111" x="10082213" y="6242050"/>
          <p14:tracePt t="238125" x="10153650" y="6188075"/>
          <p14:tracePt t="238142" x="10287000" y="6143625"/>
          <p14:tracePt t="238158" x="10439400" y="6089650"/>
          <p14:tracePt t="238175" x="10626725" y="6027738"/>
          <p14:tracePt t="238191" x="10680700" y="6027738"/>
          <p14:tracePt t="238208" x="10715625" y="6018213"/>
          <p14:tracePt t="238225" x="10804525" y="6010275"/>
          <p14:tracePt t="238241" x="10841038" y="6010275"/>
          <p14:tracePt t="238258" x="10885488" y="6010275"/>
          <p14:tracePt t="238275" x="10912475" y="6010275"/>
          <p14:tracePt t="238291" x="10920413" y="6010275"/>
          <p14:tracePt t="238351" x="10929938" y="6000750"/>
          <p14:tracePt t="238364" x="10929938" y="5991225"/>
          <p14:tracePt t="238389" x="10929938" y="5983288"/>
          <p14:tracePt t="238402" x="10939463" y="5956300"/>
          <p14:tracePt t="238415" x="10939463" y="5929313"/>
          <p14:tracePt t="238427" x="10939463" y="5902325"/>
          <p14:tracePt t="238441" x="10939463" y="5875338"/>
          <p14:tracePt t="238458" x="10939463" y="5857875"/>
          <p14:tracePt t="238474" x="10939463" y="5848350"/>
          <p14:tracePt t="238491" x="10939463" y="5813425"/>
          <p14:tracePt t="238508" x="10939463" y="5803900"/>
          <p14:tracePt t="238524" x="10939463" y="5795963"/>
          <p14:tracePt t="238541" x="10939463" y="5776913"/>
          <p14:tracePt t="238557" x="10929938" y="5776913"/>
          <p14:tracePt t="238574" x="10912475" y="5759450"/>
          <p14:tracePt t="238591" x="10858500" y="5732463"/>
          <p14:tracePt t="238607" x="10823575" y="5715000"/>
          <p14:tracePt t="238624" x="10777538" y="5705475"/>
          <p14:tracePt t="238641" x="10733088" y="5688013"/>
          <p14:tracePt t="238657" x="10590213" y="5680075"/>
          <p14:tracePt t="238674" x="10528300" y="5680075"/>
          <p14:tracePt t="238691" x="10491788" y="5680075"/>
          <p14:tracePt t="238709" x="10439400" y="5688013"/>
          <p14:tracePt t="238724" x="10420350" y="5705475"/>
          <p14:tracePt t="238740" x="10402888" y="5715000"/>
          <p14:tracePt t="238757" x="10385425" y="5732463"/>
          <p14:tracePt t="238774" x="10385425" y="5751513"/>
          <p14:tracePt t="238790" x="10375900" y="5776913"/>
          <p14:tracePt t="238807" x="10375900" y="5867400"/>
          <p14:tracePt t="238824" x="10394950" y="5919788"/>
          <p14:tracePt t="238840" x="10420350" y="5973763"/>
          <p14:tracePt t="238857" x="10466388" y="6037263"/>
          <p14:tracePt t="238874" x="10491788" y="6062663"/>
          <p14:tracePt t="238890" x="10510838" y="6081713"/>
          <p14:tracePt t="238907" x="10537825" y="6099175"/>
          <p14:tracePt t="238923" x="10572750" y="6116638"/>
          <p14:tracePt t="238940" x="10590213" y="6126163"/>
          <p14:tracePt t="238957" x="10634663" y="6134100"/>
          <p14:tracePt t="238973" x="10804525" y="6153150"/>
          <p14:tracePt t="238990" x="10929938" y="6153150"/>
          <p14:tracePt t="239007" x="11028363" y="6153150"/>
          <p14:tracePt t="239023" x="11252200" y="6089650"/>
          <p14:tracePt t="239040" x="11368088" y="6062663"/>
          <p14:tracePt t="239057" x="11474450" y="6010275"/>
          <p14:tracePt t="239073" x="11563350" y="5938838"/>
          <p14:tracePt t="239090" x="11582400" y="5911850"/>
          <p14:tracePt t="239106" x="11590338" y="5884863"/>
          <p14:tracePt t="239124" x="11609388" y="5830888"/>
          <p14:tracePt t="239140" x="11609388" y="5803900"/>
          <p14:tracePt t="239157" x="11609388" y="5786438"/>
          <p14:tracePt t="239173" x="11590338" y="5768975"/>
          <p14:tracePt t="239176" x="11555413" y="5751513"/>
          <p14:tracePt t="239190" x="11528425" y="5732463"/>
          <p14:tracePt t="239206" x="11501438" y="5724525"/>
          <p14:tracePt t="239223" x="11447463" y="5705475"/>
          <p14:tracePt t="239239" x="11385550" y="5688013"/>
          <p14:tracePt t="239256" x="11358563" y="5688013"/>
          <p14:tracePt t="239273" x="11349038" y="5680075"/>
          <p14:tracePt t="239289" x="11296650" y="5680075"/>
          <p14:tracePt t="239306" x="11242675" y="5680075"/>
          <p14:tracePt t="239323" x="11171238" y="5680075"/>
          <p14:tracePt t="239339" x="11055350" y="5680075"/>
          <p14:tracePt t="239356" x="11018838" y="5680075"/>
          <p14:tracePt t="239373" x="10974388" y="5680075"/>
          <p14:tracePt t="239390" x="10902950" y="5697538"/>
          <p14:tracePt t="239406" x="10868025" y="5715000"/>
          <p14:tracePt t="239422" x="10841038" y="5724525"/>
          <p14:tracePt t="239439" x="10823575" y="5741988"/>
          <p14:tracePt t="239456" x="10787063" y="5751513"/>
          <p14:tracePt t="239472" x="10777538" y="5768975"/>
          <p14:tracePt t="239489" x="10769600" y="5776913"/>
          <p14:tracePt t="239506" x="10752138" y="5803900"/>
          <p14:tracePt t="239522" x="10742613" y="5813425"/>
          <p14:tracePt t="239539" x="10733088" y="5830888"/>
          <p14:tracePt t="239556" x="10725150" y="5857875"/>
          <p14:tracePt t="239580" x="10725150" y="5867400"/>
          <p14:tracePt t="239592" x="10715625" y="5875338"/>
          <p14:tracePt t="239606" x="10715625" y="5884863"/>
          <p14:tracePt t="239622" x="10706100" y="5884863"/>
          <p14:tracePt t="239639" x="10706100" y="5894388"/>
          <p14:tracePt t="239681" x="10706100" y="5902325"/>
          <p14:tracePt t="240049" x="10698163" y="5902325"/>
          <p14:tracePt t="240061" x="10671175" y="5902325"/>
          <p14:tracePt t="240074" x="10617200" y="5911850"/>
          <p14:tracePt t="240088" x="10491788" y="5929313"/>
          <p14:tracePt t="240105" x="10269538" y="5956300"/>
          <p14:tracePt t="240121" x="10037763" y="5983288"/>
          <p14:tracePt t="240138" x="9804400" y="6000750"/>
          <p14:tracePt t="240154" x="9752013" y="6010275"/>
          <p14:tracePt t="240171" x="9732963" y="6010275"/>
          <p14:tracePt t="240188" x="9705975" y="6010275"/>
          <p14:tracePt t="240204" x="9698038" y="6010275"/>
          <p14:tracePt t="240518" x="9688513" y="6010275"/>
          <p14:tracePt t="240531" x="9671050" y="6010275"/>
          <p14:tracePt t="240544" x="9634538" y="6010275"/>
          <p14:tracePt t="240556" x="9563100" y="6010275"/>
          <p14:tracePt t="240570" x="9439275" y="6010275"/>
          <p14:tracePt t="240587" x="9277350" y="6010275"/>
          <p14:tracePt t="240604" x="9099550" y="6010275"/>
          <p14:tracePt t="240621" x="8939213" y="6010275"/>
          <p14:tracePt t="240637" x="8912225" y="6010275"/>
          <p14:tracePt t="240653" x="8894763" y="6010275"/>
          <p14:tracePt t="240670" x="8875713" y="6018213"/>
          <p14:tracePt t="240695" x="8867775" y="6018213"/>
          <p14:tracePt t="241152" x="8858250" y="6018213"/>
          <p14:tracePt t="241165" x="8831263" y="6018213"/>
          <p14:tracePt t="241177" x="8769350" y="6018213"/>
          <p14:tracePt t="241190" x="8688388" y="6018213"/>
          <p14:tracePt t="241203" x="8599488" y="6018213"/>
          <p14:tracePt t="241219" x="8528050" y="6010275"/>
          <p14:tracePt t="241236" x="8483600" y="6010275"/>
          <p14:tracePt t="241252" x="8466138" y="6000750"/>
          <p14:tracePt t="241269" x="8447088" y="5991225"/>
          <p14:tracePt t="241292" x="8439150" y="5991225"/>
          <p14:tracePt t="241342" x="8439150" y="5983288"/>
          <p14:tracePt t="241368" x="8439150" y="5965825"/>
          <p14:tracePt t="241380" x="8439150" y="5929313"/>
          <p14:tracePt t="241393" x="8447088" y="5875338"/>
          <p14:tracePt t="241406" x="8491538" y="5786438"/>
          <p14:tracePt t="241419" x="8555038" y="5697538"/>
          <p14:tracePt t="241435" x="8599488" y="5643563"/>
          <p14:tracePt t="241452" x="8643938" y="5589588"/>
          <p14:tracePt t="241469" x="8661400" y="5581650"/>
          <p14:tracePt t="241494" x="8670925" y="5581650"/>
          <p14:tracePt t="241520" x="8680450" y="5581650"/>
          <p14:tracePt t="241558" x="8680450" y="5572125"/>
          <p14:tracePt t="241570" x="8697913" y="5572125"/>
          <p14:tracePt t="241583" x="8751888" y="5545138"/>
          <p14:tracePt t="241596" x="8875713" y="5491163"/>
          <p14:tracePt t="241608" x="9063038" y="5402263"/>
          <p14:tracePt t="241621" x="9188450" y="5330825"/>
          <p14:tracePt t="241635" x="9232900" y="5286375"/>
          <p14:tracePt t="241652" x="9242425" y="5286375"/>
          <p14:tracePt t="241668" x="9242425" y="5276850"/>
          <p14:tracePt t="241685" x="9251950" y="5268913"/>
          <p14:tracePt t="241747" x="9251950" y="5259388"/>
          <p14:tracePt t="241760" x="9232900" y="5259388"/>
          <p14:tracePt t="241773" x="9170988" y="5259388"/>
          <p14:tracePt t="241786" x="9001125" y="5259388"/>
          <p14:tracePt t="241801" x="8626475" y="5259388"/>
          <p14:tracePt t="241818" x="8304213" y="5259388"/>
          <p14:tracePt t="241835" x="8188325" y="5259388"/>
          <p14:tracePt t="241851" x="8126413" y="5259388"/>
          <p14:tracePt t="241868" x="8116888" y="5259388"/>
          <p14:tracePt t="241884" x="8108950" y="5259388"/>
          <p14:tracePt t="242647" x="8108950" y="5268913"/>
          <p14:tracePt t="242660" x="8108950" y="5286375"/>
          <p14:tracePt t="242673" x="8108950" y="5313363"/>
          <p14:tracePt t="242685" x="8108950" y="5357813"/>
          <p14:tracePt t="242699" x="8099425" y="5446713"/>
          <p14:tracePt t="242717" x="8099425" y="5554663"/>
          <p14:tracePt t="242733" x="8089900" y="5661025"/>
          <p14:tracePt t="242750" x="8081963" y="5768975"/>
          <p14:tracePt t="242766" x="8072438" y="5786438"/>
          <p14:tracePt t="242783" x="8072438" y="5803900"/>
          <p14:tracePt t="242799" x="8072438" y="5813425"/>
          <p14:tracePt t="242837" x="8072438" y="5822950"/>
          <p14:tracePt t="242850" x="8072438" y="5830888"/>
          <p14:tracePt t="242875" x="8072438" y="5840413"/>
          <p14:tracePt t="242901" x="8072438" y="5848350"/>
          <p14:tracePt t="242926" x="8072438" y="5867400"/>
          <p14:tracePt t="242951" x="8072438" y="5884863"/>
          <p14:tracePt t="242977" x="8072438" y="5902325"/>
          <p14:tracePt t="242989" x="8072438" y="5919788"/>
          <p14:tracePt t="243002" x="8072438" y="5946775"/>
          <p14:tracePt t="243016" x="8072438" y="5973763"/>
          <p14:tracePt t="243032" x="8072438" y="6000750"/>
          <p14:tracePt t="243049" x="8072438" y="6010275"/>
          <p14:tracePt t="243066" x="8072438" y="6027738"/>
          <p14:tracePt t="243082" x="8072438" y="6045200"/>
          <p14:tracePt t="243103" x="8072438" y="6054725"/>
          <p14:tracePt t="243141" x="8072438" y="6062663"/>
          <p14:tracePt t="244207" x="8081963" y="6062663"/>
          <p14:tracePt t="244220" x="8108950" y="6062663"/>
          <p14:tracePt t="244232" x="8161338" y="6062663"/>
          <p14:tracePt t="244246" x="8251825" y="6062663"/>
          <p14:tracePt t="244263" x="8348663" y="6062663"/>
          <p14:tracePt t="244280" x="8420100" y="6062663"/>
          <p14:tracePt t="244297" x="8510588" y="6062663"/>
          <p14:tracePt t="244313" x="8537575" y="6062663"/>
          <p14:tracePt t="244330" x="8555038" y="6062663"/>
          <p14:tracePt t="244347" x="8599488" y="6062663"/>
          <p14:tracePt t="244363" x="8609013" y="6062663"/>
          <p14:tracePt t="244380" x="8634413" y="6062663"/>
          <p14:tracePt t="244397" x="8661400" y="6062663"/>
          <p14:tracePt t="244398" x="8688388" y="6062663"/>
          <p14:tracePt t="244413" x="8732838" y="6062663"/>
          <p14:tracePt t="244430" x="8813800" y="6054725"/>
          <p14:tracePt t="244446" x="8885238" y="6027738"/>
          <p14:tracePt t="244463" x="8991600" y="6010275"/>
          <p14:tracePt t="244479" x="9028113" y="6000750"/>
          <p14:tracePt t="244496" x="9055100" y="5991225"/>
          <p14:tracePt t="244513" x="9072563" y="5983288"/>
          <p14:tracePt t="244549" x="9082088" y="5973763"/>
          <p14:tracePt t="244575" x="9082088" y="5956300"/>
          <p14:tracePt t="244587" x="9082088" y="5946775"/>
          <p14:tracePt t="244600" x="9082088" y="5919788"/>
          <p14:tracePt t="244613" x="9082088" y="5884863"/>
          <p14:tracePt t="244629" x="9082088" y="5857875"/>
          <p14:tracePt t="244646" x="9082088" y="5822950"/>
          <p14:tracePt t="244663" x="9082088" y="5776913"/>
          <p14:tracePt t="244679" x="9082088" y="5768975"/>
          <p14:tracePt t="244696" x="9082088" y="5759450"/>
          <p14:tracePt t="244713" x="9082088" y="5751513"/>
          <p14:tracePt t="244729" x="9072563" y="5751513"/>
          <p14:tracePt t="244746" x="9063038" y="5741988"/>
          <p14:tracePt t="244762" x="9001125" y="5732463"/>
          <p14:tracePt t="244779" x="8732838" y="5715000"/>
          <p14:tracePt t="244795" x="8572500" y="5697538"/>
          <p14:tracePt t="244812" x="8474075" y="5697538"/>
          <p14:tracePt t="244829" x="8367713" y="5697538"/>
          <p14:tracePt t="244845" x="8358188" y="5697538"/>
          <p14:tracePt t="244862" x="8340725" y="5697538"/>
          <p14:tracePt t="244879" x="8323263" y="5697538"/>
          <p14:tracePt t="244904" x="8313738" y="5705475"/>
          <p14:tracePt t="244917" x="8304213" y="5705475"/>
          <p14:tracePt t="244929" x="8296275" y="5724525"/>
          <p14:tracePt t="244945" x="8296275" y="5741988"/>
          <p14:tracePt t="244962" x="8296275" y="5759450"/>
          <p14:tracePt t="244979" x="8286750" y="5795963"/>
          <p14:tracePt t="244995" x="8286750" y="5875338"/>
          <p14:tracePt t="245012" x="8286750" y="5911850"/>
          <p14:tracePt t="245029" x="8286750" y="5938838"/>
          <p14:tracePt t="245045" x="8286750" y="5983288"/>
          <p14:tracePt t="245062" x="8286750" y="6000750"/>
          <p14:tracePt t="245079" x="8286750" y="6018213"/>
          <p14:tracePt t="245095" x="8296275" y="6054725"/>
          <p14:tracePt t="245112" x="8331200" y="6081713"/>
          <p14:tracePt t="245128" x="8385175" y="6116638"/>
          <p14:tracePt t="245145" x="8572500" y="6180138"/>
          <p14:tracePt t="245161" x="8724900" y="6188075"/>
          <p14:tracePt t="245178" x="8902700" y="6197600"/>
          <p14:tracePt t="245195" x="9144000" y="6188075"/>
          <p14:tracePt t="245211" x="9232900" y="6153150"/>
          <p14:tracePt t="245228" x="9313863" y="6099175"/>
          <p14:tracePt t="245245" x="9385300" y="6062663"/>
          <p14:tracePt t="245261" x="9412288" y="6037263"/>
          <p14:tracePt t="245278" x="9412288" y="6027738"/>
          <p14:tracePt t="245295" x="9420225" y="6027738"/>
          <p14:tracePt t="245297" x="9420225" y="6018213"/>
          <p14:tracePt t="245311" x="9420225" y="6010275"/>
          <p14:tracePt t="245328" x="9420225" y="5991225"/>
          <p14:tracePt t="245345" x="9420225" y="5973763"/>
          <p14:tracePt t="245361" x="9385300" y="5919788"/>
          <p14:tracePt t="245378" x="9358313" y="5902325"/>
          <p14:tracePt t="245394" x="9331325" y="5867400"/>
          <p14:tracePt t="245411" x="9304338" y="5830888"/>
          <p14:tracePt t="245428" x="9296400" y="5822950"/>
          <p14:tracePt t="245444" x="9269413" y="5803900"/>
          <p14:tracePt t="245461" x="9224963" y="5786438"/>
          <p14:tracePt t="245478" x="9161463" y="5776913"/>
          <p14:tracePt t="245494" x="9099550" y="5759450"/>
          <p14:tracePt t="245511" x="9028113" y="5759450"/>
          <p14:tracePt t="245527" x="8858250" y="5751513"/>
          <p14:tracePt t="245544" x="8769350" y="5751513"/>
          <p14:tracePt t="245561" x="8688388" y="5751513"/>
          <p14:tracePt t="245577" x="8555038" y="5751513"/>
          <p14:tracePt t="245594" x="8528050" y="5751513"/>
          <p14:tracePt t="245611" x="8518525" y="5751513"/>
          <p14:tracePt t="245627" x="8501063" y="5751513"/>
          <p14:tracePt t="245727" x="8501063" y="5759450"/>
          <p14:tracePt t="245740" x="8491538" y="5768975"/>
          <p14:tracePt t="245753" x="8491538" y="5776913"/>
          <p14:tracePt t="245765" x="8491538" y="5813425"/>
          <p14:tracePt t="245778" x="8491538" y="5830888"/>
          <p14:tracePt t="245793" x="8491538" y="5848350"/>
          <p14:tracePt t="245810" x="8491538" y="5857875"/>
          <p14:tracePt t="245827" x="8491538" y="5875338"/>
          <p14:tracePt t="245843" x="8491538" y="5902325"/>
          <p14:tracePt t="245860" x="8491538" y="5911850"/>
          <p14:tracePt t="245877" x="8518525" y="5946775"/>
          <p14:tracePt t="245893" x="8616950" y="6027738"/>
          <p14:tracePt t="245910" x="8670925" y="6072188"/>
          <p14:tracePt t="245927" x="8715375" y="6108700"/>
          <p14:tracePt t="245943" x="8813800" y="6153150"/>
          <p14:tracePt t="245960" x="8840788" y="6153150"/>
          <p14:tracePt t="245977" x="8875713" y="6161088"/>
          <p14:tracePt t="245993" x="8966200" y="6170613"/>
          <p14:tracePt t="246010" x="9018588" y="6170613"/>
          <p14:tracePt t="246026" x="9055100" y="6170613"/>
          <p14:tracePt t="246043" x="9109075" y="6134100"/>
          <p14:tracePt t="246060" x="9117013" y="6116638"/>
          <p14:tracePt t="246076" x="9144000" y="6099175"/>
          <p14:tracePt t="246093" x="9153525" y="6089650"/>
          <p14:tracePt t="246110" x="9161463" y="6054725"/>
          <p14:tracePt t="246126" x="9161463" y="6045200"/>
          <p14:tracePt t="246143" x="9170988" y="6037263"/>
          <p14:tracePt t="246159" x="9170988" y="6027738"/>
          <p14:tracePt t="246176" x="9170988" y="6018213"/>
          <p14:tracePt t="246196" x="9170988" y="6010275"/>
          <p14:tracePt t="246209" x="9170988" y="6000750"/>
          <p14:tracePt t="246226" x="9170988" y="5991225"/>
          <p14:tracePt t="246243" x="9170988" y="5983288"/>
          <p14:tracePt t="246260" x="9153525" y="5946775"/>
          <p14:tracePt t="246276" x="9126538" y="5938838"/>
          <p14:tracePt t="246293" x="9117013" y="5919788"/>
          <p14:tracePt t="246310" x="9099550" y="5894388"/>
          <p14:tracePt t="246326" x="9082088" y="5894388"/>
          <p14:tracePt t="246343" x="9082088" y="5884863"/>
          <p14:tracePt t="246359" x="9063038" y="5884863"/>
          <p14:tracePt t="246376" x="9055100" y="5875338"/>
          <p14:tracePt t="246392" x="9055100" y="5867400"/>
          <p14:tracePt t="246409" x="9045575" y="5867400"/>
          <p14:tracePt t="246426" x="9037638" y="5867400"/>
          <p14:tracePt t="246442" x="9028113" y="5867400"/>
          <p14:tracePt t="246461" x="9018588" y="5867400"/>
          <p14:tracePt t="246512" x="9010650" y="5867400"/>
          <p14:tracePt t="246550" x="9001125" y="5857875"/>
          <p14:tracePt t="246601" x="8991600" y="5857875"/>
          <p14:tracePt t="246677" x="8983663" y="5857875"/>
          <p14:tracePt t="246728" x="8974138" y="5857875"/>
          <p14:tracePt t="246791" x="8966200" y="5857875"/>
          <p14:tracePt t="246880" x="8956675" y="5857875"/>
          <p14:tracePt t="246931" x="8947150" y="5857875"/>
          <p14:tracePt t="246943" x="8939213" y="5857875"/>
          <p14:tracePt t="246956" x="8939213" y="5848350"/>
          <p14:tracePt t="246969" x="8929688" y="5848350"/>
          <p14:tracePt t="246994" x="8929688" y="5840413"/>
          <p14:tracePt t="247007" x="8920163" y="5840413"/>
          <p14:tracePt t="247032" x="8912225" y="5840413"/>
          <p14:tracePt t="247057" x="8902700" y="5830888"/>
          <p14:tracePt t="247070" x="8894763" y="5830888"/>
          <p14:tracePt t="247083" x="8885238" y="5822950"/>
          <p14:tracePt t="247095" x="8867775" y="5813425"/>
          <p14:tracePt t="247109" x="8848725" y="5795963"/>
          <p14:tracePt t="247124" x="8831263" y="5776913"/>
          <p14:tracePt t="247141" x="8813800" y="5759450"/>
          <p14:tracePt t="247158" x="8786813" y="5741988"/>
          <p14:tracePt t="247174" x="8751888" y="5688013"/>
          <p14:tracePt t="247191" x="8732838" y="5680075"/>
          <p14:tracePt t="247208" x="8724900" y="5661025"/>
          <p14:tracePt t="247224" x="8688388" y="5634038"/>
          <p14:tracePt t="247241" x="8670925" y="5626100"/>
          <p14:tracePt t="247257" x="8661400" y="5616575"/>
          <p14:tracePt t="247274" x="8653463" y="5599113"/>
          <p14:tracePt t="247291" x="8643938" y="5589588"/>
          <p14:tracePt t="247336" x="8634413" y="5581650"/>
          <p14:tracePt t="247361" x="8626475" y="5581650"/>
          <p14:tracePt t="247387" x="8616950" y="5572125"/>
          <p14:tracePt t="247399" x="8616950" y="5562600"/>
          <p14:tracePt t="247425" x="8609013" y="5562600"/>
          <p14:tracePt t="247437" x="8609013" y="5554663"/>
          <p14:tracePt t="247450" x="8599488" y="5554663"/>
          <p14:tracePt t="247463" x="8589963" y="5537200"/>
          <p14:tracePt t="247476" x="8582025" y="5537200"/>
          <p14:tracePt t="247490" x="8572500" y="5537200"/>
          <p14:tracePt t="247507" x="8572500" y="5527675"/>
          <p14:tracePt t="247524" x="8562975" y="5527675"/>
          <p14:tracePt t="247540" x="8545513" y="5518150"/>
          <p14:tracePt t="247564" x="8537575" y="5518150"/>
          <p14:tracePt t="247729" x="8528050" y="5518150"/>
          <p14:tracePt t="248186" x="8518525" y="5518150"/>
          <p14:tracePt t="248198" x="8474075" y="5518150"/>
          <p14:tracePt t="248211" x="8367713" y="5518150"/>
          <p14:tracePt t="248224" x="8143875" y="5545138"/>
          <p14:tracePt t="248239" x="7751763" y="5608638"/>
          <p14:tracePt t="248256" x="7394575" y="5661025"/>
          <p14:tracePt t="248272" x="7197725" y="5697538"/>
          <p14:tracePt t="248289" x="7072313" y="5724525"/>
          <p14:tracePt t="248305" x="7045325" y="5724525"/>
          <p14:tracePt t="248322" x="7018338" y="5741988"/>
          <p14:tracePt t="248339" x="6911975" y="5776913"/>
          <p14:tracePt t="248355" x="6831013" y="5813425"/>
          <p14:tracePt t="248372" x="6742113" y="5867400"/>
          <p14:tracePt t="248389" x="6510338" y="5991225"/>
          <p14:tracePt t="248405" x="6411913" y="6037263"/>
          <p14:tracePt t="248422" x="6330950" y="6072188"/>
          <p14:tracePt t="248439" x="6286500" y="6081713"/>
          <p14:tracePt t="248455" x="6276975" y="6089650"/>
          <p14:tracePt t="25045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386862"/>
            <a:ext cx="7941837" cy="5978769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44"/>
    </mc:Choice>
    <mc:Fallback xmlns="">
      <p:transition spd="slow" advTm="26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7" x="10912475" y="5143500"/>
          <p14:tracePt t="7399" x="10858500" y="5089525"/>
          <p14:tracePt t="7411" x="10706100" y="4929188"/>
          <p14:tracePt t="7424" x="10331450" y="4500563"/>
          <p14:tracePt t="7439" x="9840913" y="3946525"/>
          <p14:tracePt t="7455" x="9394825" y="3438525"/>
          <p14:tracePt t="7472" x="9134475" y="3214688"/>
          <p14:tracePt t="7488" x="8831263" y="2938463"/>
          <p14:tracePt t="7653" x="8823325" y="2938463"/>
          <p14:tracePt t="7666" x="8813800" y="2938463"/>
          <p14:tracePt t="7678" x="8769350" y="2928938"/>
          <p14:tracePt t="7691" x="8572500" y="2874963"/>
          <p14:tracePt t="7705" x="8081963" y="2786063"/>
          <p14:tracePt t="7721" x="7375525" y="2633663"/>
          <p14:tracePt t="7738" x="6653213" y="2554288"/>
          <p14:tracePt t="7755" x="5894388" y="2517775"/>
          <p14:tracePt t="7771" x="5776913" y="2517775"/>
          <p14:tracePt t="11186" x="5768975" y="2509838"/>
          <p14:tracePt t="11199" x="5741988" y="2482850"/>
          <p14:tracePt t="11212" x="5680075" y="2401888"/>
          <p14:tracePt t="11224" x="5554663" y="2241550"/>
          <p14:tracePt t="11237" x="5357813" y="1946275"/>
          <p14:tracePt t="11250" x="5180013" y="1652588"/>
          <p14:tracePt t="11264" x="5081588" y="1465263"/>
          <p14:tracePt t="11281" x="5037138" y="1374775"/>
          <p14:tracePt t="11298" x="4991100" y="1295400"/>
          <p14:tracePt t="11315" x="4929188" y="1187450"/>
          <p14:tracePt t="11331" x="4902200" y="1133475"/>
          <p14:tracePt t="11542" x="4902200" y="1125538"/>
          <p14:tracePt t="11555" x="4894263" y="1098550"/>
          <p14:tracePt t="11567" x="4875213" y="1054100"/>
          <p14:tracePt t="11581" x="4848225" y="982663"/>
          <p14:tracePt t="11597" x="4830763" y="919163"/>
          <p14:tracePt t="11614" x="4830763" y="901700"/>
          <p14:tracePt t="11630" x="4830763" y="884238"/>
          <p14:tracePt t="11647" x="4991100" y="874713"/>
          <p14:tracePt t="11664" x="5187950" y="874713"/>
          <p14:tracePt t="11680" x="5473700" y="911225"/>
          <p14:tracePt t="11697" x="5848350" y="1009650"/>
          <p14:tracePt t="11714" x="5919788" y="1054100"/>
          <p14:tracePt t="11730" x="5965825" y="1071563"/>
          <p14:tracePt t="11747" x="6000750" y="1108075"/>
          <p14:tracePt t="11764" x="6018213" y="1143000"/>
          <p14:tracePt t="11780" x="6027738" y="1187450"/>
          <p14:tracePt t="12025" x="6045200" y="1187450"/>
          <p14:tracePt t="12037" x="6099175" y="1187450"/>
          <p14:tracePt t="12050" x="6232525" y="1187450"/>
          <p14:tracePt t="12063" x="6473825" y="1187450"/>
          <p14:tracePt t="12080" x="6813550" y="1187450"/>
          <p14:tracePt t="12096" x="7018338" y="1204913"/>
          <p14:tracePt t="12113" x="7251700" y="1223963"/>
          <p14:tracePt t="12129" x="7340600" y="1223963"/>
          <p14:tracePt t="12146" x="7375525" y="1223963"/>
          <p14:tracePt t="12163" x="7402513" y="1223963"/>
          <p14:tracePt t="12179" x="7429500" y="1223963"/>
          <p14:tracePt t="12215" x="7439025" y="1223963"/>
          <p14:tracePt t="12432" x="7446963" y="1223963"/>
          <p14:tracePt t="12470" x="7446963" y="1214438"/>
          <p14:tracePt t="12482" x="7446963" y="1187450"/>
          <p14:tracePt t="12495" x="7446963" y="1143000"/>
          <p14:tracePt t="12508" x="7456488" y="1116013"/>
          <p14:tracePt t="12520" x="7456488" y="1081088"/>
          <p14:tracePt t="12533" x="7456488" y="1054100"/>
          <p14:tracePt t="12546" x="7456488" y="1036638"/>
          <p14:tracePt t="12571" x="7456488" y="1027113"/>
          <p14:tracePt t="12584" x="7456488" y="1017588"/>
          <p14:tracePt t="12622" x="7456488" y="1009650"/>
          <p14:tracePt t="12647" x="7446963" y="990600"/>
          <p14:tracePt t="12661" x="7419975" y="965200"/>
          <p14:tracePt t="12672" x="7385050" y="938213"/>
          <p14:tracePt t="12685" x="7348538" y="901700"/>
          <p14:tracePt t="12698" x="7323138" y="874713"/>
          <p14:tracePt t="12712" x="7286625" y="866775"/>
          <p14:tracePt t="12728" x="7269163" y="847725"/>
          <p14:tracePt t="12745" x="7259638" y="839788"/>
          <p14:tracePt t="12762" x="7251700" y="839788"/>
          <p14:tracePt t="12778" x="7242175" y="839788"/>
          <p14:tracePt t="12795" x="7232650" y="847725"/>
          <p14:tracePt t="12812" x="7188200" y="919163"/>
          <p14:tracePt t="12828" x="7161213" y="973138"/>
          <p14:tracePt t="12845" x="7143750" y="1036638"/>
          <p14:tracePt t="12862" x="7126288" y="1089025"/>
          <p14:tracePt t="12878" x="7116763" y="1204913"/>
          <p14:tracePt t="12895" x="7116763" y="1250950"/>
          <p14:tracePt t="12912" x="7126288" y="1303338"/>
          <p14:tracePt t="12928" x="7161213" y="1347788"/>
          <p14:tracePt t="12945" x="7180263" y="1357313"/>
          <p14:tracePt t="12961" x="7205663" y="1366838"/>
          <p14:tracePt t="12978" x="7286625" y="1366838"/>
          <p14:tracePt t="12995" x="7348538" y="1374775"/>
          <p14:tracePt t="13011" x="7402513" y="1374775"/>
          <p14:tracePt t="13028" x="7466013" y="1374775"/>
          <p14:tracePt t="13044" x="7491413" y="1357313"/>
          <p14:tracePt t="13061" x="7491413" y="1347788"/>
          <p14:tracePt t="13078" x="7491413" y="1339850"/>
          <p14:tracePt t="13094" x="7500938" y="1322388"/>
          <p14:tracePt t="13117" x="7500938" y="1312863"/>
          <p14:tracePt t="13180" x="7500938" y="1303338"/>
          <p14:tracePt t="13231" x="7491413" y="1303338"/>
          <p14:tracePt t="13243" x="7491413" y="1295400"/>
          <p14:tracePt t="13256" x="7483475" y="1295400"/>
          <p14:tracePt t="13269" x="7473950" y="1295400"/>
          <p14:tracePt t="13282" x="7456488" y="1295400"/>
          <p14:tracePt t="13294" x="7456488" y="1285875"/>
          <p14:tracePt t="13310" x="7439025" y="1285875"/>
          <p14:tracePt t="13327" x="7419975" y="1276350"/>
          <p14:tracePt t="13344" x="7402513" y="1276350"/>
          <p14:tracePt t="13360" x="7375525" y="1268413"/>
          <p14:tracePt t="13377" x="7358063" y="1268413"/>
          <p14:tracePt t="13394" x="7358063" y="1258888"/>
          <p14:tracePt t="13410" x="7331075" y="1258888"/>
          <p14:tracePt t="13427" x="7323138" y="1258888"/>
          <p14:tracePt t="13444" x="7313613" y="1258888"/>
          <p14:tracePt t="13460" x="7296150" y="1258888"/>
          <p14:tracePt t="13477" x="7277100" y="1258888"/>
          <p14:tracePt t="13493" x="7251700" y="1258888"/>
          <p14:tracePt t="13510" x="7143750" y="1258888"/>
          <p14:tracePt t="13527" x="7089775" y="1276350"/>
          <p14:tracePt t="13543" x="7037388" y="1295400"/>
          <p14:tracePt t="13560" x="6983413" y="1312863"/>
          <p14:tracePt t="13577" x="6938963" y="1339850"/>
          <p14:tracePt t="13594" x="6919913" y="1339850"/>
          <p14:tracePt t="13610" x="6911975" y="1339850"/>
          <p14:tracePt t="13627" x="6894513" y="1339850"/>
          <p14:tracePt t="13904" x="6884988" y="1339850"/>
          <p14:tracePt t="13917" x="6875463" y="1339850"/>
          <p14:tracePt t="13929" x="6867525" y="1339850"/>
          <p14:tracePt t="13943" x="6840538" y="1339850"/>
          <p14:tracePt t="13959" x="6831013" y="1339850"/>
          <p14:tracePt t="13976" x="6813550" y="1339850"/>
          <p14:tracePt t="13993" x="6804025" y="1339850"/>
          <p14:tracePt t="14009" x="6796088" y="1339850"/>
          <p14:tracePt t="14043" x="6786563" y="1339850"/>
          <p14:tracePt t="14145" x="6796088" y="1339850"/>
          <p14:tracePt t="14158" x="6813550" y="1339850"/>
          <p14:tracePt t="14171" x="6840538" y="1339850"/>
          <p14:tracePt t="14183" x="6911975" y="1339850"/>
          <p14:tracePt t="14195" x="7037388" y="1366838"/>
          <p14:tracePt t="14209" x="7205663" y="1374775"/>
          <p14:tracePt t="14225" x="7394575" y="1401763"/>
          <p14:tracePt t="14242" x="7491413" y="1401763"/>
          <p14:tracePt t="14259" x="7562850" y="1401763"/>
          <p14:tracePt t="14527" x="7572375" y="1401763"/>
          <p14:tracePt t="14539" x="7581900" y="1401763"/>
          <p14:tracePt t="14552" x="7608888" y="1401763"/>
          <p14:tracePt t="14564" x="7670800" y="1401763"/>
          <p14:tracePt t="14577" x="7786688" y="1401763"/>
          <p14:tracePt t="14591" x="7929563" y="1401763"/>
          <p14:tracePt t="14608" x="8037513" y="1401763"/>
          <p14:tracePt t="14625" x="8099425" y="1401763"/>
          <p14:tracePt t="14642" x="8134350" y="1401763"/>
          <p14:tracePt t="14666" x="8143875" y="1401763"/>
          <p14:tracePt t="14691" x="8153400" y="1401763"/>
          <p14:tracePt t="14818" x="8161338" y="1401763"/>
          <p14:tracePt t="14869" x="8170863" y="1401763"/>
          <p14:tracePt t="14882" x="8180388" y="1401763"/>
          <p14:tracePt t="14894" x="8188325" y="1401763"/>
          <p14:tracePt t="14908" x="8205788" y="1401763"/>
          <p14:tracePt t="14933" x="8224838" y="1401763"/>
          <p14:tracePt t="14945" x="8242300" y="1401763"/>
          <p14:tracePt t="14958" x="8259763" y="1401763"/>
          <p14:tracePt t="14974" x="8286750" y="1401763"/>
          <p14:tracePt t="14991" x="8331200" y="1393825"/>
          <p14:tracePt t="15007" x="8420100" y="1384300"/>
          <p14:tracePt t="15024" x="8616950" y="1357313"/>
          <p14:tracePt t="15040" x="8742363" y="1330325"/>
          <p14:tracePt t="15057" x="8848725" y="1295400"/>
          <p14:tracePt t="15074" x="9126538" y="1187450"/>
          <p14:tracePt t="15090" x="9224963" y="1152525"/>
          <p14:tracePt t="15107" x="9296400" y="1125538"/>
          <p14:tracePt t="15124" x="9367838" y="1098550"/>
          <p14:tracePt t="15632" x="9358313" y="1081088"/>
          <p14:tracePt t="15644" x="9331325" y="1062038"/>
          <p14:tracePt t="15657" x="9259888" y="1017588"/>
          <p14:tracePt t="15670" x="9170988" y="955675"/>
          <p14:tracePt t="15682" x="9045575" y="866775"/>
          <p14:tracePt t="15695" x="8947150" y="812800"/>
          <p14:tracePt t="15708" x="8867775" y="785813"/>
          <p14:tracePt t="15723" x="8804275" y="768350"/>
          <p14:tracePt t="15739" x="8759825" y="768350"/>
          <p14:tracePt t="15758" x="8680450" y="768350"/>
          <p14:tracePt t="15758" x="8572500" y="812800"/>
          <p14:tracePt t="15773" x="8439150" y="874713"/>
          <p14:tracePt t="15789" x="8242300" y="982663"/>
          <p14:tracePt t="15806" x="8089900" y="1089025"/>
          <p14:tracePt t="15823" x="7894638" y="1250950"/>
          <p14:tracePt t="15839" x="7823200" y="1322388"/>
          <p14:tracePt t="15856" x="7786688" y="1357313"/>
          <p14:tracePt t="15873" x="7759700" y="1401763"/>
          <p14:tracePt t="15889" x="7751763" y="1419225"/>
          <p14:tracePt t="15905" x="7751763" y="1438275"/>
          <p14:tracePt t="15922" x="7751763" y="1446213"/>
          <p14:tracePt t="15939" x="7786688" y="1509713"/>
          <p14:tracePt t="15955" x="7867650" y="1562100"/>
          <p14:tracePt t="15972" x="8018463" y="1633538"/>
          <p14:tracePt t="15989" x="8518525" y="1795463"/>
          <p14:tracePt t="16005" x="8643938" y="1812925"/>
          <p14:tracePt t="16022" x="8715375" y="1812925"/>
          <p14:tracePt t="16039" x="8831263" y="1812925"/>
          <p14:tracePt t="16055" x="8848725" y="1812925"/>
          <p14:tracePt t="16072" x="8867775" y="1812925"/>
          <p14:tracePt t="16089" x="8885238" y="1812925"/>
          <p14:tracePt t="16114" x="8894763" y="1803400"/>
          <p14:tracePt t="16127" x="8912225" y="1776413"/>
          <p14:tracePt t="16139" x="8929688" y="1741488"/>
          <p14:tracePt t="16155" x="8956675" y="1660525"/>
          <p14:tracePt t="16172" x="9001125" y="1571625"/>
          <p14:tracePt t="16188" x="9037638" y="1465263"/>
          <p14:tracePt t="16205" x="9126538" y="1312863"/>
          <p14:tracePt t="16222" x="9205913" y="1258888"/>
          <p14:tracePt t="16238" x="9385300" y="1196975"/>
          <p14:tracePt t="16255" x="10153650" y="1098550"/>
          <p14:tracePt t="16271" x="10528300" y="1098550"/>
          <p14:tracePt t="16288" x="10804525" y="1098550"/>
          <p14:tracePt t="16305" x="11063288" y="1098550"/>
          <p14:tracePt t="16321" x="11090275" y="1098550"/>
          <p14:tracePt t="16338" x="11109325" y="1098550"/>
          <p14:tracePt t="16355" x="11117263" y="1098550"/>
          <p14:tracePt t="16393" x="11117263" y="1089025"/>
          <p14:tracePt t="16431" x="11117263" y="1071563"/>
          <p14:tracePt t="16443" x="11099800" y="1036638"/>
          <p14:tracePt t="16456" x="11072813" y="1009650"/>
          <p14:tracePt t="16471" x="11018838" y="946150"/>
          <p14:tracePt t="16488" x="10929938" y="893763"/>
          <p14:tracePt t="16504" x="10814050" y="830263"/>
          <p14:tracePt t="16521" x="10402888" y="731838"/>
          <p14:tracePt t="16538" x="10117138" y="704850"/>
          <p14:tracePt t="16554" x="9966325" y="704850"/>
          <p14:tracePt t="16571" x="9705975" y="723900"/>
          <p14:tracePt t="16587" x="9609138" y="776288"/>
          <p14:tracePt t="16604" x="9528175" y="822325"/>
          <p14:tracePt t="16621" x="9456738" y="901700"/>
          <p14:tracePt t="16637" x="9447213" y="928688"/>
          <p14:tracePt t="16654" x="9429750" y="982663"/>
          <p14:tracePt t="16671" x="9412288" y="1027113"/>
          <p14:tracePt t="16687" x="9402763" y="1169988"/>
          <p14:tracePt t="16704" x="9402763" y="1250950"/>
          <p14:tracePt t="16721" x="9402763" y="1322388"/>
          <p14:tracePt t="16737" x="9456738" y="1419225"/>
          <p14:tracePt t="16754" x="9491663" y="1455738"/>
          <p14:tracePt t="16771" x="9545638" y="1490663"/>
          <p14:tracePt t="16787" x="9661525" y="1527175"/>
          <p14:tracePt t="16804" x="9752013" y="1536700"/>
          <p14:tracePt t="16820" x="9858375" y="1536700"/>
          <p14:tracePt t="16838" x="10242550" y="1500188"/>
          <p14:tracePt t="16854" x="10394950" y="1438275"/>
          <p14:tracePt t="16870" x="10563225" y="1347788"/>
          <p14:tracePt t="16887" x="10715625" y="1250950"/>
          <p14:tracePt t="16888" x="10848975" y="1143000"/>
          <p14:tracePt t="16904" x="10885488" y="1098550"/>
          <p14:tracePt t="16920" x="10902950" y="1081088"/>
          <p14:tracePt t="16937" x="10912475" y="1062038"/>
          <p14:tracePt t="16954" x="10912475" y="1044575"/>
          <p14:tracePt t="16970" x="10841038" y="1009650"/>
          <p14:tracePt t="16987" x="10742613" y="965200"/>
          <p14:tracePt t="17004" x="10491788" y="884238"/>
          <p14:tracePt t="17020" x="10375900" y="857250"/>
          <p14:tracePt t="17037" x="10277475" y="847725"/>
          <p14:tracePt t="17054" x="10180638" y="847725"/>
          <p14:tracePt t="17070" x="10144125" y="847725"/>
          <p14:tracePt t="17087" x="10099675" y="857250"/>
          <p14:tracePt t="17104" x="10001250" y="911225"/>
          <p14:tracePt t="17120" x="9974263" y="938213"/>
          <p14:tracePt t="17136" x="9939338" y="990600"/>
          <p14:tracePt t="17153" x="9912350" y="1071563"/>
          <p14:tracePt t="17170" x="9858375" y="1231900"/>
          <p14:tracePt t="17186" x="9858375" y="1276350"/>
          <p14:tracePt t="17203" x="9858375" y="1339850"/>
          <p14:tracePt t="17220" x="9858375" y="1465263"/>
          <p14:tracePt t="17236" x="9885363" y="1517650"/>
          <p14:tracePt t="17253" x="9920288" y="1562100"/>
          <p14:tracePt t="17270" x="10028238" y="1616075"/>
          <p14:tracePt t="17286" x="10109200" y="1625600"/>
          <p14:tracePt t="17303" x="10206038" y="1652588"/>
          <p14:tracePt t="17320" x="10385425" y="1660525"/>
          <p14:tracePt t="20763" x="10348913" y="1679575"/>
          <p14:tracePt t="20776" x="10252075" y="1731963"/>
          <p14:tracePt t="20788" x="10099675" y="1812925"/>
          <p14:tracePt t="20801" x="9840913" y="1938338"/>
          <p14:tracePt t="20814" x="9555163" y="2081213"/>
          <p14:tracePt t="20829" x="9358313" y="2205038"/>
          <p14:tracePt t="20846" x="9269413" y="2268538"/>
          <p14:tracePt t="20863" x="9205913" y="2303463"/>
          <p14:tracePt t="20879" x="9180513" y="2330450"/>
          <p14:tracePt t="20902" x="9170988" y="2330450"/>
          <p14:tracePt t="21118" x="9161463" y="2330450"/>
          <p14:tracePt t="21131" x="9153525" y="2330450"/>
          <p14:tracePt t="21145" x="9134475" y="2330450"/>
          <p14:tracePt t="21157" x="9090025" y="2330450"/>
          <p14:tracePt t="21169" x="9028113" y="2330450"/>
          <p14:tracePt t="21182" x="8939213" y="2330450"/>
          <p14:tracePt t="21200" x="8831263" y="2347913"/>
          <p14:tracePt t="21212" x="8732838" y="2357438"/>
          <p14:tracePt t="21229" x="8670925" y="2374900"/>
          <p14:tracePt t="21246" x="8626475" y="2384425"/>
          <p14:tracePt t="21262" x="8616950" y="2384425"/>
          <p14:tracePt t="21281" x="8609013" y="2384425"/>
          <p14:tracePt t="21347" x="8616950" y="2384425"/>
          <p14:tracePt t="21360" x="8688388" y="2384425"/>
          <p14:tracePt t="21372" x="8796338" y="2384425"/>
          <p14:tracePt t="21385" x="8983663" y="2384425"/>
          <p14:tracePt t="21397" x="9099550" y="2384425"/>
          <p14:tracePt t="21412" x="9188450" y="2374900"/>
          <p14:tracePt t="21428" x="9224963" y="2366963"/>
          <p14:tracePt t="21445" x="9251950" y="2357438"/>
          <p14:tracePt t="21462" x="9259888" y="2357438"/>
          <p14:tracePt t="21486" x="9269413" y="2357438"/>
          <p14:tracePt t="21512" x="9269413" y="2347913"/>
          <p14:tracePt t="21525" x="9224963" y="2347913"/>
          <p14:tracePt t="21538" x="8956675" y="2295525"/>
          <p14:tracePt t="21550" x="8466138" y="2187575"/>
          <p14:tracePt t="21563" x="7732713" y="2027238"/>
          <p14:tracePt t="21578" x="7367588" y="1965325"/>
          <p14:tracePt t="21595" x="6911975" y="1911350"/>
          <p14:tracePt t="21611" x="6697663" y="1884363"/>
          <p14:tracePt t="21628" x="6483350" y="1812925"/>
          <p14:tracePt t="21645" x="6429375" y="1795463"/>
          <p14:tracePt t="21661" x="6411913" y="1776413"/>
          <p14:tracePt t="21678" x="6402388" y="1776413"/>
          <p14:tracePt t="21931" x="6384925" y="1776413"/>
          <p14:tracePt t="21944" x="6357938" y="1776413"/>
          <p14:tracePt t="21957" x="6330950" y="1776413"/>
          <p14:tracePt t="21969" x="6286500" y="1768475"/>
          <p14:tracePt t="21982" x="6224588" y="1768475"/>
          <p14:tracePt t="21995" x="6170613" y="1758950"/>
          <p14:tracePt t="22010" x="6126163" y="1758950"/>
          <p14:tracePt t="22027" x="6089650" y="1758950"/>
          <p14:tracePt t="22044" x="6045200" y="1758950"/>
          <p14:tracePt t="22060" x="5983288" y="1758950"/>
          <p14:tracePt t="22077" x="5946775" y="1758950"/>
          <p14:tracePt t="22094" x="5875338" y="1758950"/>
          <p14:tracePt t="22110" x="5715000" y="1758950"/>
          <p14:tracePt t="22127" x="5616575" y="1758950"/>
          <p14:tracePt t="22144" x="5554663" y="1758950"/>
          <p14:tracePt t="22160" x="5483225" y="1768475"/>
          <p14:tracePt t="22177" x="5473700" y="1768475"/>
          <p14:tracePt t="22193" x="5465763" y="1776413"/>
          <p14:tracePt t="22210" x="5456238" y="1776413"/>
          <p14:tracePt t="22249" x="5483225" y="1795463"/>
          <p14:tracePt t="22262" x="5581650" y="1803400"/>
          <p14:tracePt t="22274" x="5768975" y="1812925"/>
          <p14:tracePt t="22287" x="6153150" y="1866900"/>
          <p14:tracePt t="22300" x="6527800" y="1874838"/>
          <p14:tracePt t="22312" x="6884988" y="1928813"/>
          <p14:tracePt t="22327" x="7170738" y="1955800"/>
          <p14:tracePt t="22343" x="7348538" y="1973263"/>
          <p14:tracePt t="22360" x="7581900" y="2000250"/>
          <p14:tracePt t="22377" x="7742238" y="2009775"/>
          <p14:tracePt t="22393" x="7769225" y="2017713"/>
          <p14:tracePt t="22410" x="7777163" y="2017713"/>
          <p14:tracePt t="22426" x="7786688" y="2017713"/>
          <p14:tracePt t="22452" x="7796213" y="2017713"/>
          <p14:tracePt t="22528" x="7777163" y="2017713"/>
          <p14:tracePt t="22541" x="7742238" y="2017713"/>
          <p14:tracePt t="22554" x="7697788" y="2017713"/>
          <p14:tracePt t="22566" x="7643813" y="2009775"/>
          <p14:tracePt t="22579" x="7616825" y="2000250"/>
          <p14:tracePt t="22593" x="7581900" y="1990725"/>
          <p14:tracePt t="22617" x="7572375" y="1982788"/>
          <p14:tracePt t="22630" x="7562850" y="1982788"/>
          <p14:tracePt t="22655" x="7554913" y="1982788"/>
          <p14:tracePt t="22935" x="7562850" y="1982788"/>
          <p14:tracePt t="22948" x="7608888" y="1982788"/>
          <p14:tracePt t="22960" x="7705725" y="1982788"/>
          <p14:tracePt t="22973" x="7885113" y="1982788"/>
          <p14:tracePt t="22986" x="8134350" y="1982788"/>
          <p14:tracePt t="22998" x="8340725" y="1982788"/>
          <p14:tracePt t="23011" x="8447088" y="1982788"/>
          <p14:tracePt t="23026" x="8555038" y="1982788"/>
          <p14:tracePt t="23042" x="8680450" y="1982788"/>
          <p14:tracePt t="23059" x="8751888" y="1990725"/>
          <p14:tracePt t="23076" x="8858250" y="2009775"/>
          <p14:tracePt t="23092" x="8894763" y="2027238"/>
          <p14:tracePt t="23108" x="8912225" y="2027238"/>
          <p14:tracePt t="23126" x="8929688" y="2044700"/>
          <p14:tracePt t="23142" x="8939213" y="2044700"/>
          <p14:tracePt t="23354" x="8947150" y="2044700"/>
          <p14:tracePt t="23367" x="8966200" y="2044700"/>
          <p14:tracePt t="23379" x="9018588" y="2062163"/>
          <p14:tracePt t="23392" x="9188450" y="2081213"/>
          <p14:tracePt t="23408" x="9528175" y="2143125"/>
          <p14:tracePt t="23424" x="9920288" y="2214563"/>
          <p14:tracePt t="23441" x="10180638" y="2259013"/>
          <p14:tracePt t="23458" x="10429875" y="2286000"/>
          <p14:tracePt t="23474" x="10510838" y="2295525"/>
          <p14:tracePt t="23491" x="10545763" y="2295525"/>
          <p14:tracePt t="23508" x="10582275" y="2295525"/>
          <p14:tracePt t="23524" x="10590213" y="2295525"/>
          <p14:tracePt t="23541" x="10599738" y="2295525"/>
          <p14:tracePt t="23570" x="10599738" y="2268538"/>
          <p14:tracePt t="23583" x="10599738" y="2214563"/>
          <p14:tracePt t="23596" x="10590213" y="2152650"/>
          <p14:tracePt t="23608" x="10545763" y="2089150"/>
          <p14:tracePt t="23624" x="10483850" y="2027238"/>
          <p14:tracePt t="23641" x="10439400" y="1990725"/>
          <p14:tracePt t="23657" x="10402888" y="1973263"/>
          <p14:tracePt t="23674" x="10358438" y="1955800"/>
          <p14:tracePt t="23691" x="10340975" y="1955800"/>
          <p14:tracePt t="23707" x="10331450" y="1946275"/>
          <p14:tracePt t="23724" x="10277475" y="1946275"/>
          <p14:tracePt t="23740" x="10233025" y="1946275"/>
          <p14:tracePt t="23757" x="10161588" y="1946275"/>
          <p14:tracePt t="23774" x="10001250" y="1955800"/>
          <p14:tracePt t="23790" x="9912350" y="1973263"/>
          <p14:tracePt t="23807" x="9848850" y="2000250"/>
          <p14:tracePt t="23824" x="9742488" y="2071688"/>
          <p14:tracePt t="23840" x="9705975" y="2108200"/>
          <p14:tracePt t="23857" x="9680575" y="2152650"/>
          <p14:tracePt t="23874" x="9661525" y="2170113"/>
          <p14:tracePt t="23890" x="9634538" y="2224088"/>
          <p14:tracePt t="23907" x="9626600" y="2259013"/>
          <p14:tracePt t="23923" x="9626600" y="2286000"/>
          <p14:tracePt t="23940" x="9661525" y="2428875"/>
          <p14:tracePt t="23962" x="9715500" y="2509838"/>
          <p14:tracePt t="23973" x="9769475" y="2562225"/>
          <p14:tracePt t="23990" x="9867900" y="2625725"/>
          <p14:tracePt t="24007" x="9939338" y="2643188"/>
          <p14:tracePt t="24023" x="10037763" y="2679700"/>
          <p14:tracePt t="24040" x="10269538" y="2697163"/>
          <p14:tracePt t="24057" x="10358438" y="2697163"/>
          <p14:tracePt t="24073" x="10466388" y="2697163"/>
          <p14:tracePt t="24090" x="10698163" y="2633663"/>
          <p14:tracePt t="24107" x="10777538" y="2554288"/>
          <p14:tracePt t="24123" x="10841038" y="2438400"/>
          <p14:tracePt t="24140" x="10885488" y="2347913"/>
          <p14:tracePt t="24156" x="10929938" y="2160588"/>
          <p14:tracePt t="24173" x="10929938" y="2054225"/>
          <p14:tracePt t="24190" x="10929938" y="1955800"/>
          <p14:tracePt t="24206" x="10868025" y="1866900"/>
          <p14:tracePt t="24223" x="10831513" y="1839913"/>
          <p14:tracePt t="24240" x="10752138" y="1822450"/>
          <p14:tracePt t="24257" x="10582275" y="1795463"/>
          <p14:tracePt t="24273" x="10491788" y="1795463"/>
          <p14:tracePt t="24289" x="10420350" y="1795463"/>
          <p14:tracePt t="24306" x="10304463" y="1795463"/>
          <p14:tracePt t="24323" x="10277475" y="1795463"/>
          <p14:tracePt t="24339" x="10269538" y="1795463"/>
          <p14:tracePt t="24357" x="10260013" y="1795463"/>
          <p14:tracePt t="24382" x="10252075" y="1795463"/>
          <p14:tracePt t="24446" x="10233025" y="1795463"/>
          <p14:tracePt t="24459" x="10225088" y="1812925"/>
          <p14:tracePt t="24471" x="10198100" y="1857375"/>
          <p14:tracePt t="24484" x="10161588" y="1911350"/>
          <p14:tracePt t="24497" x="10117138" y="1973263"/>
          <p14:tracePt t="24509" x="10072688" y="2036763"/>
          <p14:tracePt t="24522" x="10028238" y="2089150"/>
          <p14:tracePt t="24539" x="10010775" y="2116138"/>
          <p14:tracePt t="24556" x="9983788" y="2152650"/>
          <p14:tracePt t="24573" x="9956800" y="2205038"/>
          <p14:tracePt t="24589" x="9947275" y="2224088"/>
          <p14:tracePt t="24611" x="9947275" y="2232025"/>
          <p14:tracePt t="24878" x="9929813" y="2232025"/>
          <p14:tracePt t="24890" x="9885363" y="2224088"/>
          <p14:tracePt t="24903" x="9777413" y="2179638"/>
          <p14:tracePt t="24916" x="9555163" y="2098675"/>
          <p14:tracePt t="24929" x="9180513" y="1965325"/>
          <p14:tracePt t="24941" x="8867775" y="1901825"/>
          <p14:tracePt t="24955" x="8670925" y="1866900"/>
          <p14:tracePt t="24971" x="8582025" y="1866900"/>
          <p14:tracePt t="24988" x="8501063" y="1857375"/>
          <p14:tracePt t="25005" x="8412163" y="1839913"/>
          <p14:tracePt t="25021" x="8375650" y="1839913"/>
          <p14:tracePt t="25038" x="8348663" y="1839913"/>
          <p14:tracePt t="25055" x="8304213" y="1839913"/>
          <p14:tracePt t="25284" x="8286750" y="1830388"/>
          <p14:tracePt t="25297" x="8242300" y="1822450"/>
          <p14:tracePt t="25310" x="8143875" y="1812925"/>
          <p14:tracePt t="25322" x="7956550" y="1812925"/>
          <p14:tracePt t="25337" x="7634288" y="1795463"/>
          <p14:tracePt t="25354" x="7286625" y="1795463"/>
          <p14:tracePt t="25371" x="7062788" y="1795463"/>
          <p14:tracePt t="25387" x="6823075" y="1803400"/>
          <p14:tracePt t="25404" x="6777038" y="1803400"/>
          <p14:tracePt t="25421" x="6759575" y="1803400"/>
          <p14:tracePt t="25438" x="6751638" y="1803400"/>
          <p14:tracePt t="25454" x="6742113" y="1803400"/>
          <p14:tracePt t="25970" x="6759575" y="1803400"/>
          <p14:tracePt t="25983" x="6777038" y="1830388"/>
          <p14:tracePt t="25996" x="6831013" y="1857375"/>
          <p14:tracePt t="26008" x="6875463" y="1919288"/>
          <p14:tracePt t="26021" x="6938963" y="1990725"/>
          <p14:tracePt t="26036" x="6973888" y="2044700"/>
          <p14:tracePt t="26053" x="7000875" y="2089150"/>
          <p14:tracePt t="26069" x="7018338" y="2108200"/>
          <p14:tracePt t="26086" x="7018338" y="2125663"/>
          <p14:tracePt t="26110" x="7018338" y="2133600"/>
          <p14:tracePt t="26136" x="7018338" y="2143125"/>
          <p14:tracePt t="26148" x="7018338" y="2152650"/>
          <p14:tracePt t="26161" x="7018338" y="2170113"/>
          <p14:tracePt t="26174" x="7018338" y="2187575"/>
          <p14:tracePt t="26187" x="7010400" y="2224088"/>
          <p14:tracePt t="26202" x="6991350" y="2286000"/>
          <p14:tracePt t="26219" x="6983413" y="2339975"/>
          <p14:tracePt t="26236" x="6965950" y="2366963"/>
          <p14:tracePt t="26252" x="6965950" y="2393950"/>
          <p14:tracePt t="26269" x="6965950" y="2401888"/>
          <p14:tracePt t="26286" x="6965950" y="2411413"/>
          <p14:tracePt t="26784" x="6965950" y="2401888"/>
          <p14:tracePt t="26797" x="6965950" y="2393950"/>
          <p14:tracePt t="26809" x="6965950" y="2384425"/>
          <p14:tracePt t="26822" x="6965950" y="2366963"/>
          <p14:tracePt t="26835" x="6956425" y="2357438"/>
          <p14:tracePt t="26851" x="6956425" y="2347913"/>
          <p14:tracePt t="26868" x="6946900" y="2339975"/>
          <p14:tracePt t="26885" x="6946900" y="2330450"/>
          <p14:tracePt t="26901" x="6929438" y="2330450"/>
          <p14:tracePt t="26918" x="6929438" y="2322513"/>
          <p14:tracePt t="26934" x="6919913" y="2322513"/>
          <p14:tracePt t="26951" x="6902450" y="2312988"/>
          <p14:tracePt t="26968" x="6894513" y="2303463"/>
          <p14:tracePt t="26984" x="6884988" y="2303463"/>
          <p14:tracePt t="27001" x="6867525" y="2295525"/>
          <p14:tracePt t="30139" x="6875463" y="2295525"/>
          <p14:tracePt t="30154" x="6884988" y="2295525"/>
          <p14:tracePt t="30164" x="6902450" y="2295525"/>
          <p14:tracePt t="30179" x="6919913" y="2295525"/>
          <p14:tracePt t="30195" x="6956425" y="2295525"/>
          <p14:tracePt t="30212" x="7010400" y="2295525"/>
          <p14:tracePt t="30229" x="7134225" y="2295525"/>
          <p14:tracePt t="30245" x="7180263" y="2295525"/>
          <p14:tracePt t="30262" x="7232650" y="2295525"/>
          <p14:tracePt t="30279" x="7277100" y="2295525"/>
          <p14:tracePt t="30295" x="7296150" y="2295525"/>
          <p14:tracePt t="30312" x="7304088" y="2295525"/>
          <p14:tracePt t="30329" x="7323138" y="2295525"/>
          <p14:tracePt t="30345" x="7358063" y="2295525"/>
          <p14:tracePt t="30362" x="7367588" y="2295525"/>
          <p14:tracePt t="30749" x="7385050" y="2295525"/>
          <p14:tracePt t="30774" x="7394575" y="2295525"/>
          <p14:tracePt t="30787" x="7412038" y="2295525"/>
          <p14:tracePt t="30812" x="7419975" y="2295525"/>
          <p14:tracePt t="30825" x="7429500" y="2295525"/>
          <p14:tracePt t="30850" x="7439025" y="2295525"/>
          <p14:tracePt t="30863" x="7456488" y="2295525"/>
          <p14:tracePt t="30877" x="7466013" y="2295525"/>
          <p14:tracePt t="30888" x="7473950" y="2295525"/>
          <p14:tracePt t="30901" x="7491413" y="2295525"/>
          <p14:tracePt t="30914" x="7500938" y="2295525"/>
          <p14:tracePt t="30928" x="7510463" y="2303463"/>
          <p14:tracePt t="30944" x="7518400" y="2303463"/>
          <p14:tracePt t="30978" x="7527925" y="2303463"/>
          <p14:tracePt t="31003" x="7537450" y="2303463"/>
          <p14:tracePt t="32020" x="7545388" y="2303463"/>
          <p14:tracePt t="32033" x="7554913" y="2303463"/>
          <p14:tracePt t="32045" x="7581900" y="2303463"/>
          <p14:tracePt t="32059" x="7626350" y="2303463"/>
          <p14:tracePt t="32075" x="7715250" y="2303463"/>
          <p14:tracePt t="32091" x="7796213" y="2312988"/>
          <p14:tracePt t="32110" x="7947025" y="2312988"/>
          <p14:tracePt t="32125" x="8027988" y="2312988"/>
          <p14:tracePt t="32142" x="8116888" y="2312988"/>
          <p14:tracePt t="32158" x="8215313" y="2312988"/>
          <p14:tracePt t="32175" x="8420100" y="2276475"/>
          <p14:tracePt t="32191" x="8562975" y="2259013"/>
          <p14:tracePt t="32208" x="8732838" y="2224088"/>
          <p14:tracePt t="32225" x="8956675" y="2170113"/>
          <p14:tracePt t="32241" x="9055100" y="2152650"/>
          <p14:tracePt t="32258" x="9126538" y="2143125"/>
          <p14:tracePt t="32274" x="9197975" y="2133600"/>
          <p14:tracePt t="32871" x="9188450" y="2133600"/>
          <p14:tracePt t="32884" x="9180513" y="2143125"/>
          <p14:tracePt t="32897" x="9144000" y="2160588"/>
          <p14:tracePt t="32909" x="9109075" y="2197100"/>
          <p14:tracePt t="32923" x="9072563" y="2232025"/>
          <p14:tracePt t="32940" x="9037638" y="2251075"/>
          <p14:tracePt t="32956" x="9018588" y="2268538"/>
          <p14:tracePt t="32973" x="8983663" y="2295525"/>
          <p14:tracePt t="32989" x="8974138" y="2295525"/>
          <p14:tracePt t="33006" x="8966200" y="2295525"/>
          <p14:tracePt t="33024" x="8947150" y="2303463"/>
          <p14:tracePt t="33939" x="8947150" y="2295525"/>
          <p14:tracePt t="33952" x="8966200" y="2259013"/>
          <p14:tracePt t="33965" x="9010650" y="2187575"/>
          <p14:tracePt t="33977" x="9082088" y="2071688"/>
          <p14:tracePt t="33990" x="9180513" y="1857375"/>
          <p14:tracePt t="34004" x="9269413" y="1625600"/>
          <p14:tracePt t="34020" x="9286875" y="1500188"/>
          <p14:tracePt t="34037" x="9296400" y="1455738"/>
          <p14:tracePt t="34054" x="9296400" y="1401763"/>
          <p14:tracePt t="34071" x="9286875" y="1401763"/>
          <p14:tracePt t="34089" x="9251950" y="1384300"/>
          <p14:tracePt t="34104" x="9109075" y="1330325"/>
          <p14:tracePt t="34121" x="9010650" y="1295400"/>
          <p14:tracePt t="34137" x="8929688" y="1276350"/>
          <p14:tracePt t="34154" x="8840788" y="1258888"/>
          <p14:tracePt t="34171" x="8751888" y="1258888"/>
          <p14:tracePt t="34187" x="8742363" y="1258888"/>
          <p14:tracePt t="34204" x="8724900" y="1258888"/>
          <p14:tracePt t="34221" x="8705850" y="1258888"/>
          <p14:tracePt t="34237" x="8688388" y="1268413"/>
          <p14:tracePt t="34254" x="8680450" y="1303338"/>
          <p14:tracePt t="34270" x="8634413" y="1438275"/>
          <p14:tracePt t="34287" x="8609013" y="1554163"/>
          <p14:tracePt t="34304" x="8609013" y="1625600"/>
          <p14:tracePt t="34320" x="8599488" y="1741488"/>
          <p14:tracePt t="34337" x="8599488" y="1803400"/>
          <p14:tracePt t="34354" x="8599488" y="1884363"/>
          <p14:tracePt t="34371" x="8599488" y="2000250"/>
          <p14:tracePt t="34387" x="8609013" y="2027238"/>
          <p14:tracePt t="34404" x="8609013" y="2044700"/>
          <p14:tracePt t="34420" x="8626475" y="2062163"/>
          <p14:tracePt t="34437" x="8643938" y="2081213"/>
          <p14:tracePt t="34460" x="8653463" y="2081213"/>
          <p14:tracePt t="34472" x="8653463" y="2089150"/>
          <p14:tracePt t="34498" x="8661400" y="2089150"/>
          <p14:tracePt t="34510" x="8661400" y="2098675"/>
          <p14:tracePt t="34536" x="8661400" y="2108200"/>
          <p14:tracePt t="34548" x="8653463" y="2116138"/>
          <p14:tracePt t="34561" x="8643938" y="2125663"/>
          <p14:tracePt t="34574" x="8634413" y="2143125"/>
          <p14:tracePt t="34588" x="8616950" y="2152650"/>
          <p14:tracePt t="34603" x="8609013" y="2160588"/>
          <p14:tracePt t="34620" x="8599488" y="2170113"/>
          <p14:tracePt t="34637" x="8589963" y="2170113"/>
          <p14:tracePt t="34653" x="8589963" y="2179638"/>
          <p14:tracePt t="34670" x="8582025" y="2179638"/>
          <p14:tracePt t="34815" x="8572500" y="2179638"/>
          <p14:tracePt t="34853" x="8562975" y="2179638"/>
          <p14:tracePt t="34879" x="8545513" y="2179638"/>
          <p14:tracePt t="34891" x="8528050" y="2179638"/>
          <p14:tracePt t="34905" x="8466138" y="2179638"/>
          <p14:tracePt t="34919" x="8367713" y="2170113"/>
          <p14:tracePt t="34935" x="8215313" y="2152650"/>
          <p14:tracePt t="34953" x="8037513" y="2133600"/>
          <p14:tracePt t="34969" x="7813675" y="2116138"/>
          <p14:tracePt t="34986" x="7688263" y="2098675"/>
          <p14:tracePt t="35002" x="7500938" y="2089150"/>
          <p14:tracePt t="35019" x="7081838" y="2089150"/>
          <p14:tracePt t="35036" x="6858000" y="2089150"/>
          <p14:tracePt t="35052" x="6732588" y="2089150"/>
          <p14:tracePt t="35069" x="6572250" y="2098675"/>
          <p14:tracePt t="35085" x="6510338" y="2116138"/>
          <p14:tracePt t="35102" x="6483350" y="2116138"/>
          <p14:tracePt t="35119" x="6473825" y="2116138"/>
          <p14:tracePt t="35135" x="6465888" y="2125663"/>
          <p14:tracePt t="35152" x="6456363" y="2133600"/>
          <p14:tracePt t="35743" x="6483350" y="2133600"/>
          <p14:tracePt t="35755" x="6581775" y="2133600"/>
          <p14:tracePt t="35768" x="6848475" y="2152650"/>
          <p14:tracePt t="35781" x="7466013" y="2170113"/>
          <p14:tracePt t="35794" x="8180388" y="2170113"/>
          <p14:tracePt t="35806" x="8823325" y="2170113"/>
          <p14:tracePt t="35820" x="9367838" y="2170113"/>
          <p14:tracePt t="35834" x="9786938" y="2170113"/>
          <p14:tracePt t="35850" x="10188575" y="2170113"/>
          <p14:tracePt t="35868" x="10394950" y="2179638"/>
          <p14:tracePt t="35884" x="10617200" y="2214563"/>
          <p14:tracePt t="35901" x="10644188" y="2224088"/>
          <p14:tracePt t="35917" x="10653713" y="2224088"/>
          <p14:tracePt t="36238" x="10626725" y="2224088"/>
          <p14:tracePt t="36251" x="10609263" y="2224088"/>
          <p14:tracePt t="36263" x="10572750" y="2224088"/>
          <p14:tracePt t="36276" x="10545763" y="2224088"/>
          <p14:tracePt t="36289" x="10510838" y="2224088"/>
          <p14:tracePt t="36304" x="10474325" y="2224088"/>
          <p14:tracePt t="36317" x="10429875" y="2224088"/>
          <p14:tracePt t="36333" x="10412413" y="2224088"/>
          <p14:tracePt t="36351" x="10402888" y="2224088"/>
          <p14:tracePt t="36366" x="10385425" y="2224088"/>
          <p14:tracePt t="36403" x="10375900" y="2224088"/>
          <p14:tracePt t="36467" x="10367963" y="2224088"/>
          <p14:tracePt t="36492" x="10358438" y="2224088"/>
          <p14:tracePt t="36505" x="10331450" y="2224088"/>
          <p14:tracePt t="36518" x="10287000" y="2224088"/>
          <p14:tracePt t="36530" x="10206038" y="2232025"/>
          <p14:tracePt t="36543" x="10126663" y="2241550"/>
          <p14:tracePt t="36556" x="10063163" y="2259013"/>
          <p14:tracePt t="36568" x="10037763" y="2259013"/>
          <p14:tracePt t="36583" x="10010775" y="2268538"/>
          <p14:tracePt t="36599" x="10001250" y="2268538"/>
          <p14:tracePt t="36616" x="9991725" y="2268538"/>
          <p14:tracePt t="36632" x="9983788" y="2268538"/>
          <p14:tracePt t="40534" x="9974263" y="2268538"/>
          <p14:tracePt t="40547" x="9956800" y="2268538"/>
          <p14:tracePt t="40560" x="9912350" y="2268538"/>
          <p14:tracePt t="40575" x="9813925" y="2268538"/>
          <p14:tracePt t="40592" x="9653588" y="2268538"/>
          <p14:tracePt t="40608" x="9304338" y="2268538"/>
          <p14:tracePt t="40625" x="8634413" y="2268538"/>
          <p14:tracePt t="40641" x="8412163" y="2268538"/>
          <p14:tracePt t="40658" x="8161338" y="2268538"/>
          <p14:tracePt t="40675" x="7804150" y="2330450"/>
          <p14:tracePt t="40691" x="7653338" y="2366963"/>
          <p14:tracePt t="40708" x="7500938" y="2428875"/>
          <p14:tracePt t="40725" x="7331075" y="2482850"/>
          <p14:tracePt t="40741" x="7304088" y="2509838"/>
          <p14:tracePt t="40758" x="7286625" y="2509838"/>
          <p14:tracePt t="40775" x="7277100" y="2517775"/>
          <p14:tracePt t="40966" x="7269163" y="2517775"/>
          <p14:tracePt t="40991" x="7259638" y="2517775"/>
          <p14:tracePt t="41017" x="7251700" y="2517775"/>
          <p14:tracePt t="41042" x="7242175" y="2517775"/>
          <p14:tracePt t="41106" x="7232650" y="2517775"/>
          <p14:tracePt t="41538" x="7251700" y="2517775"/>
          <p14:tracePt t="41551" x="7269163" y="2517775"/>
          <p14:tracePt t="41563" x="7296150" y="2517775"/>
          <p14:tracePt t="41576" x="7348538" y="2517775"/>
          <p14:tracePt t="41590" x="7412038" y="2517775"/>
          <p14:tracePt t="41606" x="7473950" y="2517775"/>
          <p14:tracePt t="41623" x="7527925" y="2517775"/>
          <p14:tracePt t="41640" x="7599363" y="2517775"/>
          <p14:tracePt t="41656" x="7653338" y="2517775"/>
          <p14:tracePt t="41673" x="7697788" y="2517775"/>
          <p14:tracePt t="41689" x="7751763" y="2517775"/>
          <p14:tracePt t="41706" x="7813675" y="2517775"/>
          <p14:tracePt t="41723" x="7831138" y="2517775"/>
          <p14:tracePt t="41739" x="7848600" y="2517775"/>
          <p14:tracePt t="41756" x="7875588" y="2517775"/>
          <p14:tracePt t="41773" x="7885113" y="2517775"/>
          <p14:tracePt t="41792" x="7894638" y="2517775"/>
          <p14:tracePt t="41806" x="7902575" y="2517775"/>
          <p14:tracePt t="41823" x="7912100" y="2517775"/>
          <p14:tracePt t="41839" x="7920038" y="2517775"/>
          <p14:tracePt t="41856" x="7939088" y="2517775"/>
          <p14:tracePt t="41872" x="7947025" y="2517775"/>
          <p14:tracePt t="41889" x="7956550" y="2517775"/>
          <p14:tracePt t="42223" x="7966075" y="2517775"/>
          <p14:tracePt t="42237" x="7974013" y="2517775"/>
          <p14:tracePt t="42249" x="7991475" y="2517775"/>
          <p14:tracePt t="42262" x="8027988" y="2517775"/>
          <p14:tracePt t="42274" x="8054975" y="2517775"/>
          <p14:tracePt t="42288" x="8099425" y="2517775"/>
          <p14:tracePt t="42305" x="8126413" y="2517775"/>
          <p14:tracePt t="42322" x="8143875" y="2517775"/>
          <p14:tracePt t="42338" x="8180388" y="2517775"/>
          <p14:tracePt t="42355" x="8197850" y="2517775"/>
          <p14:tracePt t="42371" x="8205788" y="2517775"/>
          <p14:tracePt t="42388" x="8224838" y="2517775"/>
          <p14:tracePt t="42405" x="8232775" y="2517775"/>
          <p14:tracePt t="42421" x="8242300" y="2517775"/>
          <p14:tracePt t="42438" x="8251825" y="2517775"/>
          <p14:tracePt t="42454" x="8259763" y="2517775"/>
          <p14:tracePt t="42471" x="8269288" y="2517775"/>
          <p14:tracePt t="42488" x="8286750" y="2517775"/>
          <p14:tracePt t="42505" x="8304213" y="2517775"/>
          <p14:tracePt t="42522" x="8313738" y="2517775"/>
          <p14:tracePt t="42538" x="8331200" y="2517775"/>
          <p14:tracePt t="42555" x="8375650" y="2517775"/>
          <p14:tracePt t="42571" x="8402638" y="2517775"/>
          <p14:tracePt t="42588" x="8420100" y="2517775"/>
          <p14:tracePt t="42604" x="8474075" y="2517775"/>
          <p14:tracePt t="42621" x="8501063" y="2517775"/>
          <p14:tracePt t="42637" x="8518525" y="2517775"/>
          <p14:tracePt t="42657" x="8555038" y="2527300"/>
          <p14:tracePt t="44715" x="8555038" y="2536825"/>
          <p14:tracePt t="44740" x="8555038" y="2544763"/>
          <p14:tracePt t="44791" x="8555038" y="2554288"/>
          <p14:tracePt t="44803" x="8555038" y="2571750"/>
          <p14:tracePt t="44816" x="8555038" y="2581275"/>
          <p14:tracePt t="44829" x="8555038" y="2598738"/>
          <p14:tracePt t="44841" x="8555038" y="2625725"/>
          <p14:tracePt t="44854" x="8555038" y="2660650"/>
          <p14:tracePt t="44867" x="8555038" y="2714625"/>
          <p14:tracePt t="44883" x="8562975" y="2768600"/>
          <p14:tracePt t="44900" x="8572500" y="2813050"/>
          <p14:tracePt t="44917" x="8582025" y="2874963"/>
          <p14:tracePt t="44933" x="8582025" y="2894013"/>
          <p14:tracePt t="44950" x="8582025" y="2911475"/>
          <p14:tracePt t="44966" x="8582025" y="2928938"/>
          <p14:tracePt t="44983" x="8582025" y="2973388"/>
          <p14:tracePt t="45000" x="8589963" y="3017838"/>
          <p14:tracePt t="45016" x="8589963" y="3044825"/>
          <p14:tracePt t="45833" x="8589963" y="3036888"/>
          <p14:tracePt t="45845" x="8589963" y="3027363"/>
          <p14:tracePt t="45858" x="8572500" y="3009900"/>
          <p14:tracePt t="45871" x="8572500" y="2990850"/>
          <p14:tracePt t="45884" x="8555038" y="2973388"/>
          <p14:tracePt t="45898" x="8545513" y="2965450"/>
          <p14:tracePt t="45915" x="8545513" y="2938463"/>
          <p14:tracePt t="45931" x="8537575" y="2919413"/>
          <p14:tracePt t="45948" x="8510588" y="2874963"/>
          <p14:tracePt t="45965" x="8501063" y="2840038"/>
          <p14:tracePt t="45981" x="8483600" y="2813050"/>
          <p14:tracePt t="45998" x="8447088" y="2768600"/>
          <p14:tracePt t="46014" x="8439150" y="2751138"/>
          <p14:tracePt t="46031" x="8420100" y="2741613"/>
          <p14:tracePt t="46048" x="8412163" y="2724150"/>
          <p14:tracePt t="46064" x="8375650" y="2697163"/>
          <p14:tracePt t="46081" x="8367713" y="2687638"/>
          <p14:tracePt t="46098" x="8348663" y="2679700"/>
          <p14:tracePt t="46114" x="8340725" y="2670175"/>
          <p14:tracePt t="46150" x="8331200" y="2670175"/>
          <p14:tracePt t="46201" x="8323263" y="2670175"/>
          <p14:tracePt t="46214" x="8323263" y="2660650"/>
          <p14:tracePt t="46608" x="8323263" y="2652713"/>
          <p14:tracePt t="46989" x="8331200" y="2652713"/>
          <p14:tracePt t="47002" x="8340725" y="2652713"/>
          <p14:tracePt t="47014" x="8358188" y="2652713"/>
          <p14:tracePt t="47027" x="8385175" y="2633663"/>
          <p14:tracePt t="47040" x="8429625" y="2633663"/>
          <p14:tracePt t="47052" x="8483600" y="2616200"/>
          <p14:tracePt t="47065" x="8518525" y="2589213"/>
          <p14:tracePt t="47079" x="8545513" y="2571750"/>
          <p14:tracePt t="47096" x="8562975" y="2562225"/>
          <p14:tracePt t="47112" x="8572500" y="2554288"/>
          <p14:tracePt t="47131" x="8589963" y="2536825"/>
          <p14:tracePt t="47146" x="8599488" y="2527300"/>
          <p14:tracePt t="47162" x="8609013" y="2527300"/>
          <p14:tracePt t="47179" x="8609013" y="2517775"/>
          <p14:tracePt t="47196" x="8616950" y="2517775"/>
          <p14:tracePt t="47230" x="8616950" y="2509838"/>
          <p14:tracePt t="47281" x="8616950" y="2500313"/>
          <p14:tracePt t="47637" x="8589963" y="2500313"/>
          <p14:tracePt t="47650" x="8537575" y="2500313"/>
          <p14:tracePt t="47662" x="8439150" y="2500313"/>
          <p14:tracePt t="47675" x="8313738" y="2500313"/>
          <p14:tracePt t="47688" x="8188325" y="2500313"/>
          <p14:tracePt t="47700" x="8108950" y="2500313"/>
          <p14:tracePt t="47713" x="8072438" y="2500313"/>
          <p14:tracePt t="47728" x="8054975" y="2500313"/>
          <p14:tracePt t="47745" x="8045450" y="2500313"/>
          <p14:tracePt t="47761" x="8037513" y="2500313"/>
          <p14:tracePt t="47789" x="8027988" y="2500313"/>
          <p14:tracePt t="48297" x="8018463" y="2500313"/>
          <p14:tracePt t="48336" x="8001000" y="2500313"/>
          <p14:tracePt t="48361" x="7991475" y="2500313"/>
          <p14:tracePt t="48374" x="7966075" y="2490788"/>
          <p14:tracePt t="48386" x="7956550" y="2490788"/>
          <p14:tracePt t="48399" x="7947025" y="2490788"/>
          <p14:tracePt t="48412" x="7920038" y="2482850"/>
          <p14:tracePt t="48437" x="7912100" y="2482850"/>
          <p14:tracePt t="48462" x="7902575" y="2482850"/>
          <p14:tracePt t="49123" x="7894638" y="2482850"/>
          <p14:tracePt t="49149" x="7885113" y="2482850"/>
          <p14:tracePt t="49238" x="7875588" y="2482850"/>
          <p14:tracePt t="49301" x="7867650" y="2482850"/>
          <p14:tracePt t="49314" x="7848600" y="2482850"/>
          <p14:tracePt t="49327" x="7823200" y="2482850"/>
          <p14:tracePt t="49339" x="7777163" y="2482850"/>
          <p14:tracePt t="49352" x="7680325" y="2482850"/>
          <p14:tracePt t="49365" x="7554913" y="2482850"/>
          <p14:tracePt t="49377" x="7412038" y="2482850"/>
          <p14:tracePt t="49392" x="7286625" y="2482850"/>
          <p14:tracePt t="49408" x="7205663" y="2482850"/>
          <p14:tracePt t="49425" x="7116763" y="2482850"/>
          <p14:tracePt t="49441" x="6919913" y="2482850"/>
          <p14:tracePt t="49458" x="6831013" y="2482850"/>
          <p14:tracePt t="49475" x="6742113" y="2482850"/>
          <p14:tracePt t="49491" x="6572250" y="2482850"/>
          <p14:tracePt t="49508" x="6465888" y="2482850"/>
          <p14:tracePt t="49524" x="6340475" y="2490788"/>
          <p14:tracePt t="49541" x="6269038" y="2500313"/>
          <p14:tracePt t="49558" x="6188075" y="2517775"/>
          <p14:tracePt t="49574" x="6161088" y="2527300"/>
          <p14:tracePt t="49593" x="6153150" y="2527300"/>
          <p14:tracePt t="49898" x="6180138" y="2527300"/>
          <p14:tracePt t="49910" x="6215063" y="2527300"/>
          <p14:tracePt t="49923" x="6269038" y="2509838"/>
          <p14:tracePt t="49936" x="6330950" y="2500313"/>
          <p14:tracePt t="49949" x="6375400" y="2490788"/>
          <p14:tracePt t="49961" x="6411913" y="2490788"/>
          <p14:tracePt t="49974" x="6419850" y="2490788"/>
          <p14:tracePt t="49990" x="6429375" y="2490788"/>
          <p14:tracePt t="50007" x="6446838" y="2490788"/>
          <p14:tracePt t="50023" x="6473825" y="2482850"/>
          <p14:tracePt t="50040" x="6518275" y="2482850"/>
          <p14:tracePt t="50057" x="6537325" y="2482850"/>
          <p14:tracePt t="50073" x="6554788" y="2482850"/>
          <p14:tracePt t="50090" x="6599238" y="2482850"/>
          <p14:tracePt t="50107" x="6626225" y="2482850"/>
          <p14:tracePt t="50123" x="6653213" y="2482850"/>
          <p14:tracePt t="50140" x="6732588" y="2473325"/>
          <p14:tracePt t="50156" x="6804025" y="2473325"/>
          <p14:tracePt t="50173" x="6884988" y="2473325"/>
          <p14:tracePt t="50190" x="7000875" y="2473325"/>
          <p14:tracePt t="50206" x="7045325" y="2473325"/>
          <p14:tracePt t="50223" x="7072313" y="2465388"/>
          <p14:tracePt t="50240" x="7081838" y="2465388"/>
          <p14:tracePt t="50261" x="7108825" y="2465388"/>
          <p14:tracePt t="50273" x="7116763" y="2465388"/>
          <p14:tracePt t="50329" x="7126288" y="2465388"/>
          <p14:tracePt t="50431" x="7126288" y="2455863"/>
          <p14:tracePt t="50443" x="7081838" y="2455863"/>
          <p14:tracePt t="50457" x="6965950" y="2455863"/>
          <p14:tracePt t="50469" x="6670675" y="2455863"/>
          <p14:tracePt t="50482" x="6348413" y="2455863"/>
          <p14:tracePt t="50495" x="6126163" y="2455863"/>
          <p14:tracePt t="50508" x="6027738" y="2455863"/>
          <p14:tracePt t="50522" x="5938838" y="2455863"/>
          <p14:tracePt t="50539" x="5875338" y="2455863"/>
          <p14:tracePt t="50556" x="5830888" y="2455863"/>
          <p14:tracePt t="50572" x="5776913" y="2455863"/>
          <p14:tracePt t="50589" x="5751513" y="2455863"/>
          <p14:tracePt t="50606" x="5732463" y="2455863"/>
          <p14:tracePt t="50622" x="5715000" y="2455863"/>
          <p14:tracePt t="50639" x="5697538" y="2455863"/>
          <p14:tracePt t="50656" x="5680075" y="2455863"/>
          <p14:tracePt t="50673" x="5643563" y="2455863"/>
          <p14:tracePt t="50689" x="5599113" y="2455863"/>
          <p14:tracePt t="50706" x="5545138" y="2455863"/>
          <p14:tracePt t="50722" x="5438775" y="2455863"/>
          <p14:tracePt t="50739" x="5081588" y="2455863"/>
          <p14:tracePt t="50756" x="4786313" y="2455863"/>
          <p14:tracePt t="50772" x="4446588" y="2509838"/>
          <p14:tracePt t="50789" x="4044950" y="2625725"/>
          <p14:tracePt t="50805" x="3946525" y="2652713"/>
          <p14:tracePt t="50822" x="3902075" y="2652713"/>
          <p14:tracePt t="50839" x="3875088" y="2670175"/>
          <p14:tracePt t="50875" x="3867150" y="2670175"/>
          <p14:tracePt t="50977" x="3894138" y="2670175"/>
          <p14:tracePt t="50990" x="3929063" y="2670175"/>
          <p14:tracePt t="51003" x="4000500" y="2670175"/>
          <p14:tracePt t="51015" x="4133850" y="2643188"/>
          <p14:tracePt t="51028" x="4429125" y="2598738"/>
          <p14:tracePt t="51040" x="4697413" y="2544763"/>
          <p14:tracePt t="51055" x="4956175" y="2500313"/>
          <p14:tracePt t="51071" x="5143500" y="2473325"/>
          <p14:tracePt t="51088" x="5367338" y="2428875"/>
          <p14:tracePt t="51105" x="5608638" y="2401888"/>
          <p14:tracePt t="51121" x="5697538" y="2393950"/>
          <p14:tracePt t="51138" x="5759450" y="2393950"/>
          <p14:tracePt t="51155" x="5795963" y="2393950"/>
          <p14:tracePt t="51180" x="5803900" y="2393950"/>
          <p14:tracePt t="51205" x="5813425" y="2393950"/>
          <p14:tracePt t="51231" x="5822950" y="2393950"/>
          <p14:tracePt t="51243" x="5857875" y="2393950"/>
          <p14:tracePt t="51256" x="5919788" y="2393950"/>
          <p14:tracePt t="51269" x="6037263" y="2393950"/>
          <p14:tracePt t="51281" x="6170613" y="2393950"/>
          <p14:tracePt t="51294" x="6286500" y="2419350"/>
          <p14:tracePt t="51307" x="6357938" y="2428875"/>
          <p14:tracePt t="51321" x="6419850" y="2438400"/>
          <p14:tracePt t="51337" x="6465888" y="2438400"/>
          <p14:tracePt t="51354" x="6491288" y="2446338"/>
          <p14:tracePt t="51371" x="6518275" y="2455863"/>
          <p14:tracePt t="51574" x="6537325" y="2455863"/>
          <p14:tracePt t="51586" x="6589713" y="2455863"/>
          <p14:tracePt t="51599" x="6724650" y="2455863"/>
          <p14:tracePt t="51612" x="6929438" y="2455863"/>
          <p14:tracePt t="51624" x="7205663" y="2455863"/>
          <p14:tracePt t="51638" x="7402513" y="2455863"/>
          <p14:tracePt t="51654" x="7527925" y="2455863"/>
          <p14:tracePt t="51671" x="7634288" y="2455863"/>
          <p14:tracePt t="51687" x="7715250" y="2455863"/>
          <p14:tracePt t="51703" x="7804150" y="2455863"/>
          <p14:tracePt t="51720" x="7840663" y="2455863"/>
          <p14:tracePt t="51737" x="7885113" y="2455863"/>
          <p14:tracePt t="51753" x="7947025" y="2455863"/>
          <p14:tracePt t="51770" x="7974013" y="2455863"/>
          <p14:tracePt t="51787" x="8010525" y="2455863"/>
          <p14:tracePt t="51803" x="8072438" y="2455863"/>
          <p14:tracePt t="51820" x="8108950" y="2455863"/>
          <p14:tracePt t="51836" x="8134350" y="2455863"/>
          <p14:tracePt t="51853" x="8259763" y="2465388"/>
          <p14:tracePt t="51870" x="8358188" y="2473325"/>
          <p14:tracePt t="51886" x="8447088" y="2473325"/>
          <p14:tracePt t="51903" x="8589963" y="2490788"/>
          <p14:tracePt t="51920" x="8653463" y="2490788"/>
          <p14:tracePt t="51937" x="8724900" y="2490788"/>
          <p14:tracePt t="51953" x="8769350" y="2490788"/>
          <p14:tracePt t="51970" x="8804275" y="2490788"/>
          <p14:tracePt t="51986" x="8813800" y="2490788"/>
          <p14:tracePt t="52031" x="8823325" y="2490788"/>
          <p14:tracePt t="52107" x="8823325" y="2500313"/>
          <p14:tracePt t="52132" x="8813800" y="2500313"/>
          <p14:tracePt t="52145" x="8796338" y="2500313"/>
          <p14:tracePt t="52157" x="8715375" y="2509838"/>
          <p14:tracePt t="52170" x="8545513" y="2509838"/>
          <p14:tracePt t="52186" x="8251825" y="2527300"/>
          <p14:tracePt t="52203" x="7920038" y="2544763"/>
          <p14:tracePt t="52222" x="7419975" y="2554288"/>
          <p14:tracePt t="52236" x="7323138" y="2562225"/>
          <p14:tracePt t="52252" x="7251700" y="2589213"/>
          <p14:tracePt t="52269" x="7205663" y="2598738"/>
          <p14:tracePt t="52286" x="7143750" y="2598738"/>
          <p14:tracePt t="52302" x="7134225" y="2598738"/>
          <p14:tracePt t="52319" x="7126288" y="2598738"/>
          <p14:tracePt t="52336" x="7108825" y="2598738"/>
          <p14:tracePt t="52352" x="7099300" y="2598738"/>
          <p14:tracePt t="52386" x="7089775" y="2598738"/>
          <p14:tracePt t="52412" x="7081838" y="2598738"/>
          <p14:tracePt t="52424" x="7072313" y="2598738"/>
          <p14:tracePt t="52437" x="7045325" y="2598738"/>
          <p14:tracePt t="52450" x="6991350" y="2589213"/>
          <p14:tracePt t="52462" x="6929438" y="2581275"/>
          <p14:tracePt t="52475" x="6840538" y="2562225"/>
          <p14:tracePt t="52488" x="6796088" y="2554288"/>
          <p14:tracePt t="52503" x="6751638" y="2544763"/>
          <p14:tracePt t="52519" x="6742113" y="2544763"/>
          <p14:tracePt t="52535" x="6732588" y="2536825"/>
          <p14:tracePt t="52564" x="6724650" y="2536825"/>
          <p14:tracePt t="52919" x="6777038" y="2527300"/>
          <p14:tracePt t="52932" x="6929438" y="2500313"/>
          <p14:tracePt t="52945" x="7224713" y="2428875"/>
          <p14:tracePt t="52957" x="7616825" y="2322513"/>
          <p14:tracePt t="52970" x="7885113" y="2259013"/>
          <p14:tracePt t="52984" x="8037513" y="2232025"/>
          <p14:tracePt t="53001" x="8126413" y="2197100"/>
          <p14:tracePt t="53018" x="8170863" y="2197100"/>
          <p14:tracePt t="53035" x="8215313" y="2187575"/>
          <p14:tracePt t="53097" x="8224838" y="2187575"/>
          <p14:tracePt t="53275" x="8224838" y="2197100"/>
          <p14:tracePt t="53288" x="8205788" y="2214563"/>
          <p14:tracePt t="53301" x="8180388" y="2241550"/>
          <p14:tracePt t="53313" x="8134350" y="2268538"/>
          <p14:tracePt t="53326" x="8099425" y="2295525"/>
          <p14:tracePt t="53338" x="8072438" y="2312988"/>
          <p14:tracePt t="53352" x="8054975" y="2330450"/>
          <p14:tracePt t="53367" x="8045450" y="2339975"/>
          <p14:tracePt t="53384" x="8037513" y="2339975"/>
          <p14:tracePt t="53415" x="8027988" y="2347913"/>
          <p14:tracePt t="53860" x="8018463" y="2347913"/>
          <p14:tracePt t="53872" x="8010525" y="2347913"/>
          <p14:tracePt t="53885" x="7974013" y="2347913"/>
          <p14:tracePt t="53900" x="7894638" y="2347913"/>
          <p14:tracePt t="53916" x="7777163" y="2347913"/>
          <p14:tracePt t="53933" x="7589838" y="2330450"/>
          <p14:tracePt t="53950" x="7277100" y="2330450"/>
          <p14:tracePt t="53966" x="7205663" y="2330450"/>
          <p14:tracePt t="53983" x="7161213" y="2330450"/>
          <p14:tracePt t="54000" x="7054850" y="2330450"/>
          <p14:tracePt t="54016" x="7000875" y="2330450"/>
          <p14:tracePt t="54032" x="6919913" y="2330450"/>
          <p14:tracePt t="54049" x="6858000" y="2330450"/>
          <p14:tracePt t="54066" x="6742113" y="2330450"/>
          <p14:tracePt t="54082" x="6643688" y="2330450"/>
          <p14:tracePt t="54103" x="6419850" y="2330450"/>
          <p14:tracePt t="54115" x="6323013" y="2339975"/>
          <p14:tracePt t="54132" x="6224588" y="2366963"/>
          <p14:tracePt t="54149" x="6126163" y="2384425"/>
          <p14:tracePt t="54166" x="6037263" y="2419350"/>
          <p14:tracePt t="54182" x="6018213" y="2419350"/>
          <p14:tracePt t="54199" x="6010275" y="2419350"/>
          <p14:tracePt t="54216" x="6000750" y="2419350"/>
          <p14:tracePt t="54457" x="6018213" y="2428875"/>
          <p14:tracePt t="54470" x="6037263" y="2438400"/>
          <p14:tracePt t="54482" x="6062663" y="2446338"/>
          <p14:tracePt t="54495" x="6089650" y="2455863"/>
          <p14:tracePt t="54508" x="6143625" y="2482850"/>
          <p14:tracePt t="54520" x="6180138" y="2500313"/>
          <p14:tracePt t="54533" x="6205538" y="2509838"/>
          <p14:tracePt t="54548" x="6215063" y="2509838"/>
          <p14:tracePt t="54565" x="6232525" y="2517775"/>
          <p14:tracePt t="54596" x="6242050" y="2527300"/>
          <p14:tracePt t="54635" x="6251575" y="2527300"/>
          <p14:tracePt t="55321" x="6242050" y="2527300"/>
          <p14:tracePt t="55334" x="6188075" y="2527300"/>
          <p14:tracePt t="55347" x="5965825" y="2527300"/>
          <p14:tracePt t="55359" x="5394325" y="2509838"/>
          <p14:tracePt t="55372" x="4652963" y="2490788"/>
          <p14:tracePt t="55385" x="3983038" y="2473325"/>
          <p14:tracePt t="55397" x="3732213" y="2473325"/>
          <p14:tracePt t="55413" x="3643313" y="2473325"/>
          <p14:tracePt t="55430" x="3598863" y="2473325"/>
          <p14:tracePt t="55446" x="3581400" y="2473325"/>
          <p14:tracePt t="55463" x="3562350" y="2473325"/>
          <p14:tracePt t="55626" x="3581400" y="2465388"/>
          <p14:tracePt t="55639" x="3687763" y="2455863"/>
          <p14:tracePt t="55652" x="3911600" y="2428875"/>
          <p14:tracePt t="55664" x="4394200" y="2393950"/>
          <p14:tracePt t="55679" x="4946650" y="2322513"/>
          <p14:tracePt t="55696" x="5446713" y="2286000"/>
          <p14:tracePt t="55712" x="5875338" y="2232025"/>
          <p14:tracePt t="55729" x="6777038" y="2197100"/>
          <p14:tracePt t="55746" x="7277100" y="2197100"/>
          <p14:tracePt t="55763" x="7616825" y="2197100"/>
          <p14:tracePt t="55779" x="8143875" y="2197100"/>
          <p14:tracePt t="55796" x="8277225" y="2197100"/>
          <p14:tracePt t="55812" x="8375650" y="2197100"/>
          <p14:tracePt t="55829" x="8420100" y="2197100"/>
          <p14:tracePt t="55845" x="8429625" y="2197100"/>
          <p14:tracePt t="56071" x="8456613" y="2197100"/>
          <p14:tracePt t="56083" x="8528050" y="2197100"/>
          <p14:tracePt t="56096" x="8804275" y="2197100"/>
          <p14:tracePt t="56109" x="9304338" y="2197100"/>
          <p14:tracePt t="56121" x="9823450" y="2205038"/>
          <p14:tracePt t="56134" x="10072688" y="2205038"/>
          <p14:tracePt t="56147" x="10206038" y="2214563"/>
          <p14:tracePt t="56161" x="10313988" y="2224088"/>
          <p14:tracePt t="56178" x="10394950" y="2224088"/>
          <p14:tracePt t="56195" x="10429875" y="2224088"/>
          <p14:tracePt t="56211" x="10456863" y="2224088"/>
          <p14:tracePt t="56249" x="10466388" y="2224088"/>
          <p14:tracePt t="56325" x="10447338" y="2214563"/>
          <p14:tracePt t="56337" x="10420350" y="2214563"/>
          <p14:tracePt t="56350" x="10394950" y="2197100"/>
          <p14:tracePt t="56363" x="10367963" y="2187575"/>
          <p14:tracePt t="56378" x="10340975" y="2179638"/>
          <p14:tracePt t="56394" x="10323513" y="2179638"/>
          <p14:tracePt t="56411" x="10277475" y="2170113"/>
          <p14:tracePt t="56428" x="10045700" y="2143125"/>
          <p14:tracePt t="56444" x="9956800" y="2143125"/>
          <p14:tracePt t="56461" x="9902825" y="2143125"/>
          <p14:tracePt t="56478" x="9875838" y="2143125"/>
          <p14:tracePt t="56494" x="9867900" y="2143125"/>
          <p14:tracePt t="56511" x="9858375" y="2143125"/>
          <p14:tracePt t="56553" x="9848850" y="2143125"/>
          <p14:tracePt t="56617" x="9848850" y="2152650"/>
          <p14:tracePt t="56630" x="9848850" y="2179638"/>
          <p14:tracePt t="56643" x="9848850" y="2241550"/>
          <p14:tracePt t="56655" x="9875838" y="2330450"/>
          <p14:tracePt t="56668" x="9912350" y="2411413"/>
          <p14:tracePt t="56680" x="9956800" y="2465388"/>
          <p14:tracePt t="56694" x="10001250" y="2490788"/>
          <p14:tracePt t="56710" x="10082213" y="2517775"/>
          <p14:tracePt t="56727" x="10215563" y="2527300"/>
          <p14:tracePt t="56744" x="10634663" y="2517775"/>
          <p14:tracePt t="56761" x="10769600" y="2465388"/>
          <p14:tracePt t="56777" x="10947400" y="2339975"/>
          <p14:tracePt t="56794" x="11082338" y="2232025"/>
          <p14:tracePt t="56810" x="11180763" y="2133600"/>
          <p14:tracePt t="56827" x="11198225" y="2098675"/>
          <p14:tracePt t="56844" x="11198225" y="2062163"/>
          <p14:tracePt t="56860" x="11153775" y="1946275"/>
          <p14:tracePt t="56877" x="11082338" y="1901825"/>
          <p14:tracePt t="56893" x="10991850" y="1847850"/>
          <p14:tracePt t="56910" x="10769600" y="1812925"/>
          <p14:tracePt t="56927" x="10653713" y="1785938"/>
          <p14:tracePt t="56943" x="10555288" y="1776413"/>
          <p14:tracePt t="56960" x="10402888" y="1776413"/>
          <p14:tracePt t="56977" x="10313988" y="1776413"/>
          <p14:tracePt t="56993" x="10296525" y="1776413"/>
          <p14:tracePt t="57010" x="10252075" y="1776413"/>
          <p14:tracePt t="57027" x="10215563" y="1795463"/>
          <p14:tracePt t="57043" x="10206038" y="1812925"/>
          <p14:tracePt t="57060" x="10171113" y="1847850"/>
          <p14:tracePt t="57076" x="10126663" y="1938338"/>
          <p14:tracePt t="57093" x="10099675" y="2000250"/>
          <p14:tracePt t="57110" x="10082213" y="2081213"/>
          <p14:tracePt t="57126" x="10045700" y="2276475"/>
          <p14:tracePt t="57143" x="10028238" y="2339975"/>
          <p14:tracePt t="57160" x="10010775" y="2384425"/>
          <p14:tracePt t="57176" x="9991725" y="2411413"/>
          <p14:tracePt t="57201" x="9983788" y="2411413"/>
          <p14:tracePt t="57213" x="9974263" y="2419350"/>
          <p14:tracePt t="57227" x="9956800" y="2419350"/>
          <p14:tracePt t="57243" x="9894888" y="2428875"/>
          <p14:tracePt t="57260" x="9715500" y="2428875"/>
          <p14:tracePt t="57276" x="9259888" y="2446338"/>
          <p14:tracePt t="57293" x="7920038" y="2482850"/>
          <p14:tracePt t="57309" x="7375525" y="2517775"/>
          <p14:tracePt t="57326" x="6875463" y="2536825"/>
          <p14:tracePt t="57343" x="6072188" y="2608263"/>
          <p14:tracePt t="57360" x="5759450" y="2652713"/>
          <p14:tracePt t="57376" x="5537200" y="2687638"/>
          <p14:tracePt t="57393" x="5295900" y="2741613"/>
          <p14:tracePt t="57409" x="5268913" y="2751138"/>
          <p14:tracePt t="57426" x="5251450" y="2759075"/>
          <p14:tracePt t="57683" x="5241925" y="2759075"/>
          <p14:tracePt t="57721" x="5232400" y="2751138"/>
          <p14:tracePt t="57734" x="5232400" y="2724150"/>
          <p14:tracePt t="57747" x="5224463" y="2687638"/>
          <p14:tracePt t="57761" x="5214938" y="2670175"/>
          <p14:tracePt t="57775" x="5214938" y="2660650"/>
          <p14:tracePt t="57792" x="5214938" y="2643188"/>
          <p14:tracePt t="57808" x="5214938" y="2633663"/>
          <p14:tracePt t="57825" x="5214938" y="2625725"/>
          <p14:tracePt t="57842" x="5214938" y="2616200"/>
          <p14:tracePt t="58103" x="5224463" y="2616200"/>
          <p14:tracePt t="58115" x="5259388" y="2652713"/>
          <p14:tracePt t="58128" x="5348288" y="2714625"/>
          <p14:tracePt t="58142" x="5510213" y="2803525"/>
          <p14:tracePt t="58158" x="5680075" y="2911475"/>
          <p14:tracePt t="58174" x="5840413" y="2973388"/>
          <p14:tracePt t="58191" x="6000750" y="3044825"/>
          <p14:tracePt t="58208" x="6054725" y="3081338"/>
          <p14:tracePt t="58224" x="6108700" y="3116263"/>
          <p14:tracePt t="58241" x="6143625" y="3143250"/>
          <p14:tracePt t="58258" x="6188075" y="3170238"/>
          <p14:tracePt t="58274" x="6197600" y="3179763"/>
          <p14:tracePt t="60009" x="6205538" y="3170238"/>
          <p14:tracePt t="60021" x="6224588" y="3160713"/>
          <p14:tracePt t="60034" x="6269038" y="3108325"/>
          <p14:tracePt t="60047" x="6375400" y="3009900"/>
          <p14:tracePt t="60060" x="6554788" y="2874963"/>
          <p14:tracePt t="60073" x="6732588" y="2751138"/>
          <p14:tracePt t="60087" x="6848475" y="2687638"/>
          <p14:tracePt t="60104" x="6965950" y="2633663"/>
          <p14:tracePt t="60121" x="7027863" y="2608263"/>
          <p14:tracePt t="60137" x="7197725" y="2536825"/>
          <p14:tracePt t="60154" x="7286625" y="2500313"/>
          <p14:tracePt t="60170" x="7348538" y="2455863"/>
          <p14:tracePt t="60188" x="7446963" y="2357438"/>
          <p14:tracePt t="60204" x="7473950" y="2339975"/>
          <p14:tracePt t="60220" x="7500938" y="2312988"/>
          <p14:tracePt t="60237" x="7545388" y="2276475"/>
          <p14:tracePt t="60254" x="7581900" y="2259013"/>
          <p14:tracePt t="60271" x="7616825" y="2251075"/>
          <p14:tracePt t="60287" x="7653338" y="2232025"/>
          <p14:tracePt t="60304" x="7724775" y="2214563"/>
          <p14:tracePt t="60320" x="7759700" y="2214563"/>
          <p14:tracePt t="60337" x="7796213" y="2214563"/>
          <p14:tracePt t="60353" x="7867650" y="2214563"/>
          <p14:tracePt t="60370" x="7929563" y="2214563"/>
          <p14:tracePt t="60387" x="7974013" y="2214563"/>
          <p14:tracePt t="60404" x="8045450" y="2214563"/>
          <p14:tracePt t="60420" x="8062913" y="2214563"/>
          <p14:tracePt t="60437" x="8081963" y="2232025"/>
          <p14:tracePt t="60454" x="8134350" y="2268538"/>
          <p14:tracePt t="60470" x="8161338" y="2286000"/>
          <p14:tracePt t="60487" x="8205788" y="2322513"/>
          <p14:tracePt t="60504" x="8259763" y="2366963"/>
          <p14:tracePt t="60520" x="8277225" y="2401888"/>
          <p14:tracePt t="60797" x="8269288" y="2401888"/>
          <p14:tracePt t="60809" x="8251825" y="2401888"/>
          <p14:tracePt t="60822" x="8232775" y="2419350"/>
          <p14:tracePt t="60836" x="8215313" y="2438400"/>
          <p14:tracePt t="60855" x="8205788" y="2455863"/>
          <p14:tracePt t="60869" x="8197850" y="2455863"/>
          <p14:tracePt t="60886" x="8180388" y="2465388"/>
          <p14:tracePt t="60911" x="8170863" y="2465388"/>
          <p14:tracePt t="60923" x="8161338" y="2473325"/>
          <p14:tracePt t="60961" x="8153400" y="2473325"/>
          <p14:tracePt t="60999" x="8143875" y="2473325"/>
          <p14:tracePt t="61025" x="8134350" y="2473325"/>
          <p14:tracePt t="61076" x="8126413" y="2473325"/>
          <p14:tracePt t="61139" x="8116888" y="2473325"/>
          <p14:tracePt t="61203" x="8108950" y="2473325"/>
          <p14:tracePt t="61228" x="8099425" y="2473325"/>
          <p14:tracePt t="62182" x="8099425" y="2465388"/>
          <p14:tracePt t="63301" x="8108950" y="2465388"/>
          <p14:tracePt t="63366" x="8116888" y="2465388"/>
          <p14:tracePt t="63428" x="8116888" y="2455863"/>
          <p14:tracePt t="63440" x="8126413" y="2446338"/>
          <p14:tracePt t="63453" x="8134350" y="2428875"/>
          <p14:tracePt t="63466" x="8134350" y="2393950"/>
          <p14:tracePt t="63485" x="8143875" y="2347913"/>
          <p14:tracePt t="63497" x="8143875" y="2322513"/>
          <p14:tracePt t="63514" x="8143875" y="2286000"/>
          <p14:tracePt t="63531" x="8143875" y="2251075"/>
          <p14:tracePt t="63554" x="8143875" y="2232025"/>
          <p14:tracePt t="63567" x="8134350" y="2232025"/>
          <p14:tracePt t="63581" x="8116888" y="2224088"/>
          <p14:tracePt t="63597" x="8108950" y="2224088"/>
          <p14:tracePt t="63614" x="8089900" y="2205038"/>
          <p14:tracePt t="63631" x="8018463" y="2205038"/>
          <p14:tracePt t="63647" x="7991475" y="2197100"/>
          <p14:tracePt t="63664" x="7956550" y="2197100"/>
          <p14:tracePt t="63680" x="7920038" y="2187575"/>
          <p14:tracePt t="63697" x="7894638" y="2187575"/>
          <p14:tracePt t="63714" x="7885113" y="2187575"/>
          <p14:tracePt t="63731" x="7875588" y="2187575"/>
          <p14:tracePt t="63747" x="7867650" y="2187575"/>
          <p14:tracePt t="63847" x="7867650" y="2205038"/>
          <p14:tracePt t="63859" x="7867650" y="2241550"/>
          <p14:tracePt t="63872" x="7867650" y="2295525"/>
          <p14:tracePt t="63885" x="7875588" y="2357438"/>
          <p14:tracePt t="63898" x="7894638" y="2393950"/>
          <p14:tracePt t="63913" x="7912100" y="2411413"/>
          <p14:tracePt t="63930" x="7912100" y="2419350"/>
          <p14:tracePt t="63947" x="7929563" y="2446338"/>
          <p14:tracePt t="63963" x="7956550" y="2465388"/>
          <p14:tracePt t="63980" x="7974013" y="2473325"/>
          <p14:tracePt t="63997" x="7991475" y="2473325"/>
          <p14:tracePt t="64016" x="8027988" y="2482850"/>
          <p14:tracePt t="64037" x="8045450" y="2482850"/>
          <p14:tracePt t="64049" x="8054975" y="2482850"/>
          <p14:tracePt t="64075" x="8062913" y="2482850"/>
          <p14:tracePt t="64104" x="8072438" y="2482850"/>
          <p14:tracePt t="64138" x="8081963" y="2482850"/>
          <p14:tracePt t="64164" x="8089900" y="2482850"/>
          <p14:tracePt t="64176" x="8099425" y="2482850"/>
          <p14:tracePt t="64189" x="8116888" y="2455863"/>
          <p14:tracePt t="64201" x="8134350" y="2419350"/>
          <p14:tracePt t="64215" x="8161338" y="2357438"/>
          <p14:tracePt t="64230" x="8188325" y="2286000"/>
          <p14:tracePt t="64246" x="8197850" y="2241550"/>
          <p14:tracePt t="64263" x="8205788" y="2205038"/>
          <p14:tracePt t="64280" x="8205788" y="2187575"/>
          <p14:tracePt t="64296" x="8205788" y="2170113"/>
          <p14:tracePt t="64316" x="8205788" y="2160588"/>
          <p14:tracePt t="64354" x="8197850" y="2160588"/>
          <p14:tracePt t="64367" x="8188325" y="2152650"/>
          <p14:tracePt t="64380" x="8170863" y="2143125"/>
          <p14:tracePt t="64405" x="8153400" y="2143125"/>
          <p14:tracePt t="64418" x="8126413" y="2133600"/>
          <p14:tracePt t="64430" x="8108950" y="2133600"/>
          <p14:tracePt t="64443" x="8099425" y="2125663"/>
          <p14:tracePt t="64456" x="8081963" y="2125663"/>
          <p14:tracePt t="64468" x="8062913" y="2125663"/>
          <p14:tracePt t="64481" x="8054975" y="2125663"/>
          <p14:tracePt t="64495" x="8037513" y="2125663"/>
          <p14:tracePt t="64512" x="8027988" y="2125663"/>
          <p14:tracePt t="64532" x="8018463" y="2125663"/>
          <p14:tracePt t="64620" x="8010525" y="2152650"/>
          <p14:tracePt t="64633" x="8010525" y="2197100"/>
          <p14:tracePt t="64646" x="8001000" y="2251075"/>
          <p14:tracePt t="64662" x="7991475" y="2312988"/>
          <p14:tracePt t="64679" x="7991475" y="2357438"/>
          <p14:tracePt t="64695" x="7991475" y="2393950"/>
          <p14:tracePt t="64712" x="7991475" y="2438400"/>
          <p14:tracePt t="64728" x="7991475" y="2446338"/>
          <p14:tracePt t="64745" x="7991475" y="2455863"/>
          <p14:tracePt t="64763" x="7991475" y="2473325"/>
          <p14:tracePt t="64778" x="7991475" y="2482850"/>
          <p14:tracePt t="64795" x="7991475" y="2500313"/>
          <p14:tracePt t="64812" x="8018463" y="2536825"/>
          <p14:tracePt t="64828" x="8045450" y="2554288"/>
          <p14:tracePt t="64845" x="8062913" y="2571750"/>
          <p14:tracePt t="64863" x="8108950" y="2589213"/>
          <p14:tracePt t="64878" x="8126413" y="2598738"/>
          <p14:tracePt t="64895" x="8134350" y="2598738"/>
          <p14:tracePt t="64912" x="8170863" y="2616200"/>
          <p14:tracePt t="64938" x="8180388" y="2616200"/>
          <p14:tracePt t="64951" x="8188325" y="2616200"/>
          <p14:tracePt t="64989" x="8197850" y="2616200"/>
          <p14:tracePt t="65001" x="8205788" y="2589213"/>
          <p14:tracePt t="65014" x="8215313" y="2562225"/>
          <p14:tracePt t="65028" x="8242300" y="2536825"/>
          <p14:tracePt t="65044" x="8259763" y="2490788"/>
          <p14:tracePt t="65061" x="8259763" y="2465388"/>
          <p14:tracePt t="65078" x="8277225" y="2393950"/>
          <p14:tracePt t="65094" x="8277225" y="2357438"/>
          <p14:tracePt t="65111" x="8286750" y="2330450"/>
          <p14:tracePt t="65128" x="8286750" y="2286000"/>
          <p14:tracePt t="65144" x="8286750" y="2268538"/>
          <p14:tracePt t="65162" x="8286750" y="2259013"/>
          <p14:tracePt t="65178" x="8286750" y="2241550"/>
          <p14:tracePt t="65194" x="8269288" y="2232025"/>
          <p14:tracePt t="65211" x="8251825" y="2232025"/>
          <p14:tracePt t="65227" x="8242300" y="2224088"/>
          <p14:tracePt t="65244" x="8205788" y="2205038"/>
          <p14:tracePt t="65261" x="8188325" y="2197100"/>
          <p14:tracePt t="65277" x="8161338" y="2197100"/>
          <p14:tracePt t="65294" x="8081963" y="2179638"/>
          <p14:tracePt t="65311" x="8045450" y="2179638"/>
          <p14:tracePt t="65327" x="8001000" y="2170113"/>
          <p14:tracePt t="65344" x="7983538" y="2170113"/>
          <p14:tracePt t="65362" x="7966075" y="2170113"/>
          <p14:tracePt t="65395" x="7956550" y="2170113"/>
          <p14:tracePt t="65522" x="7956550" y="2187575"/>
          <p14:tracePt t="65534" x="7939088" y="2205038"/>
          <p14:tracePt t="65547" x="7929563" y="2241550"/>
          <p14:tracePt t="65561" x="7920038" y="2259013"/>
          <p14:tracePt t="65577" x="7912100" y="2312988"/>
          <p14:tracePt t="65593" x="7912100" y="2339975"/>
          <p14:tracePt t="65610" x="7902575" y="2374900"/>
          <p14:tracePt t="65627" x="7902575" y="2393950"/>
          <p14:tracePt t="65643" x="7902575" y="2411413"/>
          <p14:tracePt t="65661" x="7902575" y="2428875"/>
          <p14:tracePt t="65677" x="7902575" y="2455863"/>
          <p14:tracePt t="65693" x="7902575" y="2473325"/>
          <p14:tracePt t="65710" x="7902575" y="2509838"/>
          <p14:tracePt t="65726" x="7939088" y="2562225"/>
          <p14:tracePt t="65743" x="7966075" y="2589213"/>
          <p14:tracePt t="65760" x="8001000" y="2616200"/>
          <p14:tracePt t="65776" x="8116888" y="2670175"/>
          <p14:tracePt t="65793" x="8180388" y="2679700"/>
          <p14:tracePt t="65810" x="8242300" y="2687638"/>
          <p14:tracePt t="65827" x="8412163" y="2705100"/>
          <p14:tracePt t="65843" x="8528050" y="2705100"/>
          <p14:tracePt t="65860" x="8715375" y="2705100"/>
          <p14:tracePt t="65876" x="8947150" y="2616200"/>
          <p14:tracePt t="65877" x="9188450" y="2482850"/>
          <p14:tracePt t="65893" x="9375775" y="2330450"/>
          <p14:tracePt t="65910" x="9456738" y="2232025"/>
          <p14:tracePt t="65926" x="9501188" y="2143125"/>
          <p14:tracePt t="65943" x="9545638" y="1955800"/>
          <p14:tracePt t="65959" x="9555163" y="1893888"/>
          <p14:tracePt t="65976" x="9555163" y="1866900"/>
          <p14:tracePt t="65993" x="9545638" y="1839913"/>
          <p14:tracePt t="66009" x="9528175" y="1830388"/>
          <p14:tracePt t="66026" x="9510713" y="1812925"/>
          <p14:tracePt t="66043" x="9456738" y="1812925"/>
          <p14:tracePt t="66059" x="9412288" y="1803400"/>
          <p14:tracePt t="66076" x="9385300" y="1803400"/>
          <p14:tracePt t="66093" x="9277350" y="1803400"/>
          <p14:tracePt t="66109" x="9180513" y="1803400"/>
          <p14:tracePt t="66126" x="9072563" y="1803400"/>
          <p14:tracePt t="66142" x="8974138" y="1803400"/>
          <p14:tracePt t="66144" x="8920163" y="1803400"/>
          <p14:tracePt t="66159" x="8848725" y="1812925"/>
          <p14:tracePt t="66176" x="8796338" y="1847850"/>
          <p14:tracePt t="66192" x="8751888" y="1874838"/>
          <p14:tracePt t="66209" x="8688388" y="1946275"/>
          <p14:tracePt t="66226" x="8670925" y="1982788"/>
          <p14:tracePt t="66242" x="8643938" y="2009775"/>
          <p14:tracePt t="66259" x="8616950" y="2044700"/>
          <p14:tracePt t="66275" x="8609013" y="2071688"/>
          <p14:tracePt t="66292" x="8599488" y="2098675"/>
          <p14:tracePt t="66309" x="8582025" y="2170113"/>
          <p14:tracePt t="66325" x="8572500" y="2251075"/>
          <p14:tracePt t="66342" x="8572500" y="2312988"/>
          <p14:tracePt t="66359" x="8572500" y="2357438"/>
          <p14:tracePt t="66359" x="8572500" y="2401888"/>
          <p14:tracePt t="66375" x="8572500" y="2438400"/>
          <p14:tracePt t="66392" x="8572500" y="2500313"/>
          <p14:tracePt t="66409" x="8572500" y="2544763"/>
          <p14:tracePt t="66425" x="8572500" y="2670175"/>
          <p14:tracePt t="66442" x="8572500" y="2697163"/>
          <p14:tracePt t="66458" x="8572500" y="2724150"/>
          <p14:tracePt t="66475" x="8599488" y="2759075"/>
          <p14:tracePt t="66492" x="8599488" y="2768600"/>
          <p14:tracePt t="66508" x="8609013" y="2786063"/>
          <p14:tracePt t="66525" x="8634413" y="2822575"/>
          <p14:tracePt t="66541" x="8653463" y="2840038"/>
          <p14:tracePt t="68787" x="8643938" y="2840038"/>
          <p14:tracePt t="68800" x="8616950" y="2840038"/>
          <p14:tracePt t="68812" x="8491538" y="2840038"/>
          <p14:tracePt t="68825" x="7947025" y="2840038"/>
          <p14:tracePt t="68838" x="7081838" y="2840038"/>
          <p14:tracePt t="68854" x="6037263" y="2919413"/>
          <p14:tracePt t="68871" x="5330825" y="3062288"/>
          <p14:tracePt t="68887" x="4822825" y="3170238"/>
          <p14:tracePt t="68907" x="4125913" y="3268663"/>
          <p14:tracePt t="68921" x="3990975" y="3276600"/>
          <p14:tracePt t="68937" x="3938588" y="3276600"/>
          <p14:tracePt t="68954" x="3902075" y="3276600"/>
          <p14:tracePt t="69232" x="3902075" y="3268663"/>
          <p14:tracePt t="69244" x="3938588" y="3251200"/>
          <p14:tracePt t="69257" x="4010025" y="3224213"/>
          <p14:tracePt t="69270" x="4125913" y="3170238"/>
          <p14:tracePt t="69287" x="4322763" y="3125788"/>
          <p14:tracePt t="69304" x="4562475" y="3062288"/>
          <p14:tracePt t="69321" x="4867275" y="3036888"/>
          <p14:tracePt t="69337" x="4956175" y="3036888"/>
          <p14:tracePt t="69354" x="5037138" y="3036888"/>
          <p14:tracePt t="69370" x="5081588" y="3036888"/>
          <p14:tracePt t="69387" x="5205413" y="3036888"/>
          <p14:tracePt t="69403" x="5241925" y="3036888"/>
          <p14:tracePt t="69420" x="5268913" y="3036888"/>
          <p14:tracePt t="69437" x="5286375" y="3036888"/>
          <p14:tracePt t="69867" x="5286375" y="3027363"/>
          <p14:tracePt t="69880" x="5295900" y="3027363"/>
          <p14:tracePt t="69892" x="5303838" y="3009900"/>
          <p14:tracePt t="69943" x="5313363" y="3000375"/>
          <p14:tracePt t="70108" x="5313363" y="2990850"/>
          <p14:tracePt t="70121" x="5322888" y="2982913"/>
          <p14:tracePt t="70134" x="5322888" y="2955925"/>
          <p14:tracePt t="70146" x="5322888" y="2938463"/>
          <p14:tracePt t="70159" x="5322888" y="2919413"/>
          <p14:tracePt t="70172" x="5322888" y="2911475"/>
          <p14:tracePt t="70185" x="5322888" y="2894013"/>
          <p14:tracePt t="70210" x="5322888" y="2884488"/>
          <p14:tracePt t="70222" x="5322888" y="2874963"/>
          <p14:tracePt t="70236" x="5322888" y="2867025"/>
          <p14:tracePt t="70286" x="5322888" y="2857500"/>
          <p14:tracePt t="70477" x="5348288" y="2857500"/>
          <p14:tracePt t="70489" x="5411788" y="2857500"/>
          <p14:tracePt t="70503" x="5537200" y="2847975"/>
          <p14:tracePt t="70517" x="5751513" y="2847975"/>
          <p14:tracePt t="70535" x="6037263" y="2830513"/>
          <p14:tracePt t="70551" x="6205538" y="2830513"/>
          <p14:tracePt t="70567" x="6411913" y="2822575"/>
          <p14:tracePt t="70584" x="6473825" y="2813050"/>
          <p14:tracePt t="70601" x="6510338" y="2803525"/>
          <p14:tracePt t="70870" x="6500813" y="2803525"/>
          <p14:tracePt t="70883" x="6465888" y="2803525"/>
          <p14:tracePt t="70896" x="6357938" y="2795588"/>
          <p14:tracePt t="70908" x="6188075" y="2786063"/>
          <p14:tracePt t="70921" x="5867400" y="2786063"/>
          <p14:tracePt t="70935" x="5589588" y="2786063"/>
          <p14:tracePt t="70950" x="5456238" y="2786063"/>
          <p14:tracePt t="70966" x="5357813" y="2786063"/>
          <p14:tracePt t="70983" x="5303838" y="2786063"/>
          <p14:tracePt t="71000" x="5241925" y="2768600"/>
          <p14:tracePt t="71016" x="5224463" y="2759075"/>
          <p14:tracePt t="71048" x="5214938" y="2759075"/>
          <p14:tracePt t="71378" x="5232400" y="2759075"/>
          <p14:tracePt t="71391" x="5330825" y="2759075"/>
          <p14:tracePt t="71404" x="5500688" y="2741613"/>
          <p14:tracePt t="71417" x="5786438" y="2714625"/>
          <p14:tracePt t="71432" x="6037263" y="2697163"/>
          <p14:tracePt t="71449" x="6180138" y="2679700"/>
          <p14:tracePt t="71465" x="6251575" y="2670175"/>
          <p14:tracePt t="71482" x="6313488" y="2652713"/>
          <p14:tracePt t="71499" x="6323013" y="2652713"/>
          <p14:tracePt t="71515" x="6330950" y="2652713"/>
          <p14:tracePt t="71532" x="6340475" y="2652713"/>
          <p14:tracePt t="71620" x="6340475" y="2643188"/>
          <p14:tracePt t="71658" x="6348413" y="2633663"/>
          <p14:tracePt t="71670" x="6375400" y="2633663"/>
          <p14:tracePt t="71683" x="6438900" y="2633663"/>
          <p14:tracePt t="71696" x="6527800" y="2616200"/>
          <p14:tracePt t="71708" x="6634163" y="2608263"/>
          <p14:tracePt t="71721" x="6715125" y="2608263"/>
          <p14:tracePt t="71734" x="6777038" y="2598738"/>
          <p14:tracePt t="71748" x="6813550" y="2598738"/>
          <p14:tracePt t="71765" x="6831013" y="2598738"/>
          <p14:tracePt t="71810" x="6840538" y="2598738"/>
          <p14:tracePt t="71975" x="6823075" y="2598738"/>
          <p14:tracePt t="71988" x="6769100" y="2608263"/>
          <p14:tracePt t="72001" x="6688138" y="2633663"/>
          <p14:tracePt t="72015" x="6589713" y="2679700"/>
          <p14:tracePt t="72031" x="6473825" y="2714625"/>
          <p14:tracePt t="72048" x="6375400" y="2768600"/>
          <p14:tracePt t="72065" x="6323013" y="2786063"/>
          <p14:tracePt t="72081" x="6313488" y="2786063"/>
          <p14:tracePt t="72097" x="6303963" y="2795588"/>
          <p14:tracePt t="72395" x="6313488" y="2795588"/>
          <p14:tracePt t="72408" x="6340475" y="2803525"/>
          <p14:tracePt t="72420" x="6402388" y="2813050"/>
          <p14:tracePt t="72433" x="6500813" y="2822575"/>
          <p14:tracePt t="72447" x="6616700" y="2830513"/>
          <p14:tracePt t="72463" x="6732588" y="2830513"/>
          <p14:tracePt t="72480" x="6804025" y="2840038"/>
          <p14:tracePt t="72497" x="6867525" y="2840038"/>
          <p14:tracePt t="72852" x="6884988" y="2840038"/>
          <p14:tracePt t="72865" x="6902450" y="2840038"/>
          <p14:tracePt t="72878" x="6956425" y="2830513"/>
          <p14:tracePt t="72890" x="7037388" y="2813050"/>
          <p14:tracePt t="72903" x="7116763" y="2795588"/>
          <p14:tracePt t="72916" x="7197725" y="2776538"/>
          <p14:tracePt t="72929" x="7251700" y="2759075"/>
          <p14:tracePt t="72946" x="7269163" y="2751138"/>
          <p14:tracePt t="72963" x="7277100" y="2751138"/>
          <p14:tracePt t="72979" x="7286625" y="2751138"/>
          <p14:tracePt t="72996" x="7296150" y="2751138"/>
          <p14:tracePt t="73055" x="7304088" y="2751138"/>
          <p14:tracePt t="73068" x="7313613" y="2751138"/>
          <p14:tracePt t="73080" x="7331075" y="2741613"/>
          <p14:tracePt t="73093" x="7348538" y="2741613"/>
          <p14:tracePt t="73106" x="7402513" y="2741613"/>
          <p14:tracePt t="73118" x="7456488" y="2741613"/>
          <p14:tracePt t="73131" x="7537450" y="2741613"/>
          <p14:tracePt t="73145" x="7581900" y="2741613"/>
          <p14:tracePt t="73162" x="7616825" y="2741613"/>
          <p14:tracePt t="73179" x="7661275" y="2741613"/>
          <p14:tracePt t="73196" x="7715250" y="2741613"/>
          <p14:tracePt t="73212" x="7742238" y="2741613"/>
          <p14:tracePt t="73229" x="7759700" y="2741613"/>
          <p14:tracePt t="73246" x="7796213" y="2741613"/>
          <p14:tracePt t="73262" x="7813675" y="2741613"/>
          <p14:tracePt t="73279" x="7831138" y="2741613"/>
          <p14:tracePt t="73767" x="7840663" y="2741613"/>
          <p14:tracePt t="73793" x="7848600" y="2741613"/>
          <p14:tracePt t="73843" x="7858125" y="2741613"/>
          <p14:tracePt t="73881" x="7867650" y="2741613"/>
          <p14:tracePt t="73894" x="7875588" y="2741613"/>
          <p14:tracePt t="73932" x="7885113" y="2741613"/>
          <p14:tracePt t="73945" x="7894638" y="2741613"/>
          <p14:tracePt t="73957" x="7902575" y="2741613"/>
          <p14:tracePt t="73970" x="7929563" y="2751138"/>
          <p14:tracePt t="73995" x="7939088" y="2751138"/>
          <p14:tracePt t="74021" x="7947025" y="2751138"/>
          <p14:tracePt t="74046" x="7956550" y="2751138"/>
          <p14:tracePt t="74059" x="7966075" y="2751138"/>
          <p14:tracePt t="74084" x="7966075" y="2759075"/>
          <p14:tracePt t="74097" x="7974013" y="2759075"/>
          <p14:tracePt t="74147" x="7983538" y="2759075"/>
          <p14:tracePt t="74186" x="7991475" y="2759075"/>
          <p14:tracePt t="74389" x="7991475" y="2768600"/>
          <p14:tracePt t="75444" x="7991475" y="2776538"/>
          <p14:tracePt t="75495" x="7991475" y="2786063"/>
          <p14:tracePt t="75508" x="7991475" y="2795588"/>
          <p14:tracePt t="75520" x="7974013" y="2813050"/>
          <p14:tracePt t="75533" x="7956550" y="2840038"/>
          <p14:tracePt t="75546" x="7929563" y="2884488"/>
          <p14:tracePt t="75559" x="7894638" y="2946400"/>
          <p14:tracePt t="75574" x="7858125" y="3027363"/>
          <p14:tracePt t="75591" x="7848600" y="3054350"/>
          <p14:tracePt t="75608" x="7831138" y="3081338"/>
          <p14:tracePt t="75624" x="7831138" y="3089275"/>
          <p14:tracePt t="76944" x="7875588" y="3089275"/>
          <p14:tracePt t="76957" x="7929563" y="3089275"/>
          <p14:tracePt t="76969" x="8018463" y="3089275"/>
          <p14:tracePt t="76982" x="8161338" y="3089275"/>
          <p14:tracePt t="76995" x="8313738" y="3089275"/>
          <p14:tracePt t="77007" x="8491538" y="3089275"/>
          <p14:tracePt t="77021" x="8616950" y="3108325"/>
          <p14:tracePt t="77038" x="8732838" y="3133725"/>
          <p14:tracePt t="77055" x="8858250" y="3152775"/>
          <p14:tracePt t="77072" x="9090025" y="3187700"/>
          <p14:tracePt t="77088" x="9188450" y="3197225"/>
          <p14:tracePt t="77105" x="9304338" y="3205163"/>
          <p14:tracePt t="77122" x="9510713" y="3205163"/>
          <p14:tracePt t="77138" x="9582150" y="3187700"/>
          <p14:tracePt t="77155" x="9653588" y="3143250"/>
          <p14:tracePt t="77171" x="9715500" y="3108325"/>
          <p14:tracePt t="77188" x="9848850" y="3036888"/>
          <p14:tracePt t="77205" x="9902825" y="3000375"/>
          <p14:tracePt t="77221" x="9939338" y="2973388"/>
          <p14:tracePt t="77238" x="9991725" y="2919413"/>
          <p14:tracePt t="77254" x="10010775" y="2874963"/>
          <p14:tracePt t="77271" x="10037763" y="2822575"/>
          <p14:tracePt t="77288" x="10055225" y="2768600"/>
          <p14:tracePt t="77304" x="10063163" y="2741613"/>
          <p14:tracePt t="77321" x="10063163" y="2732088"/>
          <p14:tracePt t="77338" x="10072688" y="2714625"/>
          <p14:tracePt t="77363" x="10082213" y="2697163"/>
          <p14:tracePt t="77388" x="10082213" y="2687638"/>
          <p14:tracePt t="77401" x="10082213" y="2679700"/>
          <p14:tracePt t="77414" x="10082213" y="2670175"/>
          <p14:tracePt t="77426" x="10082213" y="2660650"/>
          <p14:tracePt t="77439" x="10082213" y="2652713"/>
          <p14:tracePt t="77454" x="10082213" y="2643188"/>
          <p14:tracePt t="77471" x="10082213" y="2633663"/>
          <p14:tracePt t="77487" x="10072688" y="2608263"/>
          <p14:tracePt t="77504" x="10028238" y="2571750"/>
          <p14:tracePt t="77521" x="10001250" y="2544763"/>
          <p14:tracePt t="77537" x="9974263" y="2517775"/>
          <p14:tracePt t="77554" x="9902825" y="2490788"/>
          <p14:tracePt t="77570" x="9858375" y="2473325"/>
          <p14:tracePt t="77587" x="9813925" y="2455863"/>
          <p14:tracePt t="77604" x="9715500" y="2446338"/>
          <p14:tracePt t="77620" x="9626600" y="2446338"/>
          <p14:tracePt t="77637" x="9545638" y="2446338"/>
          <p14:tracePt t="77654" x="9466263" y="2446338"/>
          <p14:tracePt t="77670" x="9367838" y="2446338"/>
          <p14:tracePt t="77687" x="9304338" y="2446338"/>
          <p14:tracePt t="77704" x="9269413" y="2446338"/>
          <p14:tracePt t="77720" x="9170988" y="2490788"/>
          <p14:tracePt t="77737" x="9126538" y="2517775"/>
          <p14:tracePt t="77754" x="9109075" y="2527300"/>
          <p14:tracePt t="77770" x="9082088" y="2544763"/>
          <p14:tracePt t="77787" x="9072563" y="2554288"/>
          <p14:tracePt t="77803" x="9072563" y="2562225"/>
          <p14:tracePt t="77820" x="9063038" y="2562225"/>
          <p14:tracePt t="77837" x="9063038" y="2571750"/>
          <p14:tracePt t="77858" x="9063038" y="2581275"/>
          <p14:tracePt t="77871" x="9063038" y="2589213"/>
          <p14:tracePt t="77896" x="9063038" y="2598738"/>
          <p14:tracePt t="77909" x="9063038" y="2616200"/>
          <p14:tracePt t="77921" x="9063038" y="2633663"/>
          <p14:tracePt t="77936" x="9063038" y="2660650"/>
          <p14:tracePt t="77953" x="9082088" y="2687638"/>
          <p14:tracePt t="77970" x="9117013" y="2732088"/>
          <p14:tracePt t="77986" x="9232900" y="2813050"/>
          <p14:tracePt t="78003" x="9323388" y="2840038"/>
          <p14:tracePt t="78020" x="9412288" y="2867025"/>
          <p14:tracePt t="78036" x="9609138" y="2884488"/>
          <p14:tracePt t="78053" x="9705975" y="2901950"/>
          <p14:tracePt t="78069" x="9777413" y="2901950"/>
          <p14:tracePt t="78087" x="10001250" y="2901950"/>
          <p14:tracePt t="78103" x="10117138" y="2894013"/>
          <p14:tracePt t="78125" x="10323513" y="2830513"/>
          <p14:tracePt t="78137" x="10412413" y="2786063"/>
          <p14:tracePt t="78153" x="10501313" y="2751138"/>
          <p14:tracePt t="78169" x="10563225" y="2732088"/>
          <p14:tracePt t="78186" x="10609263" y="2705100"/>
          <p14:tracePt t="78203" x="10634663" y="2679700"/>
          <p14:tracePt t="78225" x="10634663" y="2670175"/>
          <p14:tracePt t="78252" x="10644188" y="2660650"/>
          <p14:tracePt t="78263" x="10644188" y="2652713"/>
          <p14:tracePt t="78276" x="10644188" y="2643188"/>
          <p14:tracePt t="78289" x="10644188" y="2608263"/>
          <p14:tracePt t="78302" x="10644188" y="2571750"/>
          <p14:tracePt t="78319" x="10644188" y="2544763"/>
          <p14:tracePt t="78336" x="10644188" y="2517775"/>
          <p14:tracePt t="78352" x="10644188" y="2490788"/>
          <p14:tracePt t="78369" x="10634663" y="2473325"/>
          <p14:tracePt t="78386" x="10609263" y="2465388"/>
          <p14:tracePt t="78402" x="10582275" y="2465388"/>
          <p14:tracePt t="78419" x="10483850" y="2438400"/>
          <p14:tracePt t="78435" x="10402888" y="2419350"/>
          <p14:tracePt t="78452" x="10304463" y="2419350"/>
          <p14:tracePt t="78469" x="10082213" y="2419350"/>
          <p14:tracePt t="78485" x="9983788" y="2419350"/>
          <p14:tracePt t="78502" x="9894888" y="2419350"/>
          <p14:tracePt t="78519" x="9698038" y="2419350"/>
          <p14:tracePt t="78535" x="9617075" y="2419350"/>
          <p14:tracePt t="78552" x="9528175" y="2419350"/>
          <p14:tracePt t="78569" x="9375775" y="2473325"/>
          <p14:tracePt t="78585" x="9296400" y="2500313"/>
          <p14:tracePt t="78602" x="9232900" y="2544763"/>
          <p14:tracePt t="78619" x="9134475" y="2571750"/>
          <p14:tracePt t="78635" x="9117013" y="2589213"/>
          <p14:tracePt t="78652" x="9099550" y="2608263"/>
          <p14:tracePt t="78668" x="9072563" y="2616200"/>
          <p14:tracePt t="78685" x="9037638" y="2633663"/>
          <p14:tracePt t="78702" x="9010650" y="2652713"/>
          <p14:tracePt t="78718" x="8974138" y="2660650"/>
          <p14:tracePt t="78735" x="8939213" y="2679700"/>
          <p14:tracePt t="78752" x="8929688" y="2687638"/>
          <p14:tracePt t="78768" x="8920163" y="2687638"/>
          <p14:tracePt t="78785" x="8912225" y="2697163"/>
          <p14:tracePt t="78809" x="8912225" y="2705100"/>
          <p14:tracePt t="78848" x="8912225" y="2714625"/>
          <p14:tracePt t="78860" x="8912225" y="2724150"/>
          <p14:tracePt t="78873" x="8912225" y="2732088"/>
          <p14:tracePt t="78886" x="8912225" y="2751138"/>
          <p14:tracePt t="78901" x="8912225" y="2768600"/>
          <p14:tracePt t="78918" x="8920163" y="2776538"/>
          <p14:tracePt t="78935" x="8920163" y="2786063"/>
          <p14:tracePt t="78951" x="8929688" y="2795588"/>
          <p14:tracePt t="78975" x="8929688" y="2803525"/>
          <p14:tracePt t="79013" x="8920163" y="2803525"/>
          <p14:tracePt t="79025" x="8885238" y="2803525"/>
          <p14:tracePt t="79038" x="8751888" y="2813050"/>
          <p14:tracePt t="79051" x="8474075" y="2822575"/>
          <p14:tracePt t="79068" x="7894638" y="2884488"/>
          <p14:tracePt t="79084" x="7419975" y="2911475"/>
          <p14:tracePt t="79101" x="6983413" y="2973388"/>
          <p14:tracePt t="79118" x="6911975" y="2973388"/>
          <p14:tracePt t="79134" x="6867525" y="2973388"/>
          <p14:tracePt t="79151" x="6840538" y="2973388"/>
          <p14:tracePt t="79167" x="6804025" y="2973388"/>
          <p14:tracePt t="79184" x="6796088" y="2973388"/>
          <p14:tracePt t="79203" x="6786563" y="2973388"/>
          <p14:tracePt t="79444" x="6786563" y="2965450"/>
          <p14:tracePt t="79457" x="6823075" y="2946400"/>
          <p14:tracePt t="79470" x="6911975" y="2894013"/>
          <p14:tracePt t="79483" x="7062788" y="2822575"/>
          <p14:tracePt t="79500" x="7224713" y="2732088"/>
          <p14:tracePt t="79517" x="7340600" y="2679700"/>
          <p14:tracePt t="79534" x="7429500" y="2616200"/>
          <p14:tracePt t="79550" x="7446963" y="2608263"/>
          <p14:tracePt t="79566" x="7456488" y="2598738"/>
          <p14:tracePt t="79583" x="7456488" y="2589213"/>
          <p14:tracePt t="79800" x="7466013" y="2589213"/>
          <p14:tracePt t="79825" x="7483475" y="2589213"/>
          <p14:tracePt t="79838" x="7510463" y="2616200"/>
          <p14:tracePt t="79851" x="7554913" y="2660650"/>
          <p14:tracePt t="79863" x="7626350" y="2724150"/>
          <p14:tracePt t="79876" x="7705725" y="2803525"/>
          <p14:tracePt t="79889" x="7786688" y="2884488"/>
          <p14:tracePt t="79902" x="7858125" y="2946400"/>
          <p14:tracePt t="79916" x="7894638" y="2982913"/>
          <p14:tracePt t="79933" x="7939088" y="3009900"/>
          <p14:tracePt t="79949" x="7966075" y="3017838"/>
          <p14:tracePt t="79978" x="7966075" y="3027363"/>
          <p14:tracePt t="79991" x="7974013" y="3027363"/>
          <p14:tracePt t="80283" x="7983538" y="3027363"/>
          <p14:tracePt t="80296" x="8027988" y="3027363"/>
          <p14:tracePt t="80309" x="8153400" y="3017838"/>
          <p14:tracePt t="80321" x="8394700" y="2990850"/>
          <p14:tracePt t="80334" x="8751888" y="2973388"/>
          <p14:tracePt t="80348" x="9055100" y="2955925"/>
          <p14:tracePt t="80365" x="9232900" y="2946400"/>
          <p14:tracePt t="80382" x="9323388" y="2938463"/>
          <p14:tracePt t="80398" x="9394825" y="2938463"/>
          <p14:tracePt t="80415" x="9412288" y="2938463"/>
          <p14:tracePt t="80432" x="9429750" y="2938463"/>
          <p14:tracePt t="80449" x="9439275" y="2938463"/>
          <p14:tracePt t="80575" x="9447213" y="2938463"/>
          <p14:tracePt t="80600" x="9456738" y="2938463"/>
          <p14:tracePt t="80613" x="9466263" y="2938463"/>
          <p14:tracePt t="80626" x="9483725" y="2938463"/>
          <p14:tracePt t="80638" x="9528175" y="2938463"/>
          <p14:tracePt t="80651" x="9555163" y="2938463"/>
          <p14:tracePt t="80665" x="9590088" y="2938463"/>
          <p14:tracePt t="80681" x="9599613" y="2938463"/>
          <p14:tracePt t="80698" x="9609138" y="2938463"/>
          <p14:tracePt t="80714" x="9617075" y="2938463"/>
          <p14:tracePt t="80753" x="9626600" y="2938463"/>
          <p14:tracePt t="80892" x="9599613" y="2938463"/>
          <p14:tracePt t="80905" x="9456738" y="2938463"/>
          <p14:tracePt t="80918" x="9126538" y="2919413"/>
          <p14:tracePt t="80931" x="8680450" y="2901950"/>
          <p14:tracePt t="80947" x="8394700" y="2894013"/>
          <p14:tracePt t="80964" x="8296275" y="2857500"/>
          <p14:tracePt t="80981" x="8197850" y="2840038"/>
          <p14:tracePt t="80997" x="8161338" y="2840038"/>
          <p14:tracePt t="81014" x="8161338" y="2830513"/>
          <p14:tracePt t="81030" x="8153400" y="2830513"/>
          <p14:tracePt t="81185" x="8170863" y="2830513"/>
          <p14:tracePt t="81197" x="8205788" y="2830513"/>
          <p14:tracePt t="81210" x="8277225" y="2830513"/>
          <p14:tracePt t="81223" x="8394700" y="2830513"/>
          <p14:tracePt t="81235" x="8537575" y="2830513"/>
          <p14:tracePt t="81248" x="8643938" y="2830513"/>
          <p14:tracePt t="81263" x="8732838" y="2830513"/>
          <p14:tracePt t="81280" x="8796338" y="2830513"/>
          <p14:tracePt t="81297" x="8858250" y="2830513"/>
          <p14:tracePt t="81313" x="8991600" y="2830513"/>
          <p14:tracePt t="81330" x="9055100" y="2830513"/>
          <p14:tracePt t="81347" x="9099550" y="2830513"/>
          <p14:tracePt t="81364" x="9197975" y="2847975"/>
          <p14:tracePt t="81380" x="9232900" y="2857500"/>
          <p14:tracePt t="81397" x="9296400" y="2874963"/>
          <p14:tracePt t="81413" x="9402763" y="2894013"/>
          <p14:tracePt t="81430" x="9439275" y="2901950"/>
          <p14:tracePt t="81446" x="9466263" y="2901950"/>
          <p14:tracePt t="81463" x="9483725" y="2901950"/>
          <p14:tracePt t="81959" x="9474200" y="2901950"/>
          <p14:tracePt t="81972" x="9456738" y="2901950"/>
          <p14:tracePt t="81985" x="9429750" y="2894013"/>
          <p14:tracePt t="81997" x="9367838" y="2867025"/>
          <p14:tracePt t="82012" x="9269413" y="2830513"/>
          <p14:tracePt t="82029" x="9144000" y="2795588"/>
          <p14:tracePt t="82045" x="9037638" y="2759075"/>
          <p14:tracePt t="82062" x="8875713" y="2697163"/>
          <p14:tracePt t="82079" x="8831263" y="2670175"/>
          <p14:tracePt t="82095" x="8777288" y="2652713"/>
          <p14:tracePt t="82112" x="8724900" y="2625725"/>
          <p14:tracePt t="82128" x="8705850" y="2616200"/>
          <p14:tracePt t="82145" x="8697913" y="2608263"/>
          <p14:tracePt t="82162" x="8661400" y="2589213"/>
          <p14:tracePt t="82178" x="8643938" y="2581275"/>
          <p14:tracePt t="82195" x="8626475" y="2571750"/>
          <p14:tracePt t="82211" x="8609013" y="2562225"/>
          <p14:tracePt t="82228" x="8582025" y="2554288"/>
          <p14:tracePt t="82245" x="8562975" y="2544763"/>
          <p14:tracePt t="82261" x="8555038" y="2544763"/>
          <p14:tracePt t="82278" x="8510588" y="2544763"/>
          <p14:tracePt t="82295" x="8466138" y="2544763"/>
          <p14:tracePt t="82311" x="8439150" y="2544763"/>
          <p14:tracePt t="82328" x="8358188" y="2562225"/>
          <p14:tracePt t="82345" x="8331200" y="2571750"/>
          <p14:tracePt t="82361" x="8313738" y="2581275"/>
          <p14:tracePt t="82378" x="8269288" y="2608263"/>
          <p14:tracePt t="82394" x="8259763" y="2616200"/>
          <p14:tracePt t="82411" x="8242300" y="2625725"/>
          <p14:tracePt t="82428" x="8232775" y="2643188"/>
          <p14:tracePt t="82444" x="8197850" y="2687638"/>
          <p14:tracePt t="82461" x="8170863" y="2724150"/>
          <p14:tracePt t="82478" x="8143875" y="2768600"/>
          <p14:tracePt t="82494" x="8126413" y="2813050"/>
          <p14:tracePt t="82511" x="8126413" y="2822575"/>
          <p14:tracePt t="82527" x="8116888" y="2822575"/>
          <p14:tracePt t="82544" x="8116888" y="2830513"/>
          <p14:tracePt t="83535" x="8134350" y="2830513"/>
          <p14:tracePt t="83547" x="8215313" y="2847975"/>
          <p14:tracePt t="83560" x="8348663" y="2857500"/>
          <p14:tracePt t="83573" x="8537575" y="2857500"/>
          <p14:tracePt t="83586" x="8653463" y="2867025"/>
          <p14:tracePt t="83598" x="8715375" y="2867025"/>
          <p14:tracePt t="83611" x="8732838" y="2867025"/>
          <p14:tracePt t="83625" x="8759825" y="2867025"/>
          <p14:tracePt t="83661" x="8769350" y="2867025"/>
          <p14:tracePt t="83687" x="8769350" y="2857500"/>
          <p14:tracePt t="83700" x="8769350" y="2840038"/>
          <p14:tracePt t="83712" x="8769350" y="2830513"/>
          <p14:tracePt t="83738" x="8769350" y="2813050"/>
          <p14:tracePt t="83750" x="8769350" y="2803525"/>
          <p14:tracePt t="83763" x="8769350" y="2795588"/>
          <p14:tracePt t="83776" x="8759825" y="2786063"/>
          <p14:tracePt t="83792" x="8759825" y="2776538"/>
          <p14:tracePt t="83808" x="8751888" y="2759075"/>
          <p14:tracePt t="83825" x="8742363" y="2759075"/>
          <p14:tracePt t="83842" x="8724900" y="2732088"/>
          <p14:tracePt t="83858" x="8715375" y="2724150"/>
          <p14:tracePt t="83875" x="8705850" y="2687638"/>
          <p14:tracePt t="83892" x="8688388" y="2625725"/>
          <p14:tracePt t="83908" x="8680450" y="2598738"/>
          <p14:tracePt t="83925" x="8670925" y="2589213"/>
          <p14:tracePt t="83942" x="8661400" y="2554288"/>
          <p14:tracePt t="83958" x="8653463" y="2554288"/>
          <p14:tracePt t="83975" x="8643938" y="2544763"/>
          <p14:tracePt t="83992" x="8634413" y="2544763"/>
          <p14:tracePt t="84008" x="8626475" y="2544763"/>
          <p14:tracePt t="84025" x="8616950" y="2536825"/>
          <p14:tracePt t="84042" x="8589963" y="2527300"/>
          <p14:tracePt t="84058" x="8582025" y="2527300"/>
          <p14:tracePt t="84075" x="8572500" y="2527300"/>
          <p14:tracePt t="84091" x="8562975" y="2527300"/>
          <p14:tracePt t="84108" x="8545513" y="2517775"/>
          <p14:tracePt t="84125" x="8537575" y="2509838"/>
          <p14:tracePt t="84141" x="8528050" y="2509838"/>
          <p14:tracePt t="84158" x="8510588" y="2500313"/>
          <p14:tracePt t="84174" x="8510588" y="2490788"/>
          <p14:tracePt t="84461" x="8518525" y="2490788"/>
          <p14:tracePt t="84474" x="8555038" y="2509838"/>
          <p14:tracePt t="84486" x="8634413" y="2554288"/>
          <p14:tracePt t="84499" x="8732838" y="2625725"/>
          <p14:tracePt t="84512" x="8885238" y="2714625"/>
          <p14:tracePt t="84525" x="8991600" y="2786063"/>
          <p14:tracePt t="84540" x="9090025" y="2822575"/>
          <p14:tracePt t="84557" x="9170988" y="2847975"/>
          <p14:tracePt t="84574" x="9232900" y="2874963"/>
          <p14:tracePt t="84590" x="9269413" y="2894013"/>
          <p14:tracePt t="84607" x="9277350" y="2901950"/>
          <p14:tracePt t="84624" x="9286875" y="2901950"/>
          <p14:tracePt t="84664" x="9296400" y="2901950"/>
          <p14:tracePt t="84690" x="9313863" y="2901950"/>
          <p14:tracePt t="84702" x="9331325" y="2901950"/>
          <p14:tracePt t="84715" x="9358313" y="2911475"/>
          <p14:tracePt t="84728" x="9412288" y="2911475"/>
          <p14:tracePt t="84740" x="9456738" y="2928938"/>
          <p14:tracePt t="84757" x="9510713" y="2938463"/>
          <p14:tracePt t="84773" x="9563100" y="2938463"/>
          <p14:tracePt t="84790" x="9590088" y="2946400"/>
          <p14:tracePt t="84807" x="9634538" y="2946400"/>
          <p14:tracePt t="84823" x="9644063" y="2946400"/>
          <p14:tracePt t="84854" x="9653588" y="2946400"/>
          <p14:tracePt t="84880" x="9653588" y="2955925"/>
          <p14:tracePt t="85388" x="9644063" y="2955925"/>
          <p14:tracePt t="85401" x="9609138" y="2955925"/>
          <p14:tracePt t="85414" x="9501188" y="2955925"/>
          <p14:tracePt t="85426" x="9277350" y="2955925"/>
          <p14:tracePt t="85440" x="8823325" y="2919413"/>
          <p14:tracePt t="85455" x="8402638" y="2919413"/>
          <p14:tracePt t="85472" x="8143875" y="2884488"/>
          <p14:tracePt t="85489" x="8081963" y="2874963"/>
          <p14:tracePt t="85505" x="8054975" y="2874963"/>
          <p14:tracePt t="85522" x="8045450" y="2874963"/>
          <p14:tracePt t="85744" x="8037513" y="2874963"/>
          <p14:tracePt t="86417" x="8045450" y="2874963"/>
          <p14:tracePt t="86430" x="8081963" y="2874963"/>
          <p14:tracePt t="86443" x="8170863" y="2874963"/>
          <p14:tracePt t="86456" x="8367713" y="2874963"/>
          <p14:tracePt t="86470" x="8742363" y="2874963"/>
          <p14:tracePt t="86487" x="9144000" y="2874963"/>
          <p14:tracePt t="86503" x="9439275" y="2874963"/>
          <p14:tracePt t="86520" x="9885363" y="2874963"/>
          <p14:tracePt t="86537" x="10063163" y="2874963"/>
          <p14:tracePt t="86553" x="10180638" y="2874963"/>
          <p14:tracePt t="86570" x="10323513" y="2874963"/>
          <p14:tracePt t="86586" x="10348913" y="2874963"/>
          <p14:tracePt t="86603" x="10358438" y="2874963"/>
          <p14:tracePt t="86646" x="10367963" y="2874963"/>
          <p14:tracePt t="87053" x="10358438" y="2894013"/>
          <p14:tracePt t="87065" x="10348913" y="2919413"/>
          <p14:tracePt t="87078" x="10340975" y="2938463"/>
          <p14:tracePt t="87091" x="10331450" y="2946400"/>
          <p14:tracePt t="87103" x="10323513" y="2973388"/>
          <p14:tracePt t="87154" x="10323513" y="2982913"/>
          <p14:tracePt t="87168" x="10313988" y="2982913"/>
          <p14:tracePt t="87193" x="10304463" y="2982913"/>
          <p14:tracePt t="87205" x="10296525" y="2982913"/>
          <p14:tracePt t="87218" x="10287000" y="2973388"/>
          <p14:tracePt t="87231" x="10269538" y="2973388"/>
          <p14:tracePt t="87243" x="10215563" y="2938463"/>
          <p14:tracePt t="87256" x="10126663" y="2901950"/>
          <p14:tracePt t="87269" x="10018713" y="2867025"/>
          <p14:tracePt t="87285" x="9920288" y="2830513"/>
          <p14:tracePt t="87302" x="9848850" y="2803525"/>
          <p14:tracePt t="87318" x="9796463" y="2786063"/>
          <p14:tracePt t="87335" x="9680575" y="2751138"/>
          <p14:tracePt t="87352" x="9617075" y="2732088"/>
          <p14:tracePt t="87368" x="9555163" y="2705100"/>
          <p14:tracePt t="87385" x="9429750" y="2679700"/>
          <p14:tracePt t="87402" x="9358313" y="2660650"/>
          <p14:tracePt t="87418" x="9286875" y="2643188"/>
          <p14:tracePt t="87435" x="9090025" y="2608263"/>
          <p14:tracePt t="87452" x="8991600" y="2589213"/>
          <p14:tracePt t="87468" x="8902700" y="2562225"/>
          <p14:tracePt t="87485" x="8697913" y="2562225"/>
          <p14:tracePt t="87501" x="8589963" y="2562225"/>
          <p14:tracePt t="87518" x="8501063" y="2562225"/>
          <p14:tracePt t="87535" x="8358188" y="2562225"/>
          <p14:tracePt t="87551" x="8304213" y="2562225"/>
          <p14:tracePt t="87568" x="8277225" y="2562225"/>
          <p14:tracePt t="87585" x="8269288" y="2562225"/>
          <p14:tracePt t="87601" x="8259763" y="2562225"/>
          <p14:tracePt t="87636" x="8251825" y="2562225"/>
          <p14:tracePt t="87687" x="8242300" y="2562225"/>
          <p14:tracePt t="88043" x="8251825" y="2562225"/>
          <p14:tracePt t="88056" x="8286750" y="2562225"/>
          <p14:tracePt t="88069" x="8385175" y="2562225"/>
          <p14:tracePt t="88082" x="8562975" y="2571750"/>
          <p14:tracePt t="88094" x="8920163" y="2625725"/>
          <p14:tracePt t="88107" x="9251950" y="2652713"/>
          <p14:tracePt t="88119" x="9429750" y="2670175"/>
          <p14:tracePt t="88133" x="9599613" y="2687638"/>
          <p14:tracePt t="88150" x="9680575" y="2697163"/>
          <p14:tracePt t="88167" x="9759950" y="2714625"/>
          <p14:tracePt t="88184" x="9858375" y="2732088"/>
          <p14:tracePt t="88200" x="9885363" y="2732088"/>
          <p14:tracePt t="88217" x="9894888" y="2741613"/>
          <p14:tracePt t="88233" x="9902825" y="2751138"/>
          <p14:tracePt t="88250" x="9920288" y="2751138"/>
          <p14:tracePt t="88272" x="9929813" y="2751138"/>
          <p14:tracePt t="88285" x="9929813" y="2759075"/>
          <p14:tracePt t="88300" x="9939338" y="2768600"/>
          <p14:tracePt t="88316" x="9956800" y="2768600"/>
          <p14:tracePt t="88333" x="9966325" y="2786063"/>
          <p14:tracePt t="88350" x="10028238" y="2840038"/>
          <p14:tracePt t="88366" x="10090150" y="2874963"/>
          <p14:tracePt t="88383" x="10144125" y="2928938"/>
          <p14:tracePt t="88400" x="10287000" y="3027363"/>
          <p14:tracePt t="88416" x="10340975" y="3062288"/>
          <p14:tracePt t="88433" x="10385425" y="3081338"/>
          <p14:tracePt t="88450" x="10429875" y="3108325"/>
          <p14:tracePt t="88466" x="10439400" y="3108325"/>
          <p14:tracePt t="88483" x="10447338" y="3108325"/>
          <p14:tracePt t="88501" x="10456863" y="3108325"/>
          <p14:tracePt t="88516" x="10466388" y="3108325"/>
          <p14:tracePt t="88533" x="10491788" y="3108325"/>
          <p14:tracePt t="88549" x="10528300" y="3108325"/>
          <p14:tracePt t="88566" x="10661650" y="3036888"/>
          <p14:tracePt t="88583" x="10725150" y="2982913"/>
          <p14:tracePt t="88599" x="10752138" y="2928938"/>
          <p14:tracePt t="88616" x="10760075" y="2894013"/>
          <p14:tracePt t="88633" x="10760075" y="2874963"/>
          <p14:tracePt t="88649" x="10760075" y="2857500"/>
          <p14:tracePt t="88666" x="10706100" y="2822575"/>
          <p14:tracePt t="88683" x="10661650" y="2795588"/>
          <p14:tracePt t="88699" x="10626725" y="2776538"/>
          <p14:tracePt t="88716" x="10582275" y="2751138"/>
          <p14:tracePt t="88732" x="10555288" y="2741613"/>
          <p14:tracePt t="88749" x="10537825" y="2741613"/>
          <p14:tracePt t="88766" x="10501313" y="2741613"/>
          <p14:tracePt t="88782" x="10260013" y="2714625"/>
          <p14:tracePt t="88799" x="10037763" y="2714625"/>
          <p14:tracePt t="88816" x="9966325" y="2714625"/>
          <p14:tracePt t="88832" x="9912350" y="2714625"/>
          <p14:tracePt t="88849" x="9902825" y="2714625"/>
          <p14:tracePt t="88882" x="9894888" y="2714625"/>
          <p14:tracePt t="88932" x="9894888" y="2724150"/>
          <p14:tracePt t="88958" x="9894888" y="2741613"/>
          <p14:tracePt t="88970" x="9894888" y="2768600"/>
          <p14:tracePt t="88983" x="9894888" y="2813050"/>
          <p14:tracePt t="88996" x="9894888" y="2874963"/>
          <p14:tracePt t="89008" x="9894888" y="2928938"/>
          <p14:tracePt t="89021" x="9912350" y="2982913"/>
          <p14:tracePt t="89034" x="9929813" y="3009900"/>
          <p14:tracePt t="89048" x="9929813" y="3027363"/>
          <p14:tracePt t="89065" x="9947275" y="3044825"/>
          <p14:tracePt t="89082" x="9956800" y="3054350"/>
          <p14:tracePt t="89098" x="9974263" y="3062288"/>
          <p14:tracePt t="89115" x="9983788" y="3062288"/>
          <p14:tracePt t="89132" x="9983788" y="3071813"/>
          <p14:tracePt t="89148" x="9991725" y="3071813"/>
          <p14:tracePt t="89165" x="10001250" y="3071813"/>
          <p14:tracePt t="89453" x="9991725" y="3071813"/>
          <p14:tracePt t="89491" x="9991725" y="3062288"/>
          <p14:tracePt t="89504" x="9983788" y="3062288"/>
          <p14:tracePt t="89555" x="9983788" y="3054350"/>
          <p14:tracePt t="89758" x="9974263" y="3054350"/>
          <p14:tracePt t="89770" x="9966325" y="3054350"/>
          <p14:tracePt t="89783" x="9947275" y="3054350"/>
          <p14:tracePt t="89798" x="9912350" y="3054350"/>
          <p14:tracePt t="89814" x="9831388" y="3054350"/>
          <p14:tracePt t="89830" x="9671050" y="3054350"/>
          <p14:tracePt t="89847" x="8966200" y="3062288"/>
          <p14:tracePt t="89864" x="8634413" y="3098800"/>
          <p14:tracePt t="89880" x="8331200" y="3125788"/>
          <p14:tracePt t="89897" x="8045450" y="3152775"/>
          <p14:tracePt t="89897" x="7813675" y="3170238"/>
          <p14:tracePt t="89913" x="7554913" y="3214688"/>
          <p14:tracePt t="89930" x="7375525" y="3214688"/>
          <p14:tracePt t="89947" x="7197725" y="3224213"/>
          <p14:tracePt t="89963" x="6938963" y="3251200"/>
          <p14:tracePt t="89980" x="6804025" y="3259138"/>
          <p14:tracePt t="89997" x="6599238" y="3276600"/>
          <p14:tracePt t="90013" x="6153150" y="3402013"/>
          <p14:tracePt t="90030" x="6018213" y="3465513"/>
          <p14:tracePt t="90046" x="5938838" y="3482975"/>
          <p14:tracePt t="90063" x="5902325" y="3500438"/>
          <p14:tracePt t="90088" x="5902325" y="3509963"/>
          <p14:tracePt t="90342" x="5894388" y="3509963"/>
          <p14:tracePt t="90355" x="5884863" y="3509963"/>
          <p14:tracePt t="90368" x="5875338" y="3509963"/>
          <p14:tracePt t="90380" x="5867400" y="3509963"/>
          <p14:tracePt t="90396" x="5857875" y="3509963"/>
          <p14:tracePt t="90412" x="5830888" y="3509963"/>
          <p14:tracePt t="90429" x="5813425" y="3500438"/>
          <p14:tracePt t="90446" x="5786438" y="3490913"/>
          <p14:tracePt t="90462" x="5768975" y="3473450"/>
          <p14:tracePt t="90479" x="5759450" y="3473450"/>
          <p14:tracePt t="90496" x="5732463" y="3446463"/>
          <p14:tracePt t="90512" x="5715000" y="3429000"/>
          <p14:tracePt t="90532" x="5697538" y="3411538"/>
          <p14:tracePt t="90546" x="5688013" y="3411538"/>
          <p14:tracePt t="90562" x="5670550" y="3402013"/>
          <p14:tracePt t="90579" x="5670550" y="3394075"/>
          <p14:tracePt t="90596" x="5661025" y="3394075"/>
          <p14:tracePt t="90596" x="5634038" y="3375025"/>
          <p14:tracePt t="90612" x="5626100" y="3375025"/>
          <p14:tracePt t="90629" x="5616575" y="3367088"/>
          <p14:tracePt t="90646" x="5599113" y="3367088"/>
          <p14:tracePt t="90662" x="5572125" y="3357563"/>
          <p14:tracePt t="90679" x="5562600" y="3348038"/>
          <p14:tracePt t="90695" x="5554663" y="3348038"/>
          <p14:tracePt t="90712" x="5518150" y="3340100"/>
          <p14:tracePt t="90729" x="5510213" y="3330575"/>
          <p14:tracePt t="90745" x="5483225" y="3330575"/>
          <p14:tracePt t="90763" x="5438775" y="3330575"/>
          <p14:tracePt t="90778" x="5411788" y="3313113"/>
          <p14:tracePt t="90795" x="5375275" y="3313113"/>
          <p14:tracePt t="90812" x="5303838" y="3295650"/>
          <p14:tracePt t="90828" x="5268913" y="3295650"/>
          <p14:tracePt t="90845" x="5241925" y="3295650"/>
          <p14:tracePt t="90862" x="5224463" y="3295650"/>
          <p14:tracePt t="90879" x="5187950" y="3295650"/>
          <p14:tracePt t="90901" x="5180013" y="3295650"/>
          <p14:tracePt t="90914" x="5170488" y="3295650"/>
          <p14:tracePt t="90928" x="5160963" y="3295650"/>
          <p14:tracePt t="91651" x="5197475" y="3295650"/>
          <p14:tracePt t="91664" x="5259388" y="3295650"/>
          <p14:tracePt t="91676" x="5340350" y="3286125"/>
          <p14:tracePt t="91689" x="5465763" y="3276600"/>
          <p14:tracePt t="91702" x="5572125" y="3276600"/>
          <p14:tracePt t="91714" x="5670550" y="3276600"/>
          <p14:tracePt t="91727" x="5705475" y="3276600"/>
          <p14:tracePt t="91743" x="5732463" y="3276600"/>
          <p14:tracePt t="91760" x="5751513" y="3276600"/>
          <p14:tracePt t="91778" x="5759450" y="3276600"/>
          <p14:tracePt t="91803" x="5768975" y="3276600"/>
          <p14:tracePt t="91828" x="5776913" y="3276600"/>
          <p14:tracePt t="91854" x="5786438" y="3276600"/>
          <p14:tracePt t="91867" x="5803900" y="3276600"/>
          <p14:tracePt t="91879" x="5830888" y="3276600"/>
          <p14:tracePt t="91894" x="5875338" y="3276600"/>
          <p14:tracePt t="91910" x="5956300" y="3276600"/>
          <p14:tracePt t="91927" x="6010275" y="3276600"/>
          <p14:tracePt t="91943" x="6081713" y="3276600"/>
          <p14:tracePt t="91959" x="6089650" y="3276600"/>
          <p14:tracePt t="91976" x="6108700" y="3276600"/>
          <p14:tracePt t="91993" x="6116638" y="3276600"/>
          <p14:tracePt t="92286" x="6126163" y="3276600"/>
          <p14:tracePt t="92299" x="6143625" y="3276600"/>
          <p14:tracePt t="92312" x="6188075" y="3268663"/>
          <p14:tracePt t="92326" x="6269038" y="3251200"/>
          <p14:tracePt t="92342" x="6330950" y="3241675"/>
          <p14:tracePt t="92359" x="6357938" y="3224213"/>
          <p14:tracePt t="92375" x="6384925" y="3224213"/>
          <p14:tracePt t="92392" x="6394450" y="3224213"/>
          <p14:tracePt t="92426" x="6402388" y="3224213"/>
          <p14:tracePt t="92566" x="6411913" y="3224213"/>
          <p14:tracePt t="92591" x="6429375" y="3224213"/>
          <p14:tracePt t="92617" x="6438900" y="3224213"/>
          <p14:tracePt t="92667" x="6446838" y="3224213"/>
          <p14:tracePt t="92718" x="6456363" y="3224213"/>
          <p14:tracePt t="92998" x="6446838" y="3232150"/>
          <p14:tracePt t="93010" x="6429375" y="3268663"/>
          <p14:tracePt t="93023" x="6411913" y="3295650"/>
          <p14:tracePt t="93036" x="6402388" y="3322638"/>
          <p14:tracePt t="93049" x="6394450" y="3348038"/>
          <p14:tracePt t="93061" x="6394450" y="3357563"/>
          <p14:tracePt t="93075" x="6384925" y="3357563"/>
          <p14:tracePt t="93091" x="6384925" y="3367088"/>
          <p14:tracePt t="93107" x="6384925" y="3375025"/>
          <p14:tracePt t="93189" x="6384925" y="3384550"/>
          <p14:tracePt t="93227" x="6384925" y="3394075"/>
          <p14:tracePt t="93240" x="6384925" y="3402013"/>
          <p14:tracePt t="93252" x="6384925" y="3411538"/>
          <p14:tracePt t="93265" x="6384925" y="3419475"/>
          <p14:tracePt t="93277" x="6384925" y="3429000"/>
          <p14:tracePt t="93291" x="6384925" y="3446463"/>
          <p14:tracePt t="93307" x="6394450" y="3446463"/>
          <p14:tracePt t="93324" x="6394450" y="3455988"/>
          <p14:tracePt t="93340" x="6402388" y="3455988"/>
          <p14:tracePt t="93357" x="6402388" y="3465513"/>
          <p14:tracePt t="93373" x="6402388" y="3473450"/>
          <p14:tracePt t="93390" x="6411913" y="3473450"/>
          <p14:tracePt t="94167" x="6419850" y="3473450"/>
          <p14:tracePt t="94180" x="6456363" y="3473450"/>
          <p14:tracePt t="94192" x="6518275" y="3473450"/>
          <p14:tracePt t="94206" x="6653213" y="3473450"/>
          <p14:tracePt t="94222" x="6858000" y="3500438"/>
          <p14:tracePt t="94238" x="7143750" y="3517900"/>
          <p14:tracePt t="94255" x="7331075" y="3536950"/>
          <p14:tracePt t="94272" x="7545388" y="3562350"/>
          <p14:tracePt t="94288" x="7661275" y="3581400"/>
          <p14:tracePt t="94305" x="7742238" y="3581400"/>
          <p14:tracePt t="94322" x="7858125" y="3598863"/>
          <p14:tracePt t="94338" x="7875588" y="3598863"/>
          <p14:tracePt t="94355" x="7902575" y="3608388"/>
          <p14:tracePt t="94371" x="7939088" y="3608388"/>
          <p14:tracePt t="94388" x="7947025" y="3608388"/>
          <p14:tracePt t="94650" x="7956550" y="3608388"/>
          <p14:tracePt t="94663" x="7983538" y="3608388"/>
          <p14:tracePt t="94675" x="8072438" y="3589338"/>
          <p14:tracePt t="94688" x="8259763" y="3571875"/>
          <p14:tracePt t="94705" x="8518525" y="3554413"/>
          <p14:tracePt t="94721" x="8777288" y="3527425"/>
          <p14:tracePt t="94738" x="8875713" y="3527425"/>
          <p14:tracePt t="94754" x="8974138" y="3527425"/>
          <p14:tracePt t="94771" x="9010650" y="3527425"/>
          <p14:tracePt t="94787" x="9018588" y="3527425"/>
          <p14:tracePt t="94804" x="9045575" y="3527425"/>
          <p14:tracePt t="94821" x="9055100" y="3527425"/>
          <p14:tracePt t="95234" x="9045575" y="3527425"/>
          <p14:tracePt t="95247" x="9028113" y="3527425"/>
          <p14:tracePt t="95260" x="9001125" y="3527425"/>
          <p14:tracePt t="95272" x="8947150" y="3527425"/>
          <p14:tracePt t="95287" x="8875713" y="3527425"/>
          <p14:tracePt t="95303" x="8804275" y="3527425"/>
          <p14:tracePt t="95320" x="8751888" y="3527425"/>
          <p14:tracePt t="95336" x="8715375" y="3527425"/>
          <p14:tracePt t="95353" x="8697913" y="3527425"/>
          <p14:tracePt t="95370" x="8688388" y="3527425"/>
          <p14:tracePt t="95387" x="8680450" y="3527425"/>
          <p14:tracePt t="95403" x="8670925" y="3527425"/>
          <p14:tracePt t="95463" x="8661400" y="3527425"/>
          <p14:tracePt t="96073" x="8653463" y="3527425"/>
          <p14:tracePt t="96124" x="8653463" y="3517900"/>
          <p14:tracePt t="96136" x="8643938" y="3517900"/>
          <p14:tracePt t="96149" x="8634413" y="3517900"/>
          <p14:tracePt t="96162" x="8626475" y="3517900"/>
          <p14:tracePt t="96175" x="8626475" y="3509963"/>
          <p14:tracePt t="96187" x="8609013" y="3509963"/>
          <p14:tracePt t="96201" x="8599488" y="3500438"/>
          <p14:tracePt t="96218" x="8582025" y="3500438"/>
          <p14:tracePt t="96235" x="8562975" y="3482975"/>
          <p14:tracePt t="96251" x="8491538" y="3465513"/>
          <p14:tracePt t="96268" x="8466138" y="3455988"/>
          <p14:tracePt t="96285" x="8439150" y="3438525"/>
          <p14:tracePt t="96301" x="8375650" y="3402013"/>
          <p14:tracePt t="96318" x="8348663" y="3384550"/>
          <p14:tracePt t="96335" x="8304213" y="3375025"/>
          <p14:tracePt t="96351" x="8259763" y="3357563"/>
          <p14:tracePt t="96370" x="8197850" y="3340100"/>
          <p14:tracePt t="96384" x="8153400" y="3340100"/>
          <p14:tracePt t="96401" x="8126413" y="3330575"/>
          <p14:tracePt t="96418" x="8089900" y="3330575"/>
          <p14:tracePt t="96434" x="8081963" y="3330575"/>
          <p14:tracePt t="96451" x="8072438" y="3330575"/>
          <p14:tracePt t="96467" x="8062913" y="3330575"/>
          <p14:tracePt t="96484" x="8054975" y="3330575"/>
          <p14:tracePt t="96950" x="8072438" y="3330575"/>
          <p14:tracePt t="96962" x="8126413" y="3340100"/>
          <p14:tracePt t="96975" x="8251825" y="3367088"/>
          <p14:tracePt t="96988" x="8483600" y="3438525"/>
          <p14:tracePt t="97001" x="8732838" y="3509963"/>
          <p14:tracePt t="97016" x="8920163" y="3536950"/>
          <p14:tracePt t="97033" x="9037638" y="3554413"/>
          <p14:tracePt t="97050" x="9134475" y="3571875"/>
          <p14:tracePt t="97066" x="9205913" y="3581400"/>
          <p14:tracePt t="97083" x="9224963" y="3589338"/>
          <p14:tracePt t="97115" x="9232900" y="3589338"/>
          <p14:tracePt t="97165" x="9242425" y="3589338"/>
          <p14:tracePt t="97178" x="9242425" y="3581400"/>
          <p14:tracePt t="97191" x="9251950" y="3544888"/>
          <p14:tracePt t="97203" x="9259888" y="3517900"/>
          <p14:tracePt t="97217" x="9277350" y="3465513"/>
          <p14:tracePt t="97233" x="9277350" y="3438525"/>
          <p14:tracePt t="97249" x="9286875" y="3419475"/>
          <p14:tracePt t="97266" x="9286875" y="3411538"/>
          <p14:tracePt t="97283" x="9286875" y="3394075"/>
          <p14:tracePt t="97305" x="9286875" y="3384550"/>
          <p14:tracePt t="97318" x="9277350" y="3384550"/>
          <p14:tracePt t="97332" x="9277350" y="3375025"/>
          <p14:tracePt t="97349" x="9269413" y="3375025"/>
          <p14:tracePt t="97369" x="9251950" y="3375025"/>
          <p14:tracePt t="97382" x="9215438" y="3375025"/>
          <p14:tracePt t="97399" x="9109075" y="3375025"/>
          <p14:tracePt t="97416" x="8939213" y="3375025"/>
          <p14:tracePt t="97433" x="8732838" y="3375025"/>
          <p14:tracePt t="97449" x="8697913" y="3375025"/>
          <p14:tracePt t="97466" x="8688388" y="3375025"/>
          <p14:tracePt t="97483" x="8680450" y="3375025"/>
          <p14:tracePt t="97712" x="8680450" y="3384550"/>
          <p14:tracePt t="97724" x="8688388" y="3384550"/>
          <p14:tracePt t="97737" x="8688388" y="3394075"/>
          <p14:tracePt t="98017" x="8680450" y="3384550"/>
          <p14:tracePt t="98030" x="8643938" y="3348038"/>
          <p14:tracePt t="98042" x="8572500" y="3330575"/>
          <p14:tracePt t="98055" x="8447088" y="3276600"/>
          <p14:tracePt t="98068" x="8269288" y="3232150"/>
          <p14:tracePt t="98082" x="8081963" y="3205163"/>
          <p14:tracePt t="98098" x="7920038" y="3179763"/>
          <p14:tracePt t="98114" x="7823200" y="3170238"/>
          <p14:tracePt t="98131" x="7742238" y="3160713"/>
          <p14:tracePt t="98148" x="7732713" y="3160713"/>
          <p14:tracePt t="98164" x="7724775" y="3160713"/>
          <p14:tracePt t="98182" x="7715250" y="3160713"/>
          <p14:tracePt t="98461" x="7705725" y="3160713"/>
          <p14:tracePt t="98474" x="7670800" y="3160713"/>
          <p14:tracePt t="98487" x="7572375" y="3160713"/>
          <p14:tracePt t="98499" x="7331075" y="3160713"/>
          <p14:tracePt t="98514" x="6884988" y="3160713"/>
          <p14:tracePt t="98530" x="6438900" y="3160713"/>
          <p14:tracePt t="98547" x="6215063" y="3160713"/>
          <p14:tracePt t="98564" x="6089650" y="3160713"/>
          <p14:tracePt t="98580" x="6081713" y="3160713"/>
          <p14:tracePt t="98597" x="6072188" y="3160713"/>
          <p14:tracePt t="98613" x="6062663" y="3160713"/>
          <p14:tracePt t="98728" x="6099175" y="3152775"/>
          <p14:tracePt t="98741" x="6126163" y="3143250"/>
          <p14:tracePt t="98753" x="6188075" y="3133725"/>
          <p14:tracePt t="98766" x="6251575" y="3108325"/>
          <p14:tracePt t="98780" x="6323013" y="3098800"/>
          <p14:tracePt t="98796" x="6375400" y="3089275"/>
          <p14:tracePt t="98813" x="6438900" y="3089275"/>
          <p14:tracePt t="98830" x="6518275" y="3071813"/>
          <p14:tracePt t="98846" x="6562725" y="3071813"/>
          <p14:tracePt t="98863" x="6599238" y="3071813"/>
          <p14:tracePt t="98880" x="6634163" y="3071813"/>
          <p14:tracePt t="98896" x="6742113" y="3071813"/>
          <p14:tracePt t="98913" x="6813550" y="3071813"/>
          <p14:tracePt t="98930" x="6894513" y="3071813"/>
          <p14:tracePt t="98946" x="7010400" y="3071813"/>
          <p14:tracePt t="98963" x="7072313" y="3071813"/>
          <p14:tracePt t="98979" x="7134225" y="3081338"/>
          <p14:tracePt t="98996" x="7251700" y="3098800"/>
          <p14:tracePt t="99013" x="7277100" y="3098800"/>
          <p14:tracePt t="99029" x="7304088" y="3108325"/>
          <p14:tracePt t="99046" x="7340600" y="3108325"/>
          <p14:tracePt t="99062" x="7348538" y="3108325"/>
          <p14:tracePt t="99337" x="7367588" y="3108325"/>
          <p14:tracePt t="99350" x="7385050" y="3108325"/>
          <p14:tracePt t="99363" x="7439025" y="3108325"/>
          <p14:tracePt t="99375" x="7545388" y="3108325"/>
          <p14:tracePt t="99388" x="7697788" y="3108325"/>
          <p14:tracePt t="99401" x="7875588" y="3125788"/>
          <p14:tracePt t="99414" x="8001000" y="3143250"/>
          <p14:tracePt t="99428" x="8089900" y="3152775"/>
          <p14:tracePt t="99445" x="8153400" y="3170238"/>
          <p14:tracePt t="99462" x="8205788" y="3187700"/>
          <p14:tracePt t="99478" x="8259763" y="3214688"/>
          <p14:tracePt t="99495" x="8277225" y="3224213"/>
          <p14:tracePt t="99512" x="8286750" y="3232150"/>
          <p14:tracePt t="99529" x="8296275" y="3232150"/>
          <p14:tracePt t="99896" x="8304213" y="3232150"/>
          <p14:tracePt t="99909" x="8331200" y="3232150"/>
          <p14:tracePt t="99922" x="8385175" y="3232150"/>
          <p14:tracePt t="99935" x="8466138" y="3232150"/>
          <p14:tracePt t="99947" x="8582025" y="3232150"/>
          <p14:tracePt t="99961" x="8661400" y="3232150"/>
          <p14:tracePt t="99977" x="8724900" y="3232150"/>
          <p14:tracePt t="99994" x="8759825" y="3232150"/>
          <p14:tracePt t="100011" x="8804275" y="3232150"/>
          <p14:tracePt t="100036" x="8813800" y="3232150"/>
          <p14:tracePt t="100061" x="8823325" y="3232150"/>
          <p14:tracePt t="102209" x="8831263" y="3232150"/>
          <p14:tracePt t="102223" x="8848725" y="3205163"/>
          <p14:tracePt t="102235" x="8929688" y="3160713"/>
          <p14:tracePt t="102247" x="9028113" y="3108325"/>
          <p14:tracePt t="102260" x="9180513" y="3054350"/>
          <p14:tracePt t="102273" x="9331325" y="3000375"/>
          <p14:tracePt t="102290" x="9447213" y="2982913"/>
          <p14:tracePt t="102306" x="9555163" y="2965450"/>
          <p14:tracePt t="102323" x="9634538" y="2955925"/>
          <p14:tracePt t="102339" x="9661525" y="2955925"/>
          <p14:tracePt t="102356" x="9671050" y="2955925"/>
          <p14:tracePt t="102373" x="9680575" y="2946400"/>
          <p14:tracePt t="102389" x="9698038" y="2946400"/>
          <p14:tracePt t="102406" x="9705975" y="2946400"/>
          <p14:tracePt t="102423" x="9715500" y="2946400"/>
          <p14:tracePt t="102439" x="9769475" y="2938463"/>
          <p14:tracePt t="102456" x="9831388" y="2938463"/>
          <p14:tracePt t="102473" x="9885363" y="2938463"/>
          <p14:tracePt t="102489" x="10001250" y="2919413"/>
          <p14:tracePt t="102506" x="10063163" y="2919413"/>
          <p14:tracePt t="102523" x="10109200" y="2911475"/>
          <p14:tracePt t="102539" x="10198100" y="2901950"/>
          <p14:tracePt t="102556" x="10215563" y="2901950"/>
          <p14:tracePt t="102572" x="10225088" y="2901950"/>
          <p14:tracePt t="103035" x="10225088" y="2911475"/>
          <p14:tracePt t="103073" x="10233025" y="2911475"/>
          <p14:tracePt t="103099" x="10242550" y="2919413"/>
          <p14:tracePt t="103353" x="10252075" y="2928938"/>
          <p14:tracePt t="103391" x="10260013" y="2928938"/>
          <p14:tracePt t="103404" x="10269538" y="2938463"/>
          <p14:tracePt t="103416" x="10277475" y="2946400"/>
          <p14:tracePt t="105997" x="10269538" y="2946400"/>
          <p14:tracePt t="106009" x="10225088" y="2955925"/>
          <p14:tracePt t="106022" x="10001250" y="3017838"/>
          <p14:tracePt t="106035" x="9617075" y="3205163"/>
          <p14:tracePt t="106049" x="9063038" y="3473450"/>
          <p14:tracePt t="106066" x="8751888" y="3643313"/>
          <p14:tracePt t="106082" x="8634413" y="3687763"/>
          <p14:tracePt t="106099" x="8491538" y="3741738"/>
          <p14:tracePt t="106116" x="8466138" y="3759200"/>
          <p14:tracePt t="106132" x="8447088" y="3759200"/>
          <p14:tracePt t="106149" x="8429625" y="3776663"/>
          <p14:tracePt t="106175" x="8429625" y="3786188"/>
          <p14:tracePt t="106187" x="8420100" y="3786188"/>
          <p14:tracePt t="106200" x="8420100" y="3803650"/>
          <p14:tracePt t="106225" x="8420100" y="3813175"/>
          <p14:tracePt t="106251" x="8420100" y="3822700"/>
          <p14:tracePt t="106264" x="8420100" y="3830638"/>
          <p14:tracePt t="106301" x="8420100" y="3840163"/>
          <p14:tracePt t="107585" x="8429625" y="3840163"/>
          <p14:tracePt t="107598" x="8466138" y="3822700"/>
          <p14:tracePt t="107610" x="8545513" y="3786188"/>
          <p14:tracePt t="107623" x="8634413" y="3741738"/>
          <p14:tracePt t="107636" x="8732838" y="3697288"/>
          <p14:tracePt t="107648" x="8813800" y="3643313"/>
          <p14:tracePt t="107663" x="8920163" y="3589338"/>
          <p14:tracePt t="107679" x="9028113" y="3517900"/>
          <p14:tracePt t="107696" x="9109075" y="3455988"/>
          <p14:tracePt t="107713" x="9205913" y="3357563"/>
          <p14:tracePt t="107729" x="9242425" y="3340100"/>
          <p14:tracePt t="107746" x="9286875" y="3313113"/>
          <p14:tracePt t="107763" x="9331325" y="3286125"/>
          <p14:tracePt t="107779" x="9367838" y="3268663"/>
          <p14:tracePt t="107796" x="9385300" y="3251200"/>
          <p14:tracePt t="107812" x="9394825" y="3251200"/>
          <p14:tracePt t="107829" x="9420225" y="3241675"/>
          <p14:tracePt t="107846" x="9429750" y="3232150"/>
          <p14:tracePt t="107902" x="9439275" y="3232150"/>
          <p14:tracePt t="110291" x="9420225" y="3232150"/>
          <p14:tracePt t="110304" x="9402763" y="3232150"/>
          <p14:tracePt t="110316" x="9375775" y="3232150"/>
          <p14:tracePt t="110329" x="9331325" y="3232150"/>
          <p14:tracePt t="110342" x="9269413" y="3232150"/>
          <p14:tracePt t="110357" x="9205913" y="3232150"/>
          <p14:tracePt t="110374" x="9188450" y="3232150"/>
          <p14:tracePt t="110391" x="9161463" y="3232150"/>
          <p14:tracePt t="110407" x="9153525" y="3232150"/>
          <p14:tracePt t="110443" x="9144000" y="3232150"/>
          <p14:tracePt t="110520" x="9134475" y="3232150"/>
          <p14:tracePt t="110532" x="9117013" y="3241675"/>
          <p14:tracePt t="110545" x="9063038" y="3268663"/>
          <p14:tracePt t="110558" x="9001125" y="3286125"/>
          <p14:tracePt t="110574" x="8912225" y="3322638"/>
          <p14:tracePt t="110590" x="8823325" y="3348038"/>
          <p14:tracePt t="110607" x="8724900" y="3384550"/>
          <p14:tracePt t="110624" x="8653463" y="3411538"/>
          <p14:tracePt t="110640" x="8634413" y="3411538"/>
          <p14:tracePt t="110659" x="8626475" y="3411538"/>
          <p14:tracePt t="111778" x="8609013" y="3411538"/>
          <p14:tracePt t="111791" x="8562975" y="3411538"/>
          <p14:tracePt t="111803" x="8466138" y="3411538"/>
          <p14:tracePt t="111816" x="8323263" y="3411538"/>
          <p14:tracePt t="111829" x="8045450" y="3411538"/>
          <p14:tracePt t="111841" x="7769225" y="3429000"/>
          <p14:tracePt t="111855" x="7562850" y="3438525"/>
          <p14:tracePt t="111872" x="7439025" y="3446463"/>
          <p14:tracePt t="111888" x="7358063" y="3446463"/>
          <p14:tracePt t="111905" x="7242175" y="3446463"/>
          <p14:tracePt t="111921" x="7224713" y="3446463"/>
          <p14:tracePt t="111938" x="7215188" y="3446463"/>
          <p14:tracePt t="111954" x="7197725" y="3446463"/>
          <p14:tracePt t="111994" x="7188200" y="3446463"/>
          <p14:tracePt t="112108" x="7161213" y="3455988"/>
          <p14:tracePt t="112121" x="7072313" y="3473450"/>
          <p14:tracePt t="112134" x="6911975" y="3509963"/>
          <p14:tracePt t="112146" x="6599238" y="3571875"/>
          <p14:tracePt t="112159" x="6215063" y="3643313"/>
          <p14:tracePt t="112172" x="5848350" y="3705225"/>
          <p14:tracePt t="112187" x="5634038" y="3751263"/>
          <p14:tracePt t="112204" x="5465763" y="3786188"/>
          <p14:tracePt t="112221" x="5375275" y="3795713"/>
          <p14:tracePt t="112237" x="5286375" y="3813175"/>
          <p14:tracePt t="112254" x="5268913" y="3813175"/>
          <p14:tracePt t="112271" x="5259388" y="3813175"/>
          <p14:tracePt t="112287" x="5251450" y="3813175"/>
          <p14:tracePt t="112426" x="5268913" y="3813175"/>
          <p14:tracePt t="112438" x="5313363" y="3813175"/>
          <p14:tracePt t="112451" x="5429250" y="3813175"/>
          <p14:tracePt t="112464" x="5643563" y="3830638"/>
          <p14:tracePt t="112476" x="5919788" y="3848100"/>
          <p14:tracePt t="112489" x="6188075" y="3848100"/>
          <p14:tracePt t="112503" x="6446838" y="3867150"/>
          <p14:tracePt t="112520" x="6643688" y="3867150"/>
          <p14:tracePt t="112537" x="6884988" y="3894138"/>
          <p14:tracePt t="112553" x="7170738" y="3911600"/>
          <p14:tracePt t="112570" x="7286625" y="3929063"/>
          <p14:tracePt t="112586" x="7394575" y="3946525"/>
          <p14:tracePt t="112603" x="7483475" y="3956050"/>
          <p14:tracePt t="112620" x="7500938" y="3956050"/>
          <p14:tracePt t="112637" x="7510463" y="3956050"/>
          <p14:tracePt t="112653" x="7518400" y="3956050"/>
          <p14:tracePt t="112768" x="7527925" y="3956050"/>
          <p14:tracePt t="113188" x="7537450" y="3956050"/>
          <p14:tracePt t="113201" x="7572375" y="3956050"/>
          <p14:tracePt t="113213" x="7680325" y="3938588"/>
          <p14:tracePt t="113226" x="7885113" y="3929063"/>
          <p14:tracePt t="113239" x="8296275" y="3875088"/>
          <p14:tracePt t="113252" x="8599488" y="3857625"/>
          <p14:tracePt t="113269" x="8813800" y="3840163"/>
          <p14:tracePt t="113285" x="8912225" y="3840163"/>
          <p14:tracePt t="113302" x="9037638" y="3822700"/>
          <p14:tracePt t="113318" x="9082088" y="3822700"/>
          <p14:tracePt t="113335" x="9126538" y="3813175"/>
          <p14:tracePt t="113352" x="9144000" y="3813175"/>
          <p14:tracePt t="113368" x="9170988" y="3803650"/>
          <p14:tracePt t="113391" x="9170988" y="3795713"/>
          <p14:tracePt t="113404" x="9180513" y="3795713"/>
          <p14:tracePt t="113418" x="9180513" y="3768725"/>
          <p14:tracePt t="113435" x="9197975" y="3705225"/>
          <p14:tracePt t="113452" x="9215438" y="3633788"/>
          <p14:tracePt t="113468" x="9232900" y="3509963"/>
          <p14:tracePt t="113485" x="9232900" y="3465513"/>
          <p14:tracePt t="113501" x="9232900" y="3438525"/>
          <p14:tracePt t="113518" x="9232900" y="3402013"/>
          <p14:tracePt t="113535" x="9232900" y="3394075"/>
          <p14:tracePt t="113556" x="9232900" y="3384550"/>
          <p14:tracePt t="113797" x="9224963" y="3375025"/>
          <p14:tracePt t="113810" x="9205913" y="3375025"/>
          <p14:tracePt t="113823" x="9134475" y="3367088"/>
          <p14:tracePt t="113836" x="8983663" y="3340100"/>
          <p14:tracePt t="113851" x="8724900" y="3330575"/>
          <p14:tracePt t="113868" x="8501063" y="3313113"/>
          <p14:tracePt t="113884" x="8447088" y="3313113"/>
          <p14:tracePt t="113901" x="8420100" y="3313113"/>
          <p14:tracePt t="113917" x="8412163" y="3313113"/>
          <p14:tracePt t="113934" x="8402638" y="3313113"/>
          <p14:tracePt t="113951" x="8367713" y="3313113"/>
          <p14:tracePt t="113967" x="8313738" y="3313113"/>
          <p14:tracePt t="113984" x="8215313" y="3313113"/>
          <p14:tracePt t="114001" x="8126413" y="3313113"/>
          <p14:tracePt t="114017" x="8116888" y="3313113"/>
          <p14:tracePt t="114034" x="8108950" y="3313113"/>
          <p14:tracePt t="114051" x="8099425" y="3313113"/>
          <p14:tracePt t="114077" x="8089900" y="3313113"/>
          <p14:tracePt t="114178" x="8081963" y="3313113"/>
          <p14:tracePt t="114204" x="8072438" y="3303588"/>
          <p14:tracePt t="114217" x="8037513" y="3303588"/>
          <p14:tracePt t="114229" x="7848600" y="3322638"/>
          <p14:tracePt t="114242" x="7313613" y="3446463"/>
          <p14:tracePt t="114255" x="6402388" y="3679825"/>
          <p14:tracePt t="114267" x="5759450" y="3875088"/>
          <p14:tracePt t="114283" x="5402263" y="4010025"/>
          <p14:tracePt t="114300" x="5313363" y="4037013"/>
          <p14:tracePt t="114317" x="5268913" y="4062413"/>
          <p14:tracePt t="114333" x="5241925" y="4081463"/>
          <p14:tracePt t="114350" x="5232400" y="4081463"/>
          <p14:tracePt t="114369" x="5232400" y="4089400"/>
          <p14:tracePt t="114610" x="5251450" y="4081463"/>
          <p14:tracePt t="114623" x="5375275" y="4054475"/>
          <p14:tracePt t="114636" x="5589588" y="4017963"/>
          <p14:tracePt t="114649" x="5946775" y="3965575"/>
          <p14:tracePt t="114666" x="6232525" y="3938588"/>
          <p14:tracePt t="114682" x="6429375" y="3938588"/>
          <p14:tracePt t="114699" x="6634163" y="3938588"/>
          <p14:tracePt t="114716" x="6742113" y="3938588"/>
          <p14:tracePt t="114732" x="6840538" y="3938588"/>
          <p14:tracePt t="114749" x="7010400" y="3938588"/>
          <p14:tracePt t="114766" x="7062788" y="3938588"/>
          <p14:tracePt t="114782" x="7116763" y="3938588"/>
          <p14:tracePt t="114799" x="7153275" y="3956050"/>
          <p14:tracePt t="114816" x="7215188" y="3983038"/>
          <p14:tracePt t="114832" x="7242175" y="4000500"/>
          <p14:tracePt t="114849" x="7269163" y="4010025"/>
          <p14:tracePt t="114866" x="7323138" y="4037013"/>
          <p14:tracePt t="114882" x="7367588" y="4054475"/>
          <p14:tracePt t="114899" x="7439025" y="4071938"/>
          <p14:tracePt t="114916" x="7599363" y="4098925"/>
          <p14:tracePt t="114932" x="7688263" y="4108450"/>
          <p14:tracePt t="114949" x="7751763" y="4108450"/>
          <p14:tracePt t="114966" x="7831138" y="4116388"/>
          <p14:tracePt t="114982" x="7867650" y="4116388"/>
          <p14:tracePt t="114999" x="7885113" y="4116388"/>
          <p14:tracePt t="115015" x="7902575" y="4116388"/>
          <p14:tracePt t="115032" x="7947025" y="4116388"/>
          <p14:tracePt t="115048" x="7966075" y="4116388"/>
          <p14:tracePt t="115065" x="7974013" y="4116388"/>
          <p14:tracePt t="115082" x="7991475" y="4116388"/>
          <p14:tracePt t="115098" x="8001000" y="4116388"/>
          <p14:tracePt t="115115" x="8010525" y="4116388"/>
          <p14:tracePt t="115132" x="8037513" y="4116388"/>
          <p14:tracePt t="115148" x="8062913" y="4116388"/>
          <p14:tracePt t="115165" x="8126413" y="4116388"/>
          <p14:tracePt t="115182" x="8313738" y="4071938"/>
          <p14:tracePt t="115198" x="8412163" y="4037013"/>
          <p14:tracePt t="115215" x="8491538" y="4000500"/>
          <p14:tracePt t="115232" x="8582025" y="3956050"/>
          <p14:tracePt t="115248" x="8599488" y="3938588"/>
          <p14:tracePt t="115270" x="8609013" y="3938588"/>
          <p14:tracePt t="115397" x="8609013" y="3929063"/>
          <p14:tracePt t="115486" x="8609013" y="3919538"/>
          <p14:tracePt t="117114" x="8599488" y="3911600"/>
          <p14:tracePt t="117127" x="8589963" y="3902075"/>
          <p14:tracePt t="117139" x="8562975" y="3884613"/>
          <p14:tracePt t="117152" x="8528050" y="3857625"/>
          <p14:tracePt t="117165" x="8466138" y="3803650"/>
          <p14:tracePt t="117178" x="8439150" y="3776663"/>
          <p14:tracePt t="117194" x="8394700" y="3732213"/>
          <p14:tracePt t="117211" x="8367713" y="3687763"/>
          <p14:tracePt t="117228" x="8348663" y="3643313"/>
          <p14:tracePt t="117228" x="8331200" y="3625850"/>
          <p14:tracePt t="117244" x="8331200" y="3616325"/>
          <p14:tracePt t="117261" x="8313738" y="3589338"/>
          <p14:tracePt t="117278" x="8304213" y="3581400"/>
          <p14:tracePt t="117294" x="8286750" y="3554413"/>
          <p14:tracePt t="117311" x="8277225" y="3544888"/>
          <p14:tracePt t="117327" x="8269288" y="3536950"/>
          <p14:tracePt t="117344" x="8251825" y="3527425"/>
          <p14:tracePt t="117368" x="8251825" y="3517900"/>
          <p14:tracePt t="117380" x="8242300" y="3517900"/>
          <p14:tracePt t="117406" x="8224838" y="3500438"/>
          <p14:tracePt t="117431" x="8205788" y="3482975"/>
          <p14:tracePt t="117673" x="8205788" y="3473450"/>
          <p14:tracePt t="117686" x="8205788" y="3465513"/>
          <p14:tracePt t="117698" x="8188325" y="3446463"/>
          <p14:tracePt t="117711" x="8170863" y="3429000"/>
          <p14:tracePt t="117727" x="8143875" y="3402013"/>
          <p14:tracePt t="117743" x="8108950" y="3384550"/>
          <p14:tracePt t="117760" x="8089900" y="3357563"/>
          <p14:tracePt t="117776" x="8054975" y="3330575"/>
          <p14:tracePt t="117793" x="8045450" y="3330575"/>
          <p14:tracePt t="117812" x="8045450" y="3322638"/>
          <p14:tracePt t="117826" x="8037513" y="3322638"/>
          <p14:tracePt t="118003" x="8037513" y="3313113"/>
          <p14:tracePt t="118041" x="8027988" y="3313113"/>
          <p14:tracePt t="118181" x="8018463" y="3313113"/>
          <p14:tracePt t="118410" x="8018463" y="3303588"/>
          <p14:tracePt t="119071" x="8027988" y="3303588"/>
          <p14:tracePt t="119109" x="8037513" y="3303588"/>
          <p14:tracePt t="119121" x="8045450" y="3303588"/>
          <p14:tracePt t="119134" x="8072438" y="3303588"/>
          <p14:tracePt t="119147" x="8143875" y="3313113"/>
          <p14:tracePt t="119159" x="8277225" y="3313113"/>
          <p14:tracePt t="119174" x="8466138" y="3340100"/>
          <p14:tracePt t="119190" x="8599488" y="3348038"/>
          <p14:tracePt t="119207" x="8705850" y="3348038"/>
          <p14:tracePt t="119224" x="8848725" y="3348038"/>
          <p14:tracePt t="119240" x="8912225" y="3348038"/>
          <p14:tracePt t="119257" x="8956675" y="3348038"/>
          <p14:tracePt t="119274" x="9001125" y="3348038"/>
          <p14:tracePt t="119290" x="9018588" y="3348038"/>
          <p14:tracePt t="119307" x="9037638" y="3348038"/>
          <p14:tracePt t="119324" x="9082088" y="3348038"/>
          <p14:tracePt t="119340" x="9109075" y="3348038"/>
          <p14:tracePt t="119357" x="9144000" y="3348038"/>
          <p14:tracePt t="119374" x="9188450" y="3348038"/>
          <p14:tracePt t="119390" x="9286875" y="3348038"/>
          <p14:tracePt t="119407" x="9340850" y="3348038"/>
          <p14:tracePt t="119423" x="9375775" y="3348038"/>
          <p14:tracePt t="119440" x="9474200" y="3348038"/>
          <p14:tracePt t="119457" x="9528175" y="3348038"/>
          <p14:tracePt t="119474" x="9590088" y="3348038"/>
          <p14:tracePt t="119490" x="9634538" y="3348038"/>
          <p14:tracePt t="119507" x="9653588" y="3348038"/>
          <p14:tracePt t="119523" x="9661525" y="3348038"/>
          <p14:tracePt t="119540" x="9671050" y="3348038"/>
          <p14:tracePt t="119566" x="9680575" y="3348038"/>
          <p14:tracePt t="119578" x="9688513" y="3348038"/>
          <p14:tracePt t="119591" x="9705975" y="3348038"/>
          <p14:tracePt t="119606" x="9715500" y="3348038"/>
          <p14:tracePt t="119623" x="9725025" y="3348038"/>
          <p14:tracePt t="119642" x="9732963" y="3348038"/>
          <p14:tracePt t="119656" x="9752013" y="3348038"/>
          <p14:tracePt t="119673" x="9769475" y="3348038"/>
          <p14:tracePt t="119690" x="9777413" y="3348038"/>
          <p14:tracePt t="119706" x="9804400" y="3348038"/>
          <p14:tracePt t="120556" x="9796463" y="3340100"/>
          <p14:tracePt t="120569" x="9786938" y="3330575"/>
          <p14:tracePt t="120582" x="9777413" y="3322638"/>
          <p14:tracePt t="120594" x="9769475" y="3313113"/>
          <p14:tracePt t="120633" x="9759950" y="3303588"/>
          <p14:tracePt t="122691" x="9752013" y="3303588"/>
          <p14:tracePt t="122703" x="9725025" y="3303588"/>
          <p14:tracePt t="122717" x="9634538" y="3303588"/>
          <p14:tracePt t="122729" x="9313863" y="3322638"/>
          <p14:tracePt t="122742" x="8732838" y="3411538"/>
          <p14:tracePt t="122754" x="8027988" y="3527425"/>
          <p14:tracePt t="122767" x="7653338" y="3633788"/>
          <p14:tracePt t="122784" x="7385050" y="3687763"/>
          <p14:tracePt t="122800" x="7197725" y="3732213"/>
          <p14:tracePt t="122817" x="7081838" y="3759200"/>
          <p14:tracePt t="122818" x="6973888" y="3795713"/>
          <p14:tracePt t="122834" x="6884988" y="3822700"/>
          <p14:tracePt t="122850" x="6823075" y="3830638"/>
          <p14:tracePt t="122867" x="6777038" y="3840163"/>
          <p14:tracePt t="122884" x="6751638" y="3848100"/>
          <p14:tracePt t="122900" x="6742113" y="3848100"/>
          <p14:tracePt t="123516" x="6742113" y="3857625"/>
          <p14:tracePt t="123656" x="6759575" y="3857625"/>
          <p14:tracePt t="123669" x="6796088" y="3857625"/>
          <p14:tracePt t="123681" x="6848475" y="3857625"/>
          <p14:tracePt t="123694" x="6919913" y="3867150"/>
          <p14:tracePt t="123707" x="7000875" y="3867150"/>
          <p14:tracePt t="123719" x="7072313" y="3867150"/>
          <p14:tracePt t="123732" x="7170738" y="3867150"/>
          <p14:tracePt t="123748" x="7277100" y="3867150"/>
          <p14:tracePt t="123765" x="7385050" y="3867150"/>
          <p14:tracePt t="123782" x="7491413" y="3875088"/>
          <p14:tracePt t="123782" x="7589838" y="3875088"/>
          <p14:tracePt t="123798" x="7688263" y="3875088"/>
          <p14:tracePt t="123815" x="7796213" y="3875088"/>
          <p14:tracePt t="123832" x="7858125" y="3875088"/>
          <p14:tracePt t="123848" x="7902575" y="3875088"/>
          <p14:tracePt t="123865" x="7929563" y="3875088"/>
          <p14:tracePt t="123910" x="7939088" y="3875088"/>
          <p14:tracePt t="123960" x="7939088" y="3867150"/>
          <p14:tracePt t="123998" x="7920038" y="3867150"/>
          <p14:tracePt t="124011" x="7894638" y="3848100"/>
          <p14:tracePt t="124024" x="7867650" y="3830638"/>
          <p14:tracePt t="124036" x="7823200" y="3813175"/>
          <p14:tracePt t="124050" x="7777163" y="3795713"/>
          <p14:tracePt t="124064" x="7759700" y="3786188"/>
          <p14:tracePt t="124081" x="7742238" y="3768725"/>
          <p14:tracePt t="124098" x="7732713" y="3768725"/>
          <p14:tracePt t="124114" x="7715250" y="3759200"/>
          <p14:tracePt t="124138" x="7715250" y="3751263"/>
          <p14:tracePt t="124151" x="7705725" y="3751263"/>
          <p14:tracePt t="124379" x="7715250" y="3751263"/>
          <p14:tracePt t="124392" x="7742238" y="3751263"/>
          <p14:tracePt t="124405" x="7804150" y="3751263"/>
          <p14:tracePt t="124418" x="7894638" y="3751263"/>
          <p14:tracePt t="124431" x="8027988" y="3751263"/>
          <p14:tracePt t="124447" x="8161338" y="3759200"/>
          <p14:tracePt t="124464" x="8277225" y="3759200"/>
          <p14:tracePt t="124480" x="8367713" y="3759200"/>
          <p14:tracePt t="124497" x="8474075" y="3759200"/>
          <p14:tracePt t="124514" x="8555038" y="3759200"/>
          <p14:tracePt t="124530" x="8609013" y="3759200"/>
          <p14:tracePt t="124547" x="8732838" y="3759200"/>
          <p14:tracePt t="124564" x="8759825" y="3759200"/>
          <p14:tracePt t="124580" x="8777288" y="3759200"/>
          <p14:tracePt t="124597" x="8786813" y="3751263"/>
          <p14:tracePt t="124614" x="8796338" y="3751263"/>
          <p14:tracePt t="124634" x="8804275" y="3751263"/>
          <p14:tracePt t="130199" x="8823325" y="3751263"/>
          <p14:tracePt t="130212" x="8902700" y="3741738"/>
          <p14:tracePt t="130225" x="9090025" y="3741738"/>
          <p14:tracePt t="130238" x="9385300" y="3741738"/>
          <p14:tracePt t="130252" x="9688513" y="3741738"/>
          <p14:tracePt t="130269" x="9823450" y="3741738"/>
          <p14:tracePt t="130286" x="9902825" y="3741738"/>
          <p14:tracePt t="130303" x="10001250" y="3741738"/>
          <p14:tracePt t="130319" x="10028238" y="3741738"/>
          <p14:tracePt t="130336" x="10063163" y="3732213"/>
          <p14:tracePt t="130353" x="10117138" y="3714750"/>
          <p14:tracePt t="130369" x="10134600" y="3687763"/>
          <p14:tracePt t="130386" x="10153650" y="3660775"/>
          <p14:tracePt t="130403" x="10188575" y="3536950"/>
          <p14:tracePt t="130419" x="10198100" y="3473450"/>
          <p14:tracePt t="130436" x="10206038" y="3438525"/>
          <p14:tracePt t="130452" x="10215563" y="3411538"/>
          <p14:tracePt t="130469" x="10215563" y="3384550"/>
          <p14:tracePt t="130486" x="10206038" y="3367088"/>
          <p14:tracePt t="130502" x="10198100" y="3348038"/>
          <p14:tracePt t="130519" x="10180638" y="3330575"/>
          <p14:tracePt t="130535" x="10161588" y="3322638"/>
          <p14:tracePt t="130552" x="10153650" y="3313113"/>
          <p14:tracePt t="130569" x="10144125" y="3303588"/>
          <p14:tracePt t="130585" x="10134600" y="3295650"/>
          <p14:tracePt t="130606" x="10134600" y="3286125"/>
          <p14:tracePt t="130619" x="10126663" y="3286125"/>
          <p14:tracePt t="130644" x="10117138" y="3276600"/>
          <p14:tracePt t="130695" x="10117138" y="3268663"/>
          <p14:tracePt t="130707" x="10117138" y="3259138"/>
          <p14:tracePt t="130720" x="10109200" y="3251200"/>
          <p14:tracePt t="130733" x="10099675" y="3241675"/>
          <p14:tracePt t="130745" x="10099675" y="3232150"/>
          <p14:tracePt t="130758" x="10090150" y="3224213"/>
          <p14:tracePt t="130771" x="10090150" y="3214688"/>
          <p14:tracePt t="130796" x="10090150" y="3205163"/>
          <p14:tracePt t="130809" x="10082213" y="3205163"/>
          <p14:tracePt t="130847" x="10072688" y="3197225"/>
          <p14:tracePt t="130898" x="10063163" y="3197225"/>
          <p14:tracePt t="130949" x="10063163" y="3187700"/>
          <p14:tracePt t="131140" x="10055225" y="3187700"/>
          <p14:tracePt t="131814" x="10045700" y="3187700"/>
          <p14:tracePt t="131852" x="10037763" y="3187700"/>
          <p14:tracePt t="131865" x="10028238" y="3187700"/>
          <p14:tracePt t="131877" x="10010775" y="3187700"/>
          <p14:tracePt t="131890" x="9974263" y="3187700"/>
          <p14:tracePt t="131903" x="9912350" y="3187700"/>
          <p14:tracePt t="131916" x="9804400" y="3187700"/>
          <p14:tracePt t="131933" x="9582150" y="3187700"/>
          <p14:tracePt t="131949" x="9232900" y="3197225"/>
          <p14:tracePt t="131966" x="7902575" y="3527425"/>
          <p14:tracePt t="131983" x="7116763" y="3768725"/>
          <p14:tracePt t="131999" x="6518275" y="3983038"/>
          <p14:tracePt t="132016" x="5946775" y="4170363"/>
          <p14:tracePt t="132033" x="5116513" y="4491038"/>
          <p14:tracePt t="132049" x="4956175" y="4554538"/>
          <p14:tracePt t="132066" x="4902200" y="4562475"/>
          <p14:tracePt t="132082" x="4875213" y="4562475"/>
          <p14:tracePt t="132360" x="4911725" y="4562475"/>
          <p14:tracePt t="132372" x="5143500" y="4483100"/>
          <p14:tracePt t="132385" x="5643563" y="4295775"/>
          <p14:tracePt t="132399" x="6367463" y="4054475"/>
          <p14:tracePt t="132415" x="6831013" y="3946525"/>
          <p14:tracePt t="132432" x="7099300" y="3894138"/>
          <p14:tracePt t="132449" x="7205663" y="3857625"/>
          <p14:tracePt t="132474" x="7215188" y="3857625"/>
          <p14:tracePt t="132499" x="7224713" y="3857625"/>
          <p14:tracePt t="132880" x="7224713" y="3848100"/>
          <p14:tracePt t="132982" x="7215188" y="3848100"/>
          <p14:tracePt t="132995" x="7215188" y="3840163"/>
          <p14:tracePt t="133313" x="7205663" y="3830638"/>
          <p14:tracePt t="133325" x="7161213" y="3822700"/>
          <p14:tracePt t="133338" x="7099300" y="3803650"/>
          <p14:tracePt t="133351" x="7027863" y="3786188"/>
          <p14:tracePt t="133364" x="6946900" y="3768725"/>
          <p14:tracePt t="133380" x="6884988" y="3751263"/>
          <p14:tracePt t="133397" x="6848475" y="3741738"/>
          <p14:tracePt t="133413" x="6813550" y="3732213"/>
          <p14:tracePt t="133430" x="6796088" y="3732213"/>
          <p14:tracePt t="133447" x="6786563" y="3732213"/>
          <p14:tracePt t="133463" x="6777038" y="3732213"/>
          <p14:tracePt t="133480" x="6769100" y="3732213"/>
          <p14:tracePt t="133605" x="6777038" y="3732213"/>
          <p14:tracePt t="133630" x="6786563" y="3732213"/>
          <p14:tracePt t="133643" x="6804025" y="3732213"/>
          <p14:tracePt t="133656" x="6858000" y="3732213"/>
          <p14:tracePt t="133668" x="6946900" y="3741738"/>
          <p14:tracePt t="133681" x="7072313" y="3776663"/>
          <p14:tracePt t="133696" x="7197725" y="3822700"/>
          <p14:tracePt t="133713" x="7304088" y="3857625"/>
          <p14:tracePt t="133729" x="7375525" y="3884613"/>
          <p14:tracePt t="133746" x="7500938" y="3911600"/>
          <p14:tracePt t="133763" x="7554913" y="3919538"/>
          <p14:tracePt t="133780" x="7599363" y="3929063"/>
          <p14:tracePt t="133796" x="7670800" y="3938588"/>
          <p14:tracePt t="133812" x="7724775" y="3938588"/>
          <p14:tracePt t="133829" x="7759700" y="3938588"/>
          <p14:tracePt t="133846" x="7840663" y="3946525"/>
          <p14:tracePt t="133862" x="7875588" y="3956050"/>
          <p14:tracePt t="134749" x="7867650" y="3956050"/>
          <p14:tracePt t="134762" x="7804150" y="3956050"/>
          <p14:tracePt t="134774" x="7715250" y="3956050"/>
          <p14:tracePt t="134787" x="7527925" y="3973513"/>
          <p14:tracePt t="134800" x="7269163" y="4000500"/>
          <p14:tracePt t="134812" x="7054850" y="4027488"/>
          <p14:tracePt t="134827" x="6956425" y="4037013"/>
          <p14:tracePt t="134844" x="6894513" y="4044950"/>
          <p14:tracePt t="134860" x="6875463" y="4054475"/>
          <p14:tracePt t="134877" x="6848475" y="4054475"/>
          <p14:tracePt t="134894" x="6840538" y="4054475"/>
          <p14:tracePt t="134952" x="6831013" y="4054475"/>
          <p14:tracePt t="134977" x="6796088" y="4062413"/>
          <p14:tracePt t="134990" x="6697663" y="4098925"/>
          <p14:tracePt t="135003" x="6465888" y="4160838"/>
          <p14:tracePt t="135015" x="6089650" y="4276725"/>
          <p14:tracePt t="135029" x="5705475" y="4411663"/>
          <p14:tracePt t="135043" x="5510213" y="4465638"/>
          <p14:tracePt t="135060" x="5456238" y="4483100"/>
          <p14:tracePt t="135077" x="5411788" y="4491038"/>
          <p14:tracePt t="135093" x="5375275" y="4500563"/>
          <p14:tracePt t="135110" x="5367338" y="4500563"/>
          <p14:tracePt t="137721" x="5375275" y="4500563"/>
          <p14:tracePt t="137735" x="5402263" y="4500563"/>
          <p14:tracePt t="137747" x="5465763" y="4500563"/>
          <p14:tracePt t="137760" x="5562600" y="4491038"/>
          <p14:tracePt t="137773" x="5688013" y="4473575"/>
          <p14:tracePt t="137788" x="5822950" y="4465638"/>
          <p14:tracePt t="137805" x="5919788" y="4438650"/>
          <p14:tracePt t="137821" x="5983288" y="4438650"/>
          <p14:tracePt t="137838" x="6037263" y="4429125"/>
          <p14:tracePt t="137855" x="6054725" y="4429125"/>
          <p14:tracePt t="137871" x="6072188" y="4429125"/>
          <p14:tracePt t="137888" x="6126163" y="4429125"/>
          <p14:tracePt t="137905" x="6170613" y="4429125"/>
          <p14:tracePt t="137921" x="6197600" y="4429125"/>
          <p14:tracePt t="137938" x="6251575" y="4429125"/>
          <p14:tracePt t="137954" x="6269038" y="4429125"/>
          <p14:tracePt t="137971" x="6296025" y="4429125"/>
          <p14:tracePt t="137988" x="6348413" y="4429125"/>
          <p14:tracePt t="138004" x="6384925" y="4429125"/>
          <p14:tracePt t="138021" x="6419850" y="4429125"/>
          <p14:tracePt t="138038" x="6465888" y="4419600"/>
          <p14:tracePt t="139438" x="6456363" y="4419600"/>
          <p14:tracePt t="139450" x="6446838" y="4411663"/>
          <p14:tracePt t="139463" x="6429375" y="4402138"/>
          <p14:tracePt t="139476" x="6402388" y="4402138"/>
          <p14:tracePt t="139488" x="6384925" y="4384675"/>
          <p14:tracePt t="139502" x="6348413" y="4367213"/>
          <p14:tracePt t="139518" x="6323013" y="4348163"/>
          <p14:tracePt t="139535" x="6303963" y="4313238"/>
          <p14:tracePt t="139552" x="6276975" y="4286250"/>
          <p14:tracePt t="139568" x="6269038" y="4268788"/>
          <p14:tracePt t="139585" x="6251575" y="4259263"/>
          <p14:tracePt t="139601" x="6251575" y="4251325"/>
          <p14:tracePt t="139618" x="6251575" y="4232275"/>
          <p14:tracePt t="139635" x="6242050" y="4232275"/>
          <p14:tracePt t="139666" x="6242050" y="4224338"/>
          <p14:tracePt t="139704" x="6232525" y="4214813"/>
          <p14:tracePt t="139717" x="6232525" y="4205288"/>
          <p14:tracePt t="139729" x="6224588" y="4205288"/>
          <p14:tracePt t="139755" x="6224588" y="4197350"/>
          <p14:tracePt t="139794" x="6215063" y="4187825"/>
          <p14:tracePt t="139857" x="6215063" y="4179888"/>
          <p14:tracePt t="139895" x="6215063" y="4170363"/>
          <p14:tracePt t="139908" x="6205538" y="4170363"/>
          <p14:tracePt t="139920" x="6205538" y="4160838"/>
          <p14:tracePt t="139946" x="6205538" y="4152900"/>
          <p14:tracePt t="139971" x="6205538" y="4143375"/>
          <p14:tracePt t="140034" x="6205538" y="4133850"/>
          <p14:tracePt t="140047" x="6197600" y="4133850"/>
          <p14:tracePt t="140123" x="6197600" y="4125913"/>
          <p14:tracePt t="140607" x="6197600" y="4116388"/>
          <p14:tracePt t="140632" x="6197600" y="4108450"/>
          <p14:tracePt t="140658" x="6197600" y="4098925"/>
          <p14:tracePt t="140683" x="6197600" y="4089400"/>
          <p14:tracePt t="140696" x="6197600" y="4081463"/>
          <p14:tracePt t="140721" x="6197600" y="4071938"/>
          <p14:tracePt t="140747" x="6197600" y="4062413"/>
          <p14:tracePt t="140797" x="6197600" y="4054475"/>
          <p14:tracePt t="140835" x="6197600" y="4044950"/>
          <p14:tracePt t="143175" x="6197600" y="4037013"/>
          <p14:tracePt t="143187" x="6197600" y="4027488"/>
          <p14:tracePt t="143200" x="6197600" y="3983038"/>
          <p14:tracePt t="143213" x="6197600" y="3929063"/>
          <p14:tracePt t="143228" x="6197600" y="3867150"/>
          <p14:tracePt t="143245" x="6232525" y="3768725"/>
          <p14:tracePt t="143261" x="6313488" y="3633788"/>
          <p14:tracePt t="143278" x="6500813" y="3394075"/>
          <p14:tracePt t="143294" x="6616700" y="3330575"/>
          <p14:tracePt t="143311" x="6769100" y="3276600"/>
          <p14:tracePt t="143328" x="7037388" y="3232150"/>
          <p14:tracePt t="143344" x="7134225" y="3224213"/>
          <p14:tracePt t="143361" x="7224713" y="3224213"/>
          <p14:tracePt t="143378" x="7466013" y="3224213"/>
          <p14:tracePt t="143394" x="7616825" y="3224213"/>
          <p14:tracePt t="143412" x="7742238" y="3224213"/>
          <p14:tracePt t="143428" x="8001000" y="3224213"/>
          <p14:tracePt t="143444" x="8134350" y="3224213"/>
          <p14:tracePt t="143461" x="8269288" y="3241675"/>
          <p14:tracePt t="143477" x="8402638" y="3251200"/>
          <p14:tracePt t="143494" x="8634413" y="3259138"/>
          <p14:tracePt t="143511" x="8705850" y="3259138"/>
          <p14:tracePt t="143527" x="8769350" y="3259138"/>
          <p14:tracePt t="143544" x="8813800" y="3259138"/>
          <p14:tracePt t="143560" x="8823325" y="3259138"/>
          <p14:tracePt t="143606" x="8831263" y="3259138"/>
          <p14:tracePt t="143822" x="8823325" y="3259138"/>
          <p14:tracePt t="143835" x="8813800" y="3259138"/>
          <p14:tracePt t="143848" x="8796338" y="3259138"/>
          <p14:tracePt t="143861" x="8777288" y="3259138"/>
          <p14:tracePt t="143876" x="8759825" y="3259138"/>
          <p14:tracePt t="143893" x="8742363" y="3259138"/>
          <p14:tracePt t="143910" x="8724900" y="3259138"/>
          <p14:tracePt t="143926" x="8670925" y="3259138"/>
          <p14:tracePt t="143943" x="8589963" y="3259138"/>
          <p14:tracePt t="143960" x="8420100" y="3259138"/>
          <p14:tracePt t="143976" x="7966075" y="3259138"/>
          <p14:tracePt t="143993" x="7939088" y="3259138"/>
          <p14:tracePt t="144010" x="7920038" y="3259138"/>
          <p14:tracePt t="144027" x="7894638" y="3259138"/>
          <p14:tracePt t="144674" x="7885113" y="3259138"/>
          <p14:tracePt t="144686" x="7875588" y="3259138"/>
          <p14:tracePt t="144699" x="7848600" y="3268663"/>
          <p14:tracePt t="144712" x="7786688" y="3313113"/>
          <p14:tracePt t="144725" x="7697788" y="3367088"/>
          <p14:tracePt t="144742" x="7581900" y="3446463"/>
          <p14:tracePt t="144758" x="7473950" y="3500438"/>
          <p14:tracePt t="144775" x="7419975" y="3536950"/>
          <p14:tracePt t="144792" x="7340600" y="3581400"/>
          <p14:tracePt t="144808" x="7304088" y="3598863"/>
          <p14:tracePt t="144825" x="7286625" y="3598863"/>
          <p14:tracePt t="144841" x="7269163" y="3616325"/>
          <p14:tracePt t="144858" x="7224713" y="3625850"/>
          <p14:tracePt t="144875" x="7170738" y="3643313"/>
          <p14:tracePt t="144891" x="7054850" y="3705225"/>
          <p14:tracePt t="144908" x="6991350" y="3741738"/>
          <p14:tracePt t="144925" x="6919913" y="3786188"/>
          <p14:tracePt t="144941" x="6759575" y="3902075"/>
          <p14:tracePt t="144958" x="6670675" y="3965575"/>
          <p14:tracePt t="144974" x="6581775" y="4017963"/>
          <p14:tracePt t="144992" x="6483350" y="4062413"/>
          <p14:tracePt t="145008" x="6465888" y="4081463"/>
          <p14:tracePt t="145024" x="6446838" y="4089400"/>
          <p14:tracePt t="145041" x="6438900" y="4089400"/>
          <p14:tracePt t="145058" x="6419850" y="4098925"/>
          <p14:tracePt t="145080" x="6411913" y="4108450"/>
          <p14:tracePt t="145131" x="6402388" y="4108450"/>
          <p14:tracePt t="145143" x="6394450" y="4108450"/>
          <p14:tracePt t="145156" x="6384925" y="4108450"/>
          <p14:tracePt t="145169" x="6367463" y="4108450"/>
          <p14:tracePt t="145181" x="6348413" y="4125913"/>
          <p14:tracePt t="145194" x="6323013" y="4125913"/>
          <p14:tracePt t="145208" x="6303963" y="4133850"/>
          <p14:tracePt t="145224" x="6286500" y="4152900"/>
          <p14:tracePt t="145240" x="6269038" y="4160838"/>
          <p14:tracePt t="145257" x="6232525" y="4187825"/>
          <p14:tracePt t="145274" x="6215063" y="4205288"/>
          <p14:tracePt t="145296" x="6205538" y="4205288"/>
          <p14:tracePt t="150837" x="6276975" y="4170363"/>
          <p14:tracePt t="150850" x="6572250" y="3983038"/>
          <p14:tracePt t="150863" x="7089775" y="3697288"/>
          <p14:tracePt t="150875" x="7456488" y="3482975"/>
          <p14:tracePt t="150887" x="7510463" y="3455988"/>
          <p14:tracePt t="150900" x="7527925" y="3446463"/>
          <p14:tracePt t="150914" x="7545388" y="3438525"/>
          <p14:tracePt t="150951" x="7545388" y="3429000"/>
          <p14:tracePt t="150977" x="7554913" y="3429000"/>
          <p14:tracePt t="151015" x="7554913" y="3419475"/>
          <p14:tracePt t="151053" x="7554913" y="3411538"/>
          <p14:tracePt t="151282" x="7562850" y="3411538"/>
          <p14:tracePt t="151307" x="7589838" y="3411538"/>
          <p14:tracePt t="151320" x="7608888" y="3394075"/>
          <p14:tracePt t="151332" x="7670800" y="3384550"/>
          <p14:tracePt t="151346" x="7724775" y="3367088"/>
          <p14:tracePt t="151362" x="7777163" y="3348038"/>
          <p14:tracePt t="151379" x="7804150" y="3348038"/>
          <p14:tracePt t="151396" x="7823200" y="3348038"/>
          <p14:tracePt t="151412" x="7823200" y="3340100"/>
          <p14:tracePt t="151484" x="7823200" y="3330575"/>
          <p14:tracePt t="151586" x="7823200" y="3322638"/>
          <p14:tracePt t="151942" x="7786688" y="3322638"/>
          <p14:tracePt t="151955" x="7653338" y="3411538"/>
          <p14:tracePt t="151967" x="7089775" y="3714750"/>
          <p14:tracePt t="151980" x="6357938" y="4125913"/>
          <p14:tracePt t="151995" x="5500688" y="4581525"/>
          <p14:tracePt t="152011" x="5133975" y="4795838"/>
          <p14:tracePt t="152027" x="4919663" y="4911725"/>
          <p14:tracePt t="152044" x="4786313" y="4965700"/>
          <p14:tracePt t="152061" x="4776788" y="4965700"/>
          <p14:tracePt t="152078" x="4768850" y="4973638"/>
          <p14:tracePt t="152208" x="4776788" y="4973638"/>
          <p14:tracePt t="152221" x="4840288" y="4965700"/>
          <p14:tracePt t="152234" x="4946650" y="4919663"/>
          <p14:tracePt t="152246" x="5116513" y="4840288"/>
          <p14:tracePt t="152261" x="5348288" y="4751388"/>
          <p14:tracePt t="152277" x="5491163" y="4679950"/>
          <p14:tracePt t="152294" x="5562600" y="4660900"/>
          <p14:tracePt t="152311" x="5626100" y="4643438"/>
          <p14:tracePt t="152327" x="5643563" y="4633913"/>
          <p14:tracePt t="152348" x="5653088" y="4625975"/>
          <p14:tracePt t="152361" x="5661025" y="4625975"/>
          <p14:tracePt t="152377" x="5670550" y="4625975"/>
          <p14:tracePt t="152394" x="5670550" y="4616450"/>
          <p14:tracePt t="152410" x="5680075" y="4616450"/>
          <p14:tracePt t="152427" x="5680075" y="4598988"/>
          <p14:tracePt t="152444" x="5697538" y="4589463"/>
          <p14:tracePt t="152460" x="5705475" y="4572000"/>
          <p14:tracePt t="152477" x="5732463" y="4537075"/>
          <p14:tracePt t="152493" x="5751513" y="4510088"/>
          <p14:tracePt t="152510" x="5759450" y="4473575"/>
          <p14:tracePt t="152529" x="5768975" y="4438650"/>
          <p14:tracePt t="152543" x="5768975" y="4429125"/>
          <p14:tracePt t="152560" x="5776913" y="4402138"/>
          <p14:tracePt t="152577" x="5786438" y="4394200"/>
          <p14:tracePt t="152593" x="5786438" y="4384675"/>
          <p14:tracePt t="152806" x="5786438" y="4375150"/>
          <p14:tracePt t="152818" x="5803900" y="4367213"/>
          <p14:tracePt t="152831" x="5830888" y="4348163"/>
          <p14:tracePt t="152844" x="5857875" y="4322763"/>
          <p14:tracePt t="152859" x="5919788" y="4286250"/>
          <p14:tracePt t="152876" x="5973763" y="4259263"/>
          <p14:tracePt t="152892" x="6027738" y="4241800"/>
          <p14:tracePt t="152909" x="6081713" y="4205288"/>
          <p14:tracePt t="152926" x="6108700" y="4205288"/>
          <p14:tracePt t="152942" x="6116638" y="4197350"/>
          <p14:tracePt t="152959" x="6126163" y="4187825"/>
          <p14:tracePt t="152976" x="6134100" y="4187825"/>
          <p14:tracePt t="153009" x="6134100" y="4179888"/>
          <p14:tracePt t="153021" x="6134100" y="4170363"/>
          <p14:tracePt t="153034" x="6134100" y="4160838"/>
          <p14:tracePt t="153046" x="6134100" y="4143375"/>
          <p14:tracePt t="153060" x="6143625" y="4125913"/>
          <p14:tracePt t="153075" x="6143625" y="4089400"/>
          <p14:tracePt t="153092" x="6153150" y="4054475"/>
          <p14:tracePt t="153109" x="6161088" y="4027488"/>
          <p14:tracePt t="153126" x="6161088" y="3990975"/>
          <p14:tracePt t="153142" x="6170613" y="3983038"/>
          <p14:tracePt t="153159" x="6170613" y="3973513"/>
          <p14:tracePt t="153175" x="6180138" y="3956050"/>
          <p14:tracePt t="153263" x="6180138" y="3946525"/>
          <p14:tracePt t="153656" x="6180138" y="3956050"/>
          <p14:tracePt t="153669" x="6180138" y="3965575"/>
          <p14:tracePt t="153682" x="6180138" y="3983038"/>
          <p14:tracePt t="153694" x="6188075" y="4010025"/>
          <p14:tracePt t="153708" x="6188075" y="4037013"/>
          <p14:tracePt t="153724" x="6188075" y="4062413"/>
          <p14:tracePt t="153741" x="6197600" y="4081463"/>
          <p14:tracePt t="153757" x="6205538" y="4098925"/>
          <p14:tracePt t="153774" x="6205538" y="4125913"/>
          <p14:tracePt t="153791" x="6205538" y="4143375"/>
          <p14:tracePt t="153807" x="6215063" y="4143375"/>
          <p14:tracePt t="153824" x="6215063" y="4160838"/>
          <p14:tracePt t="153841" x="6215063" y="4170363"/>
          <p14:tracePt t="153857" x="6224588" y="4170363"/>
          <p14:tracePt t="153874" x="6232525" y="4187825"/>
          <p14:tracePt t="153898" x="6232525" y="4197350"/>
          <p14:tracePt t="157052" x="6251575" y="4197350"/>
          <p14:tracePt t="157064" x="6303963" y="4197350"/>
          <p14:tracePt t="157077" x="6438900" y="4197350"/>
          <p14:tracePt t="157089" x="6732588" y="4197350"/>
          <p14:tracePt t="157103" x="7153275" y="4197350"/>
          <p14:tracePt t="157118" x="7572375" y="4197350"/>
          <p14:tracePt t="157134" x="7777163" y="4197350"/>
          <p14:tracePt t="157151" x="7894638" y="4214813"/>
          <p14:tracePt t="157168" x="8045450" y="4232275"/>
          <p14:tracePt t="157184" x="8062913" y="4232275"/>
          <p14:tracePt t="157201" x="8081963" y="4232275"/>
          <p14:tracePt t="157535" x="8099425" y="4232275"/>
          <p14:tracePt t="157547" x="8116888" y="4232275"/>
          <p14:tracePt t="157560" x="8134350" y="4232275"/>
          <p14:tracePt t="157573" x="8161338" y="4232275"/>
          <p14:tracePt t="157586" x="8188325" y="4232275"/>
          <p14:tracePt t="157600" x="8215313" y="4232275"/>
          <p14:tracePt t="157617" x="8242300" y="4232275"/>
          <p14:tracePt t="157633" x="8251825" y="4232275"/>
          <p14:tracePt t="157650" x="8269288" y="4232275"/>
          <p14:tracePt t="158666" x="8259763" y="4232275"/>
          <p14:tracePt t="158679" x="8232775" y="4232275"/>
          <p14:tracePt t="158692" x="8197850" y="4232275"/>
          <p14:tracePt t="158705" x="8161338" y="4232275"/>
          <p14:tracePt t="158717" x="8116888" y="4232275"/>
          <p14:tracePt t="158731" x="8081963" y="4224338"/>
          <p14:tracePt t="158748" x="8018463" y="4214813"/>
          <p14:tracePt t="158764" x="7966075" y="4205288"/>
          <p14:tracePt t="158781" x="7840663" y="4205288"/>
          <p14:tracePt t="158798" x="7777163" y="4205288"/>
          <p14:tracePt t="158814" x="7715250" y="4205288"/>
          <p14:tracePt t="158831" x="7572375" y="4205288"/>
          <p14:tracePt t="158848" x="7473950" y="4205288"/>
          <p14:tracePt t="158864" x="7402513" y="4205288"/>
          <p14:tracePt t="158881" x="7348538" y="4205288"/>
          <p14:tracePt t="158898" x="7331075" y="4205288"/>
          <p14:tracePt t="158914" x="7313613" y="4205288"/>
          <p14:tracePt t="158933" x="7304088" y="4205288"/>
          <p14:tracePt t="159480" x="7323138" y="4205288"/>
          <p14:tracePt t="159492" x="7348538" y="4205288"/>
          <p14:tracePt t="159505" x="7402513" y="4205288"/>
          <p14:tracePt t="159518" x="7500938" y="4205288"/>
          <p14:tracePt t="159530" x="7608888" y="4205288"/>
          <p14:tracePt t="159546" x="7732713" y="4205288"/>
          <p14:tracePt t="159563" x="7831138" y="4205288"/>
          <p14:tracePt t="159580" x="7885113" y="4205288"/>
          <p14:tracePt t="159596" x="7939088" y="4205288"/>
          <p14:tracePt t="159613" x="7947025" y="4205288"/>
          <p14:tracePt t="159630" x="7956550" y="4205288"/>
          <p14:tracePt t="159646" x="7966075" y="4205288"/>
          <p14:tracePt t="160141" x="7974013" y="4205288"/>
          <p14:tracePt t="160154" x="7991475" y="4205288"/>
          <p14:tracePt t="160167" x="8054975" y="4197350"/>
          <p14:tracePt t="160179" x="8108950" y="4197350"/>
          <p14:tracePt t="160195" x="8170863" y="4187825"/>
          <p14:tracePt t="160212" x="8259763" y="4187825"/>
          <p14:tracePt t="160228" x="8323263" y="4187825"/>
          <p14:tracePt t="160245" x="8375650" y="4187825"/>
          <p14:tracePt t="160262" x="8394700" y="4187825"/>
          <p14:tracePt t="160293" x="8402638" y="4187825"/>
          <p14:tracePt t="160382" x="8402638" y="4179888"/>
          <p14:tracePt t="160777" x="8402638" y="4170363"/>
          <p14:tracePt t="160789" x="8367713" y="4152900"/>
          <p14:tracePt t="160802" x="8286750" y="4133850"/>
          <p14:tracePt t="160815" x="8153400" y="4108450"/>
          <p14:tracePt t="160828" x="7902575" y="4044950"/>
          <p14:tracePt t="160844" x="7705725" y="3990975"/>
          <p14:tracePt t="160861" x="7562850" y="3956050"/>
          <p14:tracePt t="160878" x="7439025" y="3919538"/>
          <p14:tracePt t="160894" x="7419975" y="3919538"/>
          <p14:tracePt t="160910" x="7402513" y="3902075"/>
          <p14:tracePt t="160927" x="7385050" y="3894138"/>
          <p14:tracePt t="160944" x="7323138" y="3857625"/>
          <p14:tracePt t="160960" x="7269163" y="3840163"/>
          <p14:tracePt t="160977" x="7224713" y="3822700"/>
          <p14:tracePt t="160994" x="7143750" y="3795713"/>
          <p14:tracePt t="161010" x="7116763" y="3776663"/>
          <p14:tracePt t="161027" x="7099300" y="3768725"/>
          <p14:tracePt t="161044" x="7081838" y="3759200"/>
          <p14:tracePt t="161068" x="7081838" y="3751263"/>
          <p14:tracePt t="161208" x="7089775" y="3751263"/>
          <p14:tracePt t="161221" x="7126288" y="3751263"/>
          <p14:tracePt t="161234" x="7242175" y="3751263"/>
          <p14:tracePt t="161246" x="7419975" y="3751263"/>
          <p14:tracePt t="161260" x="7724775" y="3751263"/>
          <p14:tracePt t="161276" x="8027988" y="3776663"/>
          <p14:tracePt t="161293" x="8269288" y="3803650"/>
          <p14:tracePt t="161310" x="8599488" y="3857625"/>
          <p14:tracePt t="161326" x="8724900" y="3884613"/>
          <p14:tracePt t="161343" x="8840788" y="3902075"/>
          <p14:tracePt t="161360" x="8939213" y="3911600"/>
          <p14:tracePt t="161360" x="9018588" y="3919538"/>
          <p14:tracePt t="161376" x="9055100" y="3938588"/>
          <p14:tracePt t="161393" x="9072563" y="3938588"/>
          <p14:tracePt t="161409" x="9082088" y="3946525"/>
          <p14:tracePt t="161640" x="9090025" y="3946525"/>
          <p14:tracePt t="161653" x="9099550" y="3946525"/>
          <p14:tracePt t="161665" x="9126538" y="3956050"/>
          <p14:tracePt t="161678" x="9170988" y="3965575"/>
          <p14:tracePt t="161692" x="9224963" y="3983038"/>
          <p14:tracePt t="161709" x="9277350" y="4010025"/>
          <p14:tracePt t="161725" x="9313863" y="4017963"/>
          <p14:tracePt t="161742" x="9340850" y="4037013"/>
          <p14:tracePt t="161759" x="9348788" y="4037013"/>
          <p14:tracePt t="161779" x="9358313" y="4037013"/>
          <p14:tracePt t="161932" x="9358313" y="4044950"/>
          <p14:tracePt t="162008" x="9358313" y="4054475"/>
          <p14:tracePt t="162021" x="9358313" y="4062413"/>
          <p14:tracePt t="162034" x="9358313" y="4089400"/>
          <p14:tracePt t="162046" x="9358313" y="4098925"/>
          <p14:tracePt t="162059" x="9348788" y="4116388"/>
          <p14:tracePt t="162075" x="9348788" y="4133850"/>
          <p14:tracePt t="162091" x="9348788" y="4143375"/>
          <p14:tracePt t="162108" x="9348788" y="4152900"/>
          <p14:tracePt t="162125" x="9348788" y="4160838"/>
          <p14:tracePt t="162160" x="9348788" y="4170363"/>
          <p14:tracePt t="162186" x="9367838" y="4179888"/>
          <p14:tracePt t="162199" x="9385300" y="4179888"/>
          <p14:tracePt t="162211" x="9402763" y="4179888"/>
          <p14:tracePt t="162225" x="9420225" y="4187825"/>
          <p14:tracePt t="162241" x="9447213" y="4187825"/>
          <p14:tracePt t="162258" x="9466263" y="4197350"/>
          <p14:tracePt t="162275" x="9510713" y="4197350"/>
          <p14:tracePt t="162291" x="9528175" y="4197350"/>
          <p14:tracePt t="162308" x="9555163" y="4197350"/>
          <p14:tracePt t="162325" x="9563100" y="4197350"/>
          <p14:tracePt t="162341" x="9582150" y="4197350"/>
          <p14:tracePt t="162358" x="9590088" y="4197350"/>
          <p14:tracePt t="162374" x="9599613" y="4197350"/>
          <p14:tracePt t="162391" x="9617075" y="4197350"/>
          <p14:tracePt t="162408" x="9626600" y="4197350"/>
          <p14:tracePt t="162424" x="9634538" y="4197350"/>
          <p14:tracePt t="162441" x="9661525" y="4197350"/>
          <p14:tracePt t="162465" x="9671050" y="4197350"/>
          <p14:tracePt t="163940" x="9661525" y="4197350"/>
          <p14:tracePt t="163953" x="9634538" y="4197350"/>
          <p14:tracePt t="163966" x="9555163" y="4197350"/>
          <p14:tracePt t="163979" x="9331325" y="4197350"/>
          <p14:tracePt t="163991" x="8912225" y="4197350"/>
          <p14:tracePt t="164005" x="8483600" y="4251325"/>
          <p14:tracePt t="164021" x="8143875" y="4295775"/>
          <p14:tracePt t="164038" x="7920038" y="4348163"/>
          <p14:tracePt t="164055" x="7466013" y="4438650"/>
          <p14:tracePt t="164071" x="7331075" y="4446588"/>
          <p14:tracePt t="164088" x="7215188" y="4446588"/>
          <p14:tracePt t="164104" x="7126288" y="4446588"/>
          <p14:tracePt t="164121" x="7045325" y="4446588"/>
          <p14:tracePt t="164138" x="7037388" y="4446588"/>
          <p14:tracePt t="164155" x="7027863" y="4438650"/>
          <p14:tracePt t="164172" x="7018338" y="4438650"/>
          <p14:tracePt t="164385" x="7027863" y="4438650"/>
          <p14:tracePt t="164398" x="7037388" y="4446588"/>
          <p14:tracePt t="164410" x="7062788" y="4456113"/>
          <p14:tracePt t="164423" x="7108825" y="4465638"/>
          <p14:tracePt t="164437" x="7153275" y="4491038"/>
          <p14:tracePt t="164454" x="7205663" y="4510088"/>
          <p14:tracePt t="164470" x="7269163" y="4527550"/>
          <p14:tracePt t="164487" x="7358063" y="4545013"/>
          <p14:tracePt t="164503" x="7412038" y="4545013"/>
          <p14:tracePt t="164520" x="7439025" y="4554538"/>
          <p14:tracePt t="164537" x="7483475" y="4562475"/>
          <p14:tracePt t="164553" x="7518400" y="4572000"/>
          <p14:tracePt t="164570" x="7545388" y="4572000"/>
          <p14:tracePt t="164587" x="7572375" y="4572000"/>
          <p14:tracePt t="164603" x="7616825" y="4572000"/>
          <p14:tracePt t="166318" x="7608888" y="4572000"/>
          <p14:tracePt t="166331" x="7599363" y="4572000"/>
          <p14:tracePt t="166344" x="7589838" y="4562475"/>
          <p14:tracePt t="166356" x="7572375" y="4562475"/>
          <p14:tracePt t="166369" x="7562850" y="4562475"/>
          <p14:tracePt t="166383" x="7545388" y="4562475"/>
          <p14:tracePt t="166400" x="7545388" y="4554538"/>
          <p14:tracePt t="166417" x="7537450" y="4554538"/>
          <p14:tracePt t="166445" x="7527925" y="4554538"/>
          <p14:tracePt t="166470" x="7518400" y="4554538"/>
          <p14:tracePt t="166661" x="7527925" y="4554538"/>
          <p14:tracePt t="166674" x="7545388" y="4554538"/>
          <p14:tracePt t="166687" x="7562850" y="4554538"/>
          <p14:tracePt t="166700" x="7608888" y="4554538"/>
          <p14:tracePt t="166716" x="7643813" y="4554538"/>
          <p14:tracePt t="166732" x="7705725" y="4554538"/>
          <p14:tracePt t="166749" x="7759700" y="4554538"/>
          <p14:tracePt t="166752" x="7796213" y="4554538"/>
          <p14:tracePt t="166766" x="7813675" y="4554538"/>
          <p14:tracePt t="166783" x="7831138" y="4554538"/>
          <p14:tracePt t="166800" x="7840663" y="4554538"/>
          <p14:tracePt t="166816" x="7848600" y="4554538"/>
          <p14:tracePt t="167080" x="7858125" y="4554538"/>
          <p14:tracePt t="167093" x="7875588" y="4554538"/>
          <p14:tracePt t="167106" x="7947025" y="4554538"/>
          <p14:tracePt t="167119" x="8027988" y="4554538"/>
          <p14:tracePt t="167133" x="8143875" y="4554538"/>
          <p14:tracePt t="167148" x="8251825" y="4554538"/>
          <p14:tracePt t="167165" x="8323263" y="4554538"/>
          <p14:tracePt t="167182" x="8394700" y="4554538"/>
          <p14:tracePt t="167198" x="8402638" y="4554538"/>
          <p14:tracePt t="167215" x="8412163" y="4554538"/>
          <p14:tracePt t="167551" x="8429625" y="4554538"/>
          <p14:tracePt t="167564" x="8466138" y="4554538"/>
          <p14:tracePt t="167576" x="8537575" y="4554538"/>
          <p14:tracePt t="167589" x="8653463" y="4554538"/>
          <p14:tracePt t="167602" x="8786813" y="4554538"/>
          <p14:tracePt t="167615" x="8939213" y="4554538"/>
          <p14:tracePt t="167631" x="9018588" y="4554538"/>
          <p14:tracePt t="167647" x="9072563" y="4554538"/>
          <p14:tracePt t="167664" x="9082088" y="4554538"/>
          <p14:tracePt t="167681" x="9090025" y="4554538"/>
          <p14:tracePt t="167703" x="9099550" y="4554538"/>
          <p14:tracePt t="167729" x="9109075" y="4554538"/>
          <p14:tracePt t="173310" x="9082088" y="4554538"/>
          <p14:tracePt t="173322" x="8983663" y="4572000"/>
          <p14:tracePt t="173335" x="8804275" y="4633913"/>
          <p14:tracePt t="173348" x="8555038" y="4705350"/>
          <p14:tracePt t="173360" x="8412163" y="4741863"/>
          <p14:tracePt t="173373" x="8331200" y="4759325"/>
          <p14:tracePt t="173387" x="8296275" y="4759325"/>
          <p14:tracePt t="173403" x="8277225" y="4759325"/>
          <p14:tracePt t="173420" x="8269288" y="4759325"/>
          <p14:tracePt t="173437" x="8251825" y="4759325"/>
          <p14:tracePt t="173576" x="8259763" y="4759325"/>
          <p14:tracePt t="173589" x="8286750" y="4751388"/>
          <p14:tracePt t="173602" x="8340725" y="4741863"/>
          <p14:tracePt t="173614" x="8412163" y="4732338"/>
          <p14:tracePt t="173627" x="8501063" y="4724400"/>
          <p14:tracePt t="173640" x="8599488" y="4714875"/>
          <p14:tracePt t="173654" x="8670925" y="4714875"/>
          <p14:tracePt t="173669" x="8732838" y="4714875"/>
          <p14:tracePt t="173686" x="8759825" y="4714875"/>
          <p14:tracePt t="173703" x="8777288" y="4714875"/>
          <p14:tracePt t="173793" x="8769350" y="4724400"/>
          <p14:tracePt t="173805" x="8724900" y="4768850"/>
          <p14:tracePt t="173818" x="8643938" y="4840288"/>
          <p14:tracePt t="173830" x="8518525" y="4929188"/>
          <p14:tracePt t="173843" x="8412163" y="5018088"/>
          <p14:tracePt t="173855" x="8331200" y="5072063"/>
          <p14:tracePt t="173869" x="8286750" y="5108575"/>
          <p14:tracePt t="173886" x="8277225" y="5126038"/>
          <p14:tracePt t="173902" x="8269288" y="5126038"/>
          <p14:tracePt t="173919" x="8259763" y="5133975"/>
          <p14:tracePt t="174427" x="8259763" y="5126038"/>
          <p14:tracePt t="174440" x="8277225" y="5126038"/>
          <p14:tracePt t="174453" x="8323263" y="5108575"/>
          <p14:tracePt t="174465" x="8412163" y="5089525"/>
          <p14:tracePt t="174478" x="8537575" y="5062538"/>
          <p14:tracePt t="174491" x="8643938" y="5045075"/>
          <p14:tracePt t="174503" x="8724900" y="5037138"/>
          <p14:tracePt t="174518" x="8759825" y="5027613"/>
          <p14:tracePt t="174534" x="8777288" y="5027613"/>
          <p14:tracePt t="174551" x="8796338" y="5027613"/>
          <p14:tracePt t="174568" x="8804275" y="5027613"/>
          <p14:tracePt t="174897" x="8796338" y="5027613"/>
          <p14:tracePt t="174910" x="8759825" y="5027613"/>
          <p14:tracePt t="174923" x="8724900" y="5027613"/>
          <p14:tracePt t="174936" x="8688388" y="5027613"/>
          <p14:tracePt t="174950" x="8616950" y="5018088"/>
          <p14:tracePt t="174967" x="8537575" y="5010150"/>
          <p14:tracePt t="174983" x="8439150" y="5000625"/>
          <p14:tracePt t="175000" x="8232775" y="4938713"/>
          <p14:tracePt t="175017" x="8099425" y="4894263"/>
          <p14:tracePt t="175033" x="7974013" y="4822825"/>
          <p14:tracePt t="175050" x="7786688" y="4705350"/>
          <p14:tracePt t="175067" x="7697788" y="4670425"/>
          <p14:tracePt t="175083" x="7608888" y="4652963"/>
          <p14:tracePt t="175100" x="7510463" y="4625975"/>
          <p14:tracePt t="175116" x="7483475" y="4616450"/>
          <p14:tracePt t="175133" x="7473950" y="4616450"/>
          <p14:tracePt t="175150" x="7466013" y="4616450"/>
          <p14:tracePt t="175278" x="7473950" y="4616450"/>
          <p14:tracePt t="175291" x="7527925" y="4616450"/>
          <p14:tracePt t="175303" x="7599363" y="4616450"/>
          <p14:tracePt t="175317" x="7697788" y="4616450"/>
          <p14:tracePt t="175333" x="7796213" y="4616450"/>
          <p14:tracePt t="175349" x="7885113" y="4616450"/>
          <p14:tracePt t="175366" x="7966075" y="4616450"/>
          <p14:tracePt t="175367" x="8001000" y="4616450"/>
          <p14:tracePt t="175383" x="8027988" y="4616450"/>
          <p14:tracePt t="175400" x="8037513" y="4616450"/>
          <p14:tracePt t="175419" x="8062913" y="4616450"/>
          <p14:tracePt t="175433" x="8072438" y="4616450"/>
          <p14:tracePt t="175812" x="8062913" y="4616450"/>
          <p14:tracePt t="176321" x="8054975" y="4616450"/>
          <p14:tracePt t="178610" x="8054975" y="4625975"/>
          <p14:tracePt t="178635" x="8054975" y="4633913"/>
          <p14:tracePt t="178648" x="8062913" y="4633913"/>
          <p14:tracePt t="178660" x="8062913" y="4643438"/>
          <p14:tracePt t="178673" x="8072438" y="4652963"/>
          <p14:tracePt t="178698" x="8072438" y="4660900"/>
          <p14:tracePt t="178724" x="8081963" y="4670425"/>
          <p14:tracePt t="178736" x="8081963" y="4679950"/>
          <p14:tracePt t="178775" x="8089900" y="4687888"/>
          <p14:tracePt t="178825" x="8099425" y="4687888"/>
          <p14:tracePt t="178838" x="8099425" y="4697413"/>
          <p14:tracePt t="179041" x="8108950" y="4697413"/>
          <p14:tracePt t="179054" x="8108950" y="4705350"/>
          <p14:tracePt t="179385" x="8116888" y="4705350"/>
          <p14:tracePt t="179398" x="8126413" y="4705350"/>
          <p14:tracePt t="179410" x="8134350" y="4705350"/>
          <p14:tracePt t="179423" x="8143875" y="4705350"/>
          <p14:tracePt t="179435" x="8153400" y="4714875"/>
          <p14:tracePt t="179512" x="8134350" y="4714875"/>
          <p14:tracePt t="179525" x="8045450" y="4714875"/>
          <p14:tracePt t="179537" x="7902575" y="4670425"/>
          <p14:tracePt t="179550" x="7724775" y="4608513"/>
          <p14:tracePt t="179563" x="7634288" y="4581525"/>
          <p14:tracePt t="179576" x="7608888" y="4562475"/>
          <p14:tracePt t="179591" x="7589838" y="4554538"/>
          <p14:tracePt t="179867" x="7589838" y="4572000"/>
          <p14:tracePt t="179880" x="7626350" y="4608513"/>
          <p14:tracePt t="179893" x="7680325" y="4705350"/>
          <p14:tracePt t="179906" x="7769225" y="4822825"/>
          <p14:tracePt t="179918" x="7840663" y="4911725"/>
          <p14:tracePt t="179931" x="7902575" y="4991100"/>
          <p14:tracePt t="179944" x="7920038" y="5027613"/>
          <p14:tracePt t="179957" x="7939088" y="5054600"/>
          <p14:tracePt t="179974" x="7947025" y="5062538"/>
          <p14:tracePt t="180007" x="7947025" y="5072063"/>
          <p14:tracePt t="180261" x="7956550" y="5072063"/>
          <p14:tracePt t="180274" x="7974013" y="5072063"/>
          <p14:tracePt t="180287" x="8054975" y="5037138"/>
          <p14:tracePt t="180299" x="8224838" y="4946650"/>
          <p14:tracePt t="180312" x="8439150" y="4822825"/>
          <p14:tracePt t="180325" x="8589963" y="4732338"/>
          <p14:tracePt t="180340" x="8653463" y="4697413"/>
          <p14:tracePt t="180356" x="8688388" y="4679950"/>
          <p14:tracePt t="180376" x="8697913" y="4670425"/>
          <p14:tracePt t="180617" x="8670925" y="4670425"/>
          <p14:tracePt t="180630" x="8634413" y="4670425"/>
          <p14:tracePt t="180642" x="8537575" y="4670425"/>
          <p14:tracePt t="180657" x="8394700" y="4670425"/>
          <p14:tracePt t="180672" x="8143875" y="4670425"/>
          <p14:tracePt t="180689" x="7991475" y="4670425"/>
          <p14:tracePt t="180706" x="7920038" y="4670425"/>
          <p14:tracePt t="180722" x="7912100" y="4670425"/>
          <p14:tracePt t="180739" x="7902575" y="4670425"/>
          <p14:tracePt t="180909" x="7902575" y="4687888"/>
          <p14:tracePt t="180922" x="7902575" y="4705350"/>
          <p14:tracePt t="180935" x="7902575" y="4724400"/>
          <p14:tracePt t="180947" x="7912100" y="4741863"/>
          <p14:tracePt t="180960" x="7920038" y="4759325"/>
          <p14:tracePt t="180973" x="7939088" y="4768850"/>
          <p14:tracePt t="180989" x="7974013" y="4786313"/>
          <p14:tracePt t="181005" x="8010525" y="4795838"/>
          <p14:tracePt t="181022" x="8045450" y="4803775"/>
          <p14:tracePt t="181038" x="8099425" y="4803775"/>
          <p14:tracePt t="181056" x="8143875" y="4786313"/>
          <p14:tracePt t="181072" x="8188325" y="4751388"/>
          <p14:tracePt t="181088" x="8251825" y="4670425"/>
          <p14:tracePt t="181105" x="8269288" y="4625975"/>
          <p14:tracePt t="181122" x="8286750" y="4581525"/>
          <p14:tracePt t="181139" x="8286750" y="4500563"/>
          <p14:tracePt t="181155" x="8286750" y="4473575"/>
          <p14:tracePt t="181171" x="8286750" y="4446588"/>
          <p14:tracePt t="181189" x="8286750" y="4411663"/>
          <p14:tracePt t="181205" x="8269288" y="4402138"/>
          <p14:tracePt t="181222" x="8259763" y="4384675"/>
          <p14:tracePt t="181238" x="8251825" y="4384675"/>
          <p14:tracePt t="181255" x="8242300" y="4367213"/>
          <p14:tracePt t="181271" x="8232775" y="4367213"/>
          <p14:tracePt t="181288" x="8232775" y="4357688"/>
          <p14:tracePt t="181315" x="8259763" y="4357688"/>
          <p14:tracePt t="181328" x="8323263" y="4367213"/>
          <p14:tracePt t="181341" x="8483600" y="4394200"/>
          <p14:tracePt t="181355" x="8670925" y="4419600"/>
          <p14:tracePt t="181371" x="8840788" y="4419600"/>
          <p14:tracePt t="181388" x="8929688" y="4429125"/>
          <p14:tracePt t="181405" x="9010650" y="4429125"/>
          <p14:tracePt t="181421" x="9028113" y="4429125"/>
          <p14:tracePt t="181438" x="9037638" y="4429125"/>
          <p14:tracePt t="181456" x="9045575" y="4429125"/>
          <p14:tracePt t="181480" x="9055100" y="4429125"/>
          <p14:tracePt t="181544" x="9045575" y="4419600"/>
          <p14:tracePt t="181556" x="9037638" y="4402138"/>
          <p14:tracePt t="181570" x="9010650" y="4384675"/>
          <p14:tracePt t="181582" x="9001125" y="4348163"/>
          <p14:tracePt t="181594" x="8974138" y="4303713"/>
          <p14:tracePt t="181607" x="8947150" y="4276725"/>
          <p14:tracePt t="181621" x="8939213" y="4241800"/>
          <p14:tracePt t="181637" x="8920163" y="4224338"/>
          <p14:tracePt t="181655" x="8912225" y="4214813"/>
          <p14:tracePt t="181671" x="8875713" y="4197350"/>
          <p14:tracePt t="181687" x="8823325" y="4187825"/>
          <p14:tracePt t="181704" x="8732838" y="4187825"/>
          <p14:tracePt t="181721" x="8609013" y="4205288"/>
          <p14:tracePt t="181722" x="8501063" y="4232275"/>
          <p14:tracePt t="181737" x="8429625" y="4268788"/>
          <p14:tracePt t="181754" x="8385175" y="4303713"/>
          <p14:tracePt t="181771" x="8348663" y="4330700"/>
          <p14:tracePt t="181787" x="8277225" y="4419600"/>
          <p14:tracePt t="181804" x="8259763" y="4465638"/>
          <p14:tracePt t="181820" x="8251825" y="4537075"/>
          <p14:tracePt t="181838" x="8251825" y="4679950"/>
          <p14:tracePt t="181854" x="8277225" y="4751388"/>
          <p14:tracePt t="181870" x="8323263" y="4795838"/>
          <p14:tracePt t="181887" x="8456613" y="4848225"/>
          <p14:tracePt t="181903" x="8545513" y="4875213"/>
          <p14:tracePt t="181920" x="8609013" y="4894263"/>
          <p14:tracePt t="181937" x="8732838" y="4929188"/>
          <p14:tracePt t="181953" x="8777288" y="4929188"/>
          <p14:tracePt t="181970" x="8804275" y="4929188"/>
          <p14:tracePt t="181987" x="8823325" y="4929188"/>
          <p14:tracePt t="182003" x="8867775" y="4911725"/>
          <p14:tracePt t="182020" x="8875713" y="4894263"/>
          <p14:tracePt t="182037" x="8894763" y="4857750"/>
          <p14:tracePt t="182053" x="8912225" y="4759325"/>
          <p14:tracePt t="182070" x="8912225" y="4714875"/>
          <p14:tracePt t="182086" x="8912225" y="4660900"/>
          <p14:tracePt t="182103" x="8912225" y="4625975"/>
          <p14:tracePt t="182120" x="8902700" y="4608513"/>
          <p14:tracePt t="182137" x="8894763" y="4598988"/>
          <p14:tracePt t="182153" x="8885238" y="4581525"/>
          <p14:tracePt t="182170" x="8875713" y="4581525"/>
          <p14:tracePt t="182191" x="8875713" y="4572000"/>
          <p14:tracePt t="182534" x="8894763" y="4581525"/>
          <p14:tracePt t="182547" x="8920163" y="4589463"/>
          <p14:tracePt t="182560" x="8966200" y="4616450"/>
          <p14:tracePt t="182572" x="9018588" y="4633913"/>
          <p14:tracePt t="182586" x="9055100" y="4670425"/>
          <p14:tracePt t="182602" x="9090025" y="4687888"/>
          <p14:tracePt t="182619" x="9117013" y="4697413"/>
          <p14:tracePt t="182636" x="9153525" y="4732338"/>
          <p14:tracePt t="182652" x="9170988" y="4751388"/>
          <p14:tracePt t="182669" x="9180513" y="4776788"/>
          <p14:tracePt t="182685" x="9197975" y="4786313"/>
          <p14:tracePt t="182702" x="9205913" y="4813300"/>
          <p14:tracePt t="182718" x="9215438" y="4822825"/>
          <p14:tracePt t="182915" x="9215438" y="4830763"/>
          <p14:tracePt t="182928" x="9215438" y="4848225"/>
          <p14:tracePt t="182940" x="9215438" y="4875213"/>
          <p14:tracePt t="182954" x="9224963" y="4902200"/>
          <p14:tracePt t="182968" x="9224963" y="4965700"/>
          <p14:tracePt t="182985" x="9232900" y="5018088"/>
          <p14:tracePt t="183002" x="9242425" y="5054600"/>
          <p14:tracePt t="183018" x="9242425" y="5099050"/>
          <p14:tracePt t="183035" x="9242425" y="5108575"/>
          <p14:tracePt t="183051" x="9242425" y="5116513"/>
          <p14:tracePt t="183093" x="9242425" y="5126038"/>
          <p14:tracePt t="183182" x="9242425" y="5133975"/>
          <p14:tracePt t="183194" x="9242425" y="5143500"/>
          <p14:tracePt t="183220" x="9242425" y="5153025"/>
          <p14:tracePt t="183271" x="9242425" y="5160963"/>
          <p14:tracePt t="183487" x="9232900" y="5160963"/>
          <p14:tracePt t="183500" x="9215438" y="5160963"/>
          <p14:tracePt t="183512" x="9197975" y="5160963"/>
          <p14:tracePt t="183525" x="9161463" y="5160963"/>
          <p14:tracePt t="183537" x="9117013" y="5160963"/>
          <p14:tracePt t="183551" x="9055100" y="5160963"/>
          <p14:tracePt t="183567" x="8991600" y="5160963"/>
          <p14:tracePt t="183584" x="8966200" y="5160963"/>
          <p14:tracePt t="183600" x="8939213" y="5160963"/>
          <p14:tracePt t="183617" x="8902700" y="5160963"/>
          <p14:tracePt t="183640" x="8894763" y="5160963"/>
          <p14:tracePt t="183652" x="8885238" y="5160963"/>
          <p14:tracePt t="183667" x="8867775" y="5160963"/>
          <p14:tracePt t="183690" x="8858250" y="5160963"/>
          <p14:tracePt t="183703" x="8848725" y="5160963"/>
          <p14:tracePt t="183717" x="8840788" y="5160963"/>
          <p14:tracePt t="183733" x="8831263" y="5160963"/>
          <p14:tracePt t="183750" x="8823325" y="5160963"/>
          <p14:tracePt t="183766" x="8786813" y="5160963"/>
          <p14:tracePt t="183792" x="8777288" y="5160963"/>
          <p14:tracePt t="183804" x="8759825" y="5160963"/>
          <p14:tracePt t="183842" x="8751888" y="5160963"/>
          <p14:tracePt t="184046" x="8742363" y="5160963"/>
          <p14:tracePt t="184059" x="8732838" y="5160963"/>
          <p14:tracePt t="184071" x="8705850" y="5160963"/>
          <p14:tracePt t="184084" x="8599488" y="5160963"/>
          <p14:tracePt t="184099" x="8375650" y="5160963"/>
          <p14:tracePt t="184116" x="7983538" y="5160963"/>
          <p14:tracePt t="184132" x="7634288" y="5160963"/>
          <p14:tracePt t="184149" x="7385050" y="5160963"/>
          <p14:tracePt t="184166" x="7348538" y="5160963"/>
          <p14:tracePt t="184182" x="7331075" y="5160963"/>
          <p14:tracePt t="184199" x="7313613" y="5160963"/>
          <p14:tracePt t="184364" x="7304088" y="5160963"/>
          <p14:tracePt t="184389" x="7286625" y="5160963"/>
          <p14:tracePt t="184401" x="7269163" y="5160963"/>
          <p14:tracePt t="184414" x="7232650" y="5160963"/>
          <p14:tracePt t="184427" x="7143750" y="5153025"/>
          <p14:tracePt t="184440" x="7027863" y="5126038"/>
          <p14:tracePt t="184452" x="6884988" y="5099050"/>
          <p14:tracePt t="184465" x="6823075" y="5089525"/>
          <p14:tracePt t="184482" x="6786563" y="5089525"/>
          <p14:tracePt t="184498" x="6777038" y="5089525"/>
          <p14:tracePt t="184516" x="6751638" y="5089525"/>
          <p14:tracePt t="184532" x="6742113" y="5089525"/>
          <p14:tracePt t="184566" x="6742113" y="5081588"/>
          <p14:tracePt t="184833" x="6724650" y="5081588"/>
          <p14:tracePt t="184846" x="6715125" y="5081588"/>
          <p14:tracePt t="184859" x="6680200" y="5081588"/>
          <p14:tracePt t="184872" x="6653213" y="5081588"/>
          <p14:tracePt t="184884" x="6634163" y="5081588"/>
          <p14:tracePt t="184898" x="6608763" y="5081588"/>
          <p14:tracePt t="184914" x="6581775" y="5081588"/>
          <p14:tracePt t="184931" x="6562725" y="5081588"/>
          <p14:tracePt t="184948" x="6545263" y="5081588"/>
          <p14:tracePt t="184964" x="6537325" y="5081588"/>
          <p14:tracePt t="184999" x="6527800" y="5081588"/>
          <p14:tracePt t="185647" x="6545263" y="5081588"/>
          <p14:tracePt t="185660" x="6572250" y="5081588"/>
          <p14:tracePt t="185673" x="6616700" y="5081588"/>
          <p14:tracePt t="185686" x="6670675" y="5099050"/>
          <p14:tracePt t="185698" x="6715125" y="5108575"/>
          <p14:tracePt t="185713" x="6759575" y="5116513"/>
          <p14:tracePt t="185729" x="6777038" y="5116513"/>
          <p14:tracePt t="185746" x="6796088" y="5126038"/>
          <p14:tracePt t="185763" x="6823075" y="5133975"/>
          <p14:tracePt t="185779" x="6831013" y="5133975"/>
          <p14:tracePt t="185799" x="6840538" y="5133975"/>
          <p14:tracePt t="186079" x="6848475" y="5133975"/>
          <p14:tracePt t="186092" x="6858000" y="5133975"/>
          <p14:tracePt t="186105" x="6884988" y="5133975"/>
          <p14:tracePt t="186117" x="6938963" y="5133975"/>
          <p14:tracePt t="186130" x="7054850" y="5133975"/>
          <p14:tracePt t="186145" x="7188200" y="5133975"/>
          <p14:tracePt t="186162" x="7296150" y="5133975"/>
          <p14:tracePt t="186179" x="7367588" y="5133975"/>
          <p14:tracePt t="186195" x="7419975" y="5133975"/>
          <p14:tracePt t="186212" x="7446963" y="5133975"/>
          <p14:tracePt t="186228" x="7456488" y="5133975"/>
          <p14:tracePt t="186245" x="7473950" y="5133975"/>
          <p14:tracePt t="186524" x="7483475" y="5133975"/>
          <p14:tracePt t="186537" x="7491413" y="5133975"/>
          <p14:tracePt t="186549" x="7510463" y="5133975"/>
          <p14:tracePt t="186562" x="7527925" y="5133975"/>
          <p14:tracePt t="186578" x="7554913" y="5133975"/>
          <p14:tracePt t="186594" x="7589838" y="5133975"/>
          <p14:tracePt t="186611" x="7616825" y="5133975"/>
          <p14:tracePt t="186628" x="7661275" y="5133975"/>
          <p14:tracePt t="186644" x="7670800" y="5133975"/>
          <p14:tracePt t="186661" x="7688263" y="5133975"/>
          <p14:tracePt t="186678" x="7705725" y="5133975"/>
          <p14:tracePt t="186694" x="7715250" y="5133975"/>
          <p14:tracePt t="186711" x="7724775" y="5133975"/>
          <p14:tracePt t="186728" x="7732713" y="5133975"/>
          <p14:tracePt t="187287" x="7742238" y="5133975"/>
          <p14:tracePt t="187300" x="7777163" y="5133975"/>
          <p14:tracePt t="187312" x="7858125" y="5133975"/>
          <p14:tracePt t="187327" x="7956550" y="5126038"/>
          <p14:tracePt t="187343" x="8054975" y="5126038"/>
          <p14:tracePt t="187360" x="8099425" y="5116513"/>
          <p14:tracePt t="187376" x="8134350" y="5116513"/>
          <p14:tracePt t="187393" x="8143875" y="5116513"/>
          <p14:tracePt t="187643" x="8161338" y="5089525"/>
          <p14:tracePt t="187655" x="8251825" y="5010150"/>
          <p14:tracePt t="187668" x="8518525" y="4776788"/>
          <p14:tracePt t="187680" x="9045575" y="4348163"/>
          <p14:tracePt t="187693" x="9617075" y="3938588"/>
          <p14:tracePt t="187709" x="9867900" y="3732213"/>
          <p14:tracePt t="187725" x="9929813" y="3687763"/>
          <p14:tracePt t="187742" x="9947275" y="3670300"/>
          <p14:tracePt t="187759" x="9947275" y="3660775"/>
          <p14:tracePt t="187833" x="9920288" y="3660775"/>
          <p14:tracePt t="187845" x="9885363" y="3660775"/>
          <p14:tracePt t="187858" x="9867900" y="3660775"/>
          <p14:tracePt t="187871" x="9831388" y="3660775"/>
          <p14:tracePt t="187883" x="9813925" y="3660775"/>
          <p14:tracePt t="187896" x="9804400" y="3660775"/>
          <p14:tracePt t="187909" x="9777413" y="3660775"/>
          <p14:tracePt t="187925" x="9769475" y="3660775"/>
          <p14:tracePt t="187947" x="9752013" y="3660775"/>
          <p14:tracePt t="187959" x="9698038" y="3660775"/>
          <p14:tracePt t="187975" x="9626600" y="3660775"/>
          <p14:tracePt t="187992" x="9501188" y="3687763"/>
          <p14:tracePt t="188008" x="9367838" y="3724275"/>
          <p14:tracePt t="188025" x="9170988" y="3803650"/>
          <p14:tracePt t="188042" x="9144000" y="3813175"/>
          <p14:tracePt t="188061" x="9126538" y="3813175"/>
          <p14:tracePt t="188075" x="9126538" y="3822700"/>
          <p14:tracePt t="188112" x="9117013" y="3822700"/>
          <p14:tracePt t="188201" x="9117013" y="3830638"/>
          <p14:tracePt t="188214" x="9117013" y="3840163"/>
          <p14:tracePt t="188226" x="9117013" y="3857625"/>
          <p14:tracePt t="188239" x="9117013" y="3875088"/>
          <p14:tracePt t="188252" x="9117013" y="3884613"/>
          <p14:tracePt t="188264" x="9109075" y="3902075"/>
          <p14:tracePt t="188277" x="9099550" y="3911600"/>
          <p14:tracePt t="188493" x="9082088" y="3919538"/>
          <p14:tracePt t="188506" x="9045575" y="3929063"/>
          <p14:tracePt t="188519" x="8974138" y="4000500"/>
          <p14:tracePt t="188531" x="8875713" y="4108450"/>
          <p14:tracePt t="188544" x="8769350" y="4241800"/>
          <p14:tracePt t="188558" x="8697913" y="4330700"/>
          <p14:tracePt t="188574" x="8661400" y="4384675"/>
          <p14:tracePt t="188591" x="8643938" y="4402138"/>
          <p14:tracePt t="188608" x="8626475" y="4411663"/>
          <p14:tracePt t="188624" x="8616950" y="4419600"/>
          <p14:tracePt t="188645" x="8599488" y="4429125"/>
          <p14:tracePt t="188658" x="8572500" y="4429125"/>
          <p14:tracePt t="188674" x="8528050" y="4429125"/>
          <p14:tracePt t="188691" x="8466138" y="4429125"/>
          <p14:tracePt t="188707" x="8402638" y="4429125"/>
          <p14:tracePt t="188724" x="8277225" y="4429125"/>
          <p14:tracePt t="188740" x="8242300" y="4429125"/>
          <p14:tracePt t="188757" x="8215313" y="4429125"/>
          <p14:tracePt t="188774" x="8180388" y="4419600"/>
          <p14:tracePt t="188790" x="8170863" y="4419600"/>
          <p14:tracePt t="188807" x="8143875" y="4411663"/>
          <p14:tracePt t="188824" x="8134350" y="4411663"/>
          <p14:tracePt t="188840" x="8126413" y="4411663"/>
          <p14:tracePt t="188857" x="8116888" y="4411663"/>
          <p14:tracePt t="188899" x="8108950" y="4411663"/>
          <p14:tracePt t="189014" x="8108950" y="4402138"/>
          <p14:tracePt t="189407" x="8116888" y="4411663"/>
          <p14:tracePt t="189420" x="8126413" y="4465638"/>
          <p14:tracePt t="189433" x="8153400" y="4545013"/>
          <p14:tracePt t="189446" x="8180388" y="4660900"/>
          <p14:tracePt t="189458" x="8188325" y="4732338"/>
          <p14:tracePt t="189472" x="8197850" y="4776788"/>
          <p14:tracePt t="189489" x="8205788" y="4786313"/>
          <p14:tracePt t="189505" x="8205788" y="4803775"/>
          <p14:tracePt t="189522" x="8205788" y="4813300"/>
          <p14:tracePt t="189573" x="8205788" y="4822825"/>
          <p14:tracePt t="189585" x="8205788" y="4830763"/>
          <p14:tracePt t="189611" x="8205788" y="4848225"/>
          <p14:tracePt t="189623" x="8205788" y="4867275"/>
          <p14:tracePt t="189636" x="8205788" y="4902200"/>
          <p14:tracePt t="189649" x="8205788" y="4929188"/>
          <p14:tracePt t="189661" x="8205788" y="4946650"/>
          <p14:tracePt t="189674" x="8205788" y="4965700"/>
          <p14:tracePt t="189688" x="8205788" y="4973638"/>
          <p14:tracePt t="189712" x="8205788" y="4983163"/>
          <p14:tracePt t="189801" x="8205788" y="4991100"/>
          <p14:tracePt t="190081" x="8215313" y="4991100"/>
          <p14:tracePt t="190106" x="8232775" y="4991100"/>
          <p14:tracePt t="190119" x="8269288" y="5000625"/>
          <p14:tracePt t="190132" x="8313738" y="5000625"/>
          <p14:tracePt t="190144" x="8375650" y="5018088"/>
          <p14:tracePt t="190157" x="8429625" y="5027613"/>
          <p14:tracePt t="190171" x="8456613" y="5027613"/>
          <p14:tracePt t="190187" x="8483600" y="5037138"/>
          <p14:tracePt t="190204" x="8501063" y="5037138"/>
          <p14:tracePt t="190221" x="8518525" y="5045075"/>
          <p14:tracePt t="190246" x="8528050" y="5045075"/>
          <p14:tracePt t="190284" x="8537575" y="5045075"/>
          <p14:tracePt t="190564" x="8555038" y="5037138"/>
          <p14:tracePt t="190576" x="8609013" y="5018088"/>
          <p14:tracePt t="190589" x="8724900" y="4956175"/>
          <p14:tracePt t="190603" x="8939213" y="4857750"/>
          <p14:tracePt t="190620" x="9153525" y="4759325"/>
          <p14:tracePt t="190637" x="9251950" y="4697413"/>
          <p14:tracePt t="190653" x="9313863" y="4670425"/>
          <p14:tracePt t="190670" x="9323388" y="4660900"/>
          <p14:tracePt t="190703" x="9331325" y="4660900"/>
          <p14:tracePt t="190716" x="9331325" y="4652963"/>
          <p14:tracePt t="190779" x="9331325" y="4643438"/>
          <p14:tracePt t="190818" x="9331325" y="4633913"/>
          <p14:tracePt t="190843" x="9323388" y="4633913"/>
          <p14:tracePt t="190855" x="9296400" y="4633913"/>
          <p14:tracePt t="190868" x="9224963" y="4633913"/>
          <p14:tracePt t="190881" x="9099550" y="4625975"/>
          <p14:tracePt t="190894" x="8956675" y="4608513"/>
          <p14:tracePt t="190906" x="8831263" y="4608513"/>
          <p14:tracePt t="190920" x="8742363" y="4608513"/>
          <p14:tracePt t="190936" x="8705850" y="4608513"/>
          <p14:tracePt t="190953" x="8680450" y="4608513"/>
          <p14:tracePt t="190970" x="8670925" y="4608513"/>
          <p14:tracePt t="190986" x="8661400" y="4608513"/>
          <p14:tracePt t="191173" x="8670925" y="4589463"/>
          <p14:tracePt t="191186" x="8705850" y="4581525"/>
          <p14:tracePt t="191198" x="8724900" y="4554538"/>
          <p14:tracePt t="191211" x="8769350" y="4545013"/>
          <p14:tracePt t="191224" x="8796338" y="4518025"/>
          <p14:tracePt t="191237" x="8813800" y="4500563"/>
          <p14:tracePt t="191252" x="8823325" y="4500563"/>
          <p14:tracePt t="191269" x="8831263" y="4491038"/>
          <p14:tracePt t="191288" x="8840788" y="4491038"/>
          <p14:tracePt t="191302" x="8840788" y="4483100"/>
          <p14:tracePt t="191478" x="8840788" y="4473575"/>
          <p14:tracePt t="191567" x="8840788" y="4465638"/>
          <p14:tracePt t="192279" x="8848725" y="4465638"/>
          <p14:tracePt t="192304" x="8858250" y="4465638"/>
          <p14:tracePt t="192317" x="8875713" y="4465638"/>
          <p14:tracePt t="192330" x="8947150" y="4465638"/>
          <p14:tracePt t="192342" x="9090025" y="4465638"/>
          <p14:tracePt t="192355" x="9348788" y="4446588"/>
          <p14:tracePt t="192369" x="9599613" y="4429125"/>
          <p14:tracePt t="192383" x="9715500" y="4419600"/>
          <p14:tracePt t="192400" x="9759950" y="4402138"/>
          <p14:tracePt t="192417" x="9796463" y="4402138"/>
          <p14:tracePt t="192433" x="9831388" y="4394200"/>
          <p14:tracePt t="192450" x="9840913" y="4384675"/>
          <p14:tracePt t="192469" x="9848850" y="4384675"/>
          <p14:tracePt t="192483" x="9858375" y="4375150"/>
          <p14:tracePt t="192500" x="9885363" y="4367213"/>
          <p14:tracePt t="192516" x="9902825" y="4348163"/>
          <p14:tracePt t="192533" x="9939338" y="4313238"/>
          <p14:tracePt t="192550" x="9956800" y="4295775"/>
          <p14:tracePt t="192566" x="9966325" y="4276725"/>
          <p14:tracePt t="192583" x="9983788" y="4251325"/>
          <p14:tracePt t="192600" x="9983788" y="4205288"/>
          <p14:tracePt t="192616" x="9983788" y="4187825"/>
          <p14:tracePt t="192633" x="9991725" y="4170363"/>
          <p14:tracePt t="192650" x="10001250" y="4133850"/>
          <p14:tracePt t="192666" x="10010775" y="4125913"/>
          <p14:tracePt t="192683" x="10010775" y="4098925"/>
          <p14:tracePt t="192700" x="10010775" y="4081463"/>
          <p14:tracePt t="192716" x="10010775" y="4062413"/>
          <p14:tracePt t="192733" x="10010775" y="4054475"/>
          <p14:tracePt t="192749" x="10010775" y="4037013"/>
          <p14:tracePt t="192766" x="10001250" y="4037013"/>
          <p14:tracePt t="192787" x="9991725" y="4027488"/>
          <p14:tracePt t="192801" x="9983788" y="4027488"/>
          <p14:tracePt t="192816" x="9974263" y="4017963"/>
          <p14:tracePt t="192837" x="9966325" y="4017963"/>
          <p14:tracePt t="192851" x="9947275" y="4017963"/>
          <p14:tracePt t="192875" x="9939338" y="4017963"/>
          <p14:tracePt t="192888" x="9929813" y="4017963"/>
          <p14:tracePt t="192913" x="9920288" y="4017963"/>
          <p14:tracePt t="192964" x="9920288" y="4010025"/>
          <p14:tracePt t="193308" x="9912350" y="4010025"/>
          <p14:tracePt t="193321" x="9902825" y="4010025"/>
          <p14:tracePt t="193333" x="9867900" y="4010025"/>
          <p14:tracePt t="193346" x="9725025" y="4044950"/>
          <p14:tracePt t="193359" x="9420225" y="4133850"/>
          <p14:tracePt t="193371" x="9018588" y="4295775"/>
          <p14:tracePt t="193384" x="8813800" y="4375150"/>
          <p14:tracePt t="193399" x="8759825" y="4394200"/>
          <p14:tracePt t="193415" x="8732838" y="4411663"/>
          <p14:tracePt t="193431" x="8724900" y="4411663"/>
          <p14:tracePt t="193448" x="8715375" y="4419600"/>
          <p14:tracePt t="193465" x="8715375" y="4429125"/>
          <p14:tracePt t="193638" x="8724900" y="4429125"/>
          <p14:tracePt t="193994" x="8732838" y="4429125"/>
          <p14:tracePt t="194019" x="8742363" y="4429125"/>
          <p14:tracePt t="194032" x="8751888" y="4429125"/>
          <p14:tracePt t="194045" x="8769350" y="4429125"/>
          <p14:tracePt t="194057" x="8823325" y="4429125"/>
          <p14:tracePt t="194070" x="8902700" y="4429125"/>
          <p14:tracePt t="194083" x="9028113" y="4429125"/>
          <p14:tracePt t="194097" x="9144000" y="4429125"/>
          <p14:tracePt t="194113" x="9242425" y="4429125"/>
          <p14:tracePt t="194130" x="9340850" y="4429125"/>
          <p14:tracePt t="194147" x="9466263" y="4429125"/>
          <p14:tracePt t="194163" x="9501188" y="4429125"/>
          <p14:tracePt t="194180" x="9518650" y="4429125"/>
          <p14:tracePt t="194196" x="9528175" y="4429125"/>
          <p14:tracePt t="194213" x="9545638" y="4429125"/>
          <p14:tracePt t="194235" x="9555163" y="4429125"/>
          <p14:tracePt t="194274" x="9563100" y="4429125"/>
          <p14:tracePt t="194312" x="9572625" y="4429125"/>
          <p14:tracePt t="194362" x="9582150" y="4429125"/>
          <p14:tracePt t="194375" x="9582150" y="4419600"/>
          <p14:tracePt t="194388" x="9609138" y="4411663"/>
          <p14:tracePt t="194400" x="9644063" y="4384675"/>
          <p14:tracePt t="194413" x="9671050" y="4357688"/>
          <p14:tracePt t="194429" x="9742488" y="4303713"/>
          <p14:tracePt t="194446" x="9786938" y="4251325"/>
          <p14:tracePt t="194463" x="9823450" y="4214813"/>
          <p14:tracePt t="194479" x="9848850" y="4187825"/>
          <p14:tracePt t="194496" x="9848850" y="4179888"/>
          <p14:tracePt t="194513" x="9848850" y="4170363"/>
          <p14:tracePt t="194530" x="9858375" y="4170363"/>
          <p14:tracePt t="194546" x="9858375" y="4160838"/>
          <p14:tracePt t="194562" x="9867900" y="4160838"/>
          <p14:tracePt t="194693" x="9875838" y="4152900"/>
          <p14:tracePt t="194705" x="9885363" y="4143375"/>
          <p14:tracePt t="194718" x="9902825" y="4125913"/>
          <p14:tracePt t="194731" x="9912350" y="4116388"/>
          <p14:tracePt t="194746" x="9920288" y="4098925"/>
          <p14:tracePt t="194762" x="9920288" y="4081463"/>
          <p14:tracePt t="194779" x="9929813" y="4054475"/>
          <p14:tracePt t="194795" x="9939338" y="4010025"/>
          <p14:tracePt t="194812" x="9947275" y="3983038"/>
          <p14:tracePt t="194832" x="9947275" y="3973513"/>
          <p14:tracePt t="194857" x="9947275" y="3965575"/>
          <p14:tracePt t="197756" x="9920288" y="3965575"/>
          <p14:tracePt t="197769" x="9867900" y="3983038"/>
          <p14:tracePt t="197782" x="9796463" y="4044950"/>
          <p14:tracePt t="197794" x="9698038" y="4116388"/>
          <p14:tracePt t="197807" x="9590088" y="4197350"/>
          <p14:tracePt t="197823" x="9518650" y="4259263"/>
          <p14:tracePt t="197839" x="9429750" y="4348163"/>
          <p14:tracePt t="197856" x="9348788" y="4429125"/>
          <p14:tracePt t="197873" x="9180513" y="4572000"/>
          <p14:tracePt t="197889" x="9134475" y="4652963"/>
          <p14:tracePt t="197906" x="9090025" y="4697413"/>
          <p14:tracePt t="197923" x="9018588" y="4776788"/>
          <p14:tracePt t="197939" x="8991600" y="4803775"/>
          <p14:tracePt t="197956" x="8991600" y="4822825"/>
          <p14:tracePt t="197973" x="8974138" y="4830763"/>
          <p14:tracePt t="198163" x="8966200" y="4840288"/>
          <p14:tracePt t="198175" x="8956675" y="4867275"/>
          <p14:tracePt t="198188" x="8947150" y="4884738"/>
          <p14:tracePt t="198201" x="8939213" y="4911725"/>
          <p14:tracePt t="198213" x="8929688" y="4946650"/>
          <p14:tracePt t="198226" x="8929688" y="4973638"/>
          <p14:tracePt t="198239" x="8920163" y="5000625"/>
          <p14:tracePt t="198264" x="8929688" y="5018088"/>
          <p14:tracePt t="198277" x="8966200" y="5027613"/>
          <p14:tracePt t="198289" x="9028113" y="5037138"/>
          <p14:tracePt t="198305" x="9090025" y="5045075"/>
          <p14:tracePt t="198322" x="9126538" y="5054600"/>
          <p14:tracePt t="198339" x="9153525" y="5054600"/>
          <p14:tracePt t="198355" x="9180513" y="5062538"/>
          <p14:tracePt t="198378" x="9188450" y="5062538"/>
          <p14:tracePt t="198404" x="9197975" y="5062538"/>
          <p14:tracePt t="199345" x="9188450" y="5062538"/>
          <p14:tracePt t="199357" x="9161463" y="5045075"/>
          <p14:tracePt t="199372" x="9082088" y="4991100"/>
          <p14:tracePt t="199383" x="8991600" y="4911725"/>
          <p14:tracePt t="199395" x="8848725" y="4795838"/>
          <p14:tracePt t="199408" x="8732838" y="4633913"/>
          <p14:tracePt t="199421" x="8634413" y="4510088"/>
          <p14:tracePt t="199436" x="8589963" y="4429125"/>
          <p14:tracePt t="199453" x="8562975" y="4375150"/>
          <p14:tracePt t="199470" x="8545513" y="4367213"/>
          <p14:tracePt t="199486" x="8537575" y="4348163"/>
          <p14:tracePt t="199510" x="8537575" y="4340225"/>
          <p14:tracePt t="199522" x="8528050" y="4340225"/>
          <p14:tracePt t="199537" x="8518525" y="4340225"/>
          <p14:tracePt t="199553" x="8501063" y="4340225"/>
          <p14:tracePt t="199569" x="8483600" y="4340225"/>
          <p14:tracePt t="199586" x="8447088" y="4340225"/>
          <p14:tracePt t="199603" x="8439150" y="4340225"/>
          <p14:tracePt t="199619" x="8429625" y="4340225"/>
          <p14:tracePt t="199636" x="8412163" y="4340225"/>
          <p14:tracePt t="199688" x="8402638" y="4340225"/>
          <p14:tracePt t="199751" x="8394700" y="4340225"/>
          <p14:tracePt t="199764" x="8385175" y="4340225"/>
          <p14:tracePt t="199776" x="8375650" y="4340225"/>
          <p14:tracePt t="199789" x="8348663" y="4340225"/>
          <p14:tracePt t="199804" x="8340725" y="4340225"/>
          <p14:tracePt t="199819" x="8323263" y="4340225"/>
          <p14:tracePt t="199836" x="8313738" y="4340225"/>
          <p14:tracePt t="199853" x="8304213" y="4348163"/>
          <p14:tracePt t="199869" x="8296275" y="4348163"/>
          <p14:tracePt t="199954" x="8331200" y="4348163"/>
          <p14:tracePt t="199967" x="8447088" y="4348163"/>
          <p14:tracePt t="199979" x="8742363" y="4348163"/>
          <p14:tracePt t="199992" x="9269413" y="4340225"/>
          <p14:tracePt t="200005" x="9742488" y="4303713"/>
          <p14:tracePt t="200019" x="9956800" y="4276725"/>
          <p14:tracePt t="200035" x="10018713" y="4259263"/>
          <p14:tracePt t="200052" x="10045700" y="4251325"/>
          <p14:tracePt t="200069" x="10055225" y="4251325"/>
          <p14:tracePt t="200119" x="10063163" y="4251325"/>
          <p14:tracePt t="200170" x="10063163" y="4241800"/>
          <p14:tracePt t="200183" x="10063163" y="4224338"/>
          <p14:tracePt t="200195" x="10063163" y="4197350"/>
          <p14:tracePt t="200208" x="10063163" y="4143375"/>
          <p14:tracePt t="200221" x="10055225" y="4081463"/>
          <p14:tracePt t="200235" x="10045700" y="4010025"/>
          <p14:tracePt t="200251" x="10045700" y="3973513"/>
          <p14:tracePt t="200268" x="10037763" y="3946525"/>
          <p14:tracePt t="200285" x="10037763" y="3929063"/>
          <p14:tracePt t="200302" x="10028238" y="3929063"/>
          <p14:tracePt t="200322" x="10018713" y="3919538"/>
          <p14:tracePt t="200335" x="10010775" y="3919538"/>
          <p14:tracePt t="200351" x="9991725" y="3919538"/>
          <p14:tracePt t="200368" x="9956800" y="3919538"/>
          <p14:tracePt t="200385" x="9902825" y="3919538"/>
          <p14:tracePt t="200402" x="9885363" y="3919538"/>
          <p14:tracePt t="200418" x="9875838" y="3919538"/>
          <p14:tracePt t="200435" x="9867900" y="3919538"/>
          <p14:tracePt t="200451" x="9858375" y="3919538"/>
          <p14:tracePt t="200729" x="9858375" y="3965575"/>
          <p14:tracePt t="200742" x="9867900" y="4062413"/>
          <p14:tracePt t="200754" x="9875838" y="4187825"/>
          <p14:tracePt t="200768" x="9875838" y="4357688"/>
          <p14:tracePt t="200787" x="9875838" y="4537075"/>
          <p14:tracePt t="200801" x="9840913" y="4679950"/>
          <p14:tracePt t="200818" x="9698038" y="4965700"/>
          <p14:tracePt t="200834" x="9617075" y="5045075"/>
          <p14:tracePt t="200850" x="9555163" y="5116513"/>
          <p14:tracePt t="200867" x="9510713" y="5153025"/>
          <p14:tracePt t="200884" x="9474200" y="5160963"/>
          <p14:tracePt t="200900" x="9466263" y="5160963"/>
          <p14:tracePt t="200917" x="9447213" y="5160963"/>
          <p14:tracePt t="200933" x="9420225" y="5126038"/>
          <p14:tracePt t="200950" x="9394825" y="5099050"/>
          <p14:tracePt t="200967" x="9385300" y="5054600"/>
          <p14:tracePt t="200984" x="9367838" y="4983163"/>
          <p14:tracePt t="201000" x="9358313" y="4965700"/>
          <p14:tracePt t="201021" x="9358313" y="4946650"/>
          <p14:tracePt t="201034" x="9358313" y="4938713"/>
          <p14:tracePt t="201059" x="9358313" y="4929188"/>
          <p14:tracePt t="201084" x="9358313" y="4919663"/>
          <p14:tracePt t="202965" x="9348788" y="4919663"/>
          <p14:tracePt t="202978" x="9331325" y="4919663"/>
          <p14:tracePt t="202990" x="9232900" y="4919663"/>
          <p14:tracePt t="203003" x="8966200" y="4956175"/>
          <p14:tracePt t="203016" x="8412163" y="5045075"/>
          <p14:tracePt t="203030" x="7796213" y="5197475"/>
          <p14:tracePt t="203046" x="7348538" y="5340350"/>
          <p14:tracePt t="203063" x="7116763" y="5429250"/>
          <p14:tracePt t="203080" x="6777038" y="5527675"/>
          <p14:tracePt t="203096" x="6715125" y="5554663"/>
          <p14:tracePt t="203113" x="6670675" y="5562600"/>
          <p14:tracePt t="203308" x="6653213" y="5562600"/>
          <p14:tracePt t="203321" x="6634163" y="5562600"/>
          <p14:tracePt t="203334" x="6562725" y="5562600"/>
          <p14:tracePt t="203347" x="6438900" y="5554663"/>
          <p14:tracePt t="203362" x="6242050" y="5510213"/>
          <p14:tracePt t="203379" x="6045200" y="5456238"/>
          <p14:tracePt t="203396" x="5946775" y="5419725"/>
          <p14:tracePt t="203413" x="5875338" y="5402263"/>
          <p14:tracePt t="203435" x="5867400" y="5402263"/>
          <p14:tracePt t="203486" x="5867400" y="5394325"/>
          <p14:tracePt t="203537" x="5875338" y="5394325"/>
          <p14:tracePt t="203549" x="5919788" y="5394325"/>
          <p14:tracePt t="203563" x="6000750" y="5411788"/>
          <p14:tracePt t="203575" x="6089650" y="5438775"/>
          <p14:tracePt t="203587" x="6215063" y="5483225"/>
          <p14:tracePt t="203600" x="6313488" y="5527675"/>
          <p14:tracePt t="203613" x="6394450" y="5545138"/>
          <p14:tracePt t="203628" x="6446838" y="5554663"/>
          <p14:tracePt t="203645" x="6473825" y="5562600"/>
          <p14:tracePt t="203662" x="6500813" y="5572125"/>
          <p14:tracePt t="203678" x="6518275" y="5581650"/>
          <p14:tracePt t="203867" x="6527800" y="5581650"/>
          <p14:tracePt t="203880" x="6589713" y="5581650"/>
          <p14:tracePt t="203892" x="6742113" y="5581650"/>
          <p14:tracePt t="203905" x="7089775" y="5545138"/>
          <p14:tracePt t="203918" x="7616825" y="5510213"/>
          <p14:tracePt t="203930" x="7974013" y="5473700"/>
          <p14:tracePt t="203945" x="8116888" y="5456238"/>
          <p14:tracePt t="203961" x="8180388" y="5446713"/>
          <p14:tracePt t="203978" x="8215313" y="5438775"/>
          <p14:tracePt t="203994" x="8242300" y="5429250"/>
          <p14:tracePt t="204011" x="8251825" y="5429250"/>
          <p14:tracePt t="204032" x="8259763" y="5429250"/>
          <p14:tracePt t="204108" x="8269288" y="5429250"/>
          <p14:tracePt t="204134" x="8277225" y="5419725"/>
          <p14:tracePt t="204197" x="8277225" y="5411788"/>
          <p14:tracePt t="204223" x="8277225" y="5402263"/>
          <p14:tracePt t="204248" x="8277225" y="5394325"/>
          <p14:tracePt t="204261" x="8269288" y="5394325"/>
          <p14:tracePt t="204273" x="8259763" y="5357813"/>
          <p14:tracePt t="204286" x="8215313" y="5322888"/>
          <p14:tracePt t="204299" x="8108950" y="5268913"/>
          <p14:tracePt t="204311" x="7929563" y="5187950"/>
          <p14:tracePt t="204327" x="7697788" y="5116513"/>
          <p14:tracePt t="204344" x="7554913" y="5089525"/>
          <p14:tracePt t="204360" x="7419975" y="5089525"/>
          <p14:tracePt t="204377" x="7296150" y="5089525"/>
          <p14:tracePt t="204394" x="7277100" y="5089525"/>
          <p14:tracePt t="204410" x="7269163" y="5089525"/>
          <p14:tracePt t="204428" x="7251700" y="5081588"/>
          <p14:tracePt t="204616" x="7242175" y="5072063"/>
          <p14:tracePt t="204629" x="7205663" y="5062538"/>
          <p14:tracePt t="204642" x="7116763" y="5037138"/>
          <p14:tracePt t="204654" x="6973888" y="5000625"/>
          <p14:tracePt t="204667" x="6813550" y="4983163"/>
          <p14:tracePt t="204680" x="6626225" y="4956175"/>
          <p14:tracePt t="204693" x="6491288" y="4946650"/>
          <p14:tracePt t="204710" x="6367463" y="4946650"/>
          <p14:tracePt t="204726" x="6303963" y="4946650"/>
          <p14:tracePt t="204743" x="6215063" y="4946650"/>
          <p14:tracePt t="204759" x="6180138" y="4946650"/>
          <p14:tracePt t="204776" x="6161088" y="4946650"/>
          <p14:tracePt t="204794" x="6134100" y="4973638"/>
          <p14:tracePt t="204810" x="6126163" y="4991100"/>
          <p14:tracePt t="204826" x="6108700" y="5018088"/>
          <p14:tracePt t="204843" x="6089650" y="5072063"/>
          <p14:tracePt t="204845" x="6081713" y="5116513"/>
          <p14:tracePt t="204859" x="6081713" y="5160963"/>
          <p14:tracePt t="204876" x="6108700" y="5197475"/>
          <p14:tracePt t="204893" x="6161088" y="5241925"/>
          <p14:tracePt t="204909" x="6394450" y="5295900"/>
          <p14:tracePt t="204926" x="6545263" y="5303838"/>
          <p14:tracePt t="204943" x="6680200" y="5313363"/>
          <p14:tracePt t="204959" x="6902450" y="5322888"/>
          <p14:tracePt t="204976" x="6983413" y="5322888"/>
          <p14:tracePt t="204992" x="7037388" y="5322888"/>
          <p14:tracePt t="205009" x="7089775" y="5303838"/>
          <p14:tracePt t="205025" x="7099300" y="5303838"/>
          <p14:tracePt t="205042" x="7099300" y="5295900"/>
          <p14:tracePt t="205059" x="7108825" y="5286375"/>
          <p14:tracePt t="205075" x="7108825" y="5259388"/>
          <p14:tracePt t="205093" x="7116763" y="5224463"/>
          <p14:tracePt t="205109" x="7116763" y="5143500"/>
          <p14:tracePt t="205126" x="7089775" y="4991100"/>
          <p14:tracePt t="205142" x="7027863" y="4919663"/>
          <p14:tracePt t="205159" x="6946900" y="4884738"/>
          <p14:tracePt t="205176" x="6840538" y="4840288"/>
          <p14:tracePt t="205192" x="6813550" y="4830763"/>
          <p14:tracePt t="205209" x="6813550" y="4822825"/>
          <p14:tracePt t="205225" x="6804025" y="4822825"/>
          <p14:tracePt t="205242" x="6804025" y="4813300"/>
          <p14:tracePt t="205276" x="6823075" y="4813300"/>
          <p14:tracePt t="205289" x="6911975" y="4795838"/>
          <p14:tracePt t="205301" x="7188200" y="4759325"/>
          <p14:tracePt t="205314" x="7653338" y="4670425"/>
          <p14:tracePt t="205327" x="8116888" y="4581525"/>
          <p14:tracePt t="205342" x="8215313" y="4545013"/>
          <p14:tracePt t="205358" x="8251825" y="4545013"/>
          <p14:tracePt t="205375" x="8259763" y="4545013"/>
          <p14:tracePt t="205404" x="8269288" y="4545013"/>
          <p14:tracePt t="205492" x="8259763" y="4545013"/>
          <p14:tracePt t="205504" x="8259763" y="4537075"/>
          <p14:tracePt t="205517" x="8251825" y="4537075"/>
          <p14:tracePt t="205530" x="8242300" y="4537075"/>
          <p14:tracePt t="205543" x="8232775" y="4537075"/>
          <p14:tracePt t="205558" x="8197850" y="4537075"/>
          <p14:tracePt t="205575" x="8153400" y="4537075"/>
          <p14:tracePt t="205591" x="8081963" y="4537075"/>
          <p14:tracePt t="205608" x="7974013" y="4537075"/>
          <p14:tracePt t="205625" x="7947025" y="4537075"/>
          <p14:tracePt t="205641" x="7939088" y="4537075"/>
          <p14:tracePt t="205658" x="7929563" y="4537075"/>
          <p14:tracePt t="205674" x="7920038" y="4537075"/>
          <p14:tracePt t="205784" x="7912100" y="4537075"/>
          <p14:tracePt t="205809" x="7902575" y="4545013"/>
          <p14:tracePt t="205822" x="7902575" y="4554538"/>
          <p14:tracePt t="205835" x="7902575" y="4562475"/>
          <p14:tracePt t="205860" x="7894638" y="4572000"/>
          <p14:tracePt t="205886" x="7894638" y="4581525"/>
          <p14:tracePt t="206114" x="7920038" y="4589463"/>
          <p14:tracePt t="206127" x="7991475" y="4608513"/>
          <p14:tracePt t="206140" x="8108950" y="4643438"/>
          <p14:tracePt t="206152" x="8286750" y="4705350"/>
          <p14:tracePt t="206165" x="8447088" y="4768850"/>
          <p14:tracePt t="206178" x="8555038" y="4813300"/>
          <p14:tracePt t="206191" x="8643938" y="4830763"/>
          <p14:tracePt t="206207" x="8688388" y="4848225"/>
          <p14:tracePt t="206224" x="8715375" y="4857750"/>
          <p14:tracePt t="206240" x="8724900" y="4857750"/>
          <p14:tracePt t="206257" x="8732838" y="4867275"/>
          <p14:tracePt t="206279" x="8742363" y="4867275"/>
          <p14:tracePt t="206305" x="8742363" y="4875213"/>
          <p14:tracePt t="206483" x="8732838" y="4875213"/>
          <p14:tracePt t="206496" x="8715375" y="4875213"/>
          <p14:tracePt t="206508" x="8688388" y="4875213"/>
          <p14:tracePt t="206521" x="8653463" y="4867275"/>
          <p14:tracePt t="206534" x="8582025" y="4840288"/>
          <p14:tracePt t="206546" x="8483600" y="4786313"/>
          <p14:tracePt t="206559" x="8385175" y="4732338"/>
          <p14:tracePt t="206573" x="8251825" y="4670425"/>
          <p14:tracePt t="206589" x="8170863" y="4643438"/>
          <p14:tracePt t="206606" x="8134350" y="4616450"/>
          <p14:tracePt t="206623" x="8072438" y="4581525"/>
          <p14:tracePt t="206639" x="8045450" y="4581525"/>
          <p14:tracePt t="206656" x="8001000" y="4572000"/>
          <p14:tracePt t="206673" x="7804150" y="4572000"/>
          <p14:tracePt t="206689" x="7697788" y="4572000"/>
          <p14:tracePt t="206706" x="7589838" y="4572000"/>
          <p14:tracePt t="206723" x="7491413" y="4572000"/>
          <p14:tracePt t="206739" x="7367588" y="4598988"/>
          <p14:tracePt t="206756" x="7348538" y="4598988"/>
          <p14:tracePt t="206772" x="7340600" y="4608513"/>
          <p14:tracePt t="206789" x="7331075" y="4608513"/>
          <p14:tracePt t="207118" x="7323138" y="4616450"/>
          <p14:tracePt t="207130" x="7304088" y="4616450"/>
          <p14:tracePt t="207143" x="7251700" y="4633913"/>
          <p14:tracePt t="207156" x="7099300" y="4687888"/>
          <p14:tracePt t="207171" x="6786563" y="4768850"/>
          <p14:tracePt t="207189" x="6384925" y="4867275"/>
          <p14:tracePt t="207205" x="6170613" y="4911725"/>
          <p14:tracePt t="207221" x="6072188" y="4911725"/>
          <p14:tracePt t="207238" x="6062663" y="4911725"/>
          <p14:tracePt t="207255" x="6054725" y="4911725"/>
          <p14:tracePt t="207271" x="6045200" y="4911725"/>
          <p14:tracePt t="207288" x="6037263" y="4911725"/>
          <p14:tracePt t="207562" x="6054725" y="4911725"/>
          <p14:tracePt t="207575" x="6081713" y="4911725"/>
          <p14:tracePt t="207588" x="6153150" y="4894263"/>
          <p14:tracePt t="207600" x="6232525" y="4875213"/>
          <p14:tracePt t="207614" x="6323013" y="4857750"/>
          <p14:tracePt t="207625" x="6375400" y="4840288"/>
          <p14:tracePt t="207639" x="6394450" y="4830763"/>
          <p14:tracePt t="207654" x="6402388" y="4830763"/>
          <p14:tracePt t="207677" x="6402388" y="4822825"/>
          <p14:tracePt t="207715" x="6402388" y="4813300"/>
          <p14:tracePt t="207728" x="6394450" y="4813300"/>
          <p14:tracePt t="207740" x="6348413" y="4803775"/>
          <p14:tracePt t="207754" x="6259513" y="4776788"/>
          <p14:tracePt t="207770" x="6170613" y="4768850"/>
          <p14:tracePt t="207787" x="6081713" y="4768850"/>
          <p14:tracePt t="207805" x="5938838" y="4768850"/>
          <p14:tracePt t="207820" x="5902325" y="4768850"/>
          <p14:tracePt t="207837" x="5884863" y="4786313"/>
          <p14:tracePt t="207854" x="5857875" y="4840288"/>
          <p14:tracePt t="207870" x="5840413" y="4894263"/>
          <p14:tracePt t="207887" x="5830888" y="4956175"/>
          <p14:tracePt t="207904" x="5822950" y="5018088"/>
          <p14:tracePt t="207905" x="5822950" y="5108575"/>
          <p14:tracePt t="207920" x="5830888" y="5180013"/>
          <p14:tracePt t="207937" x="5867400" y="5259388"/>
          <p14:tracePt t="207953" x="5938838" y="5303838"/>
          <p14:tracePt t="207970" x="6108700" y="5402263"/>
          <p14:tracePt t="207987" x="6232525" y="5438775"/>
          <p14:tracePt t="208004" x="6357938" y="5446713"/>
          <p14:tracePt t="208020" x="6616700" y="5465763"/>
          <p14:tracePt t="208037" x="6823075" y="5456238"/>
          <p14:tracePt t="208053" x="7251700" y="5295900"/>
          <p14:tracePt t="208070" x="8180388" y="4795838"/>
          <p14:tracePt t="208087" x="8259763" y="4732338"/>
          <p14:tracePt t="208103" x="8313738" y="4687888"/>
          <p14:tracePt t="208120" x="8348663" y="4608513"/>
          <p14:tracePt t="208136" x="8348663" y="4581525"/>
          <p14:tracePt t="208153" x="8348663" y="4554538"/>
          <p14:tracePt t="208170" x="8348663" y="4537075"/>
          <p14:tracePt t="208186" x="8340725" y="4510088"/>
          <p14:tracePt t="208203" x="8296275" y="4510088"/>
          <p14:tracePt t="208220" x="8188325" y="4491038"/>
          <p14:tracePt t="208236" x="7724775" y="4510088"/>
          <p14:tracePt t="208253" x="7527925" y="4562475"/>
          <p14:tracePt t="208270" x="7466013" y="4581525"/>
          <p14:tracePt t="208286" x="7419975" y="4598988"/>
          <p14:tracePt t="208324" x="7412038" y="4598988"/>
          <p14:tracePt t="208336" x="7412038" y="4608513"/>
          <p14:tracePt t="208349" x="7402513" y="4616450"/>
          <p14:tracePt t="208362" x="7394575" y="4616450"/>
          <p14:tracePt t="208374" x="7375525" y="4643438"/>
          <p14:tracePt t="208387" x="7348538" y="4660900"/>
          <p14:tracePt t="208402" x="7313613" y="4705350"/>
          <p14:tracePt t="208419" x="7269163" y="4741863"/>
          <p14:tracePt t="208436" x="7242175" y="4786313"/>
          <p14:tracePt t="208452" x="7170738" y="4848225"/>
          <p14:tracePt t="208469" x="7153275" y="4875213"/>
          <p14:tracePt t="208486" x="7126288" y="4884738"/>
          <p14:tracePt t="208502" x="7010400" y="4929188"/>
          <p14:tracePt t="208519" x="6902450" y="4946650"/>
          <p14:tracePt t="208536" x="6796088" y="4973638"/>
          <p14:tracePt t="208553" x="6643688" y="4983163"/>
          <p14:tracePt t="208569" x="6616700" y="4983163"/>
          <p14:tracePt t="208586" x="6599238" y="4983163"/>
          <p14:tracePt t="208603" x="6572250" y="4983163"/>
          <p14:tracePt t="208619" x="6562725" y="4983163"/>
          <p14:tracePt t="208636" x="6554788" y="4983163"/>
          <p14:tracePt t="208652" x="6537325" y="4983163"/>
          <p14:tracePt t="208669" x="6510338" y="4983163"/>
          <p14:tracePt t="208685" x="6491288" y="4983163"/>
          <p14:tracePt t="208702" x="6465888" y="4983163"/>
          <p14:tracePt t="208719" x="6456363" y="4983163"/>
          <p14:tracePt t="208735" x="6438900" y="4983163"/>
          <p14:tracePt t="208767" x="6429375" y="4983163"/>
          <p14:tracePt t="209111" x="6446838" y="4983163"/>
          <p14:tracePt t="209123" x="6456363" y="4983163"/>
          <p14:tracePt t="209136" x="6473825" y="4983163"/>
          <p14:tracePt t="209149" x="6510338" y="4983163"/>
          <p14:tracePt t="209161" x="6608763" y="4983163"/>
          <p14:tracePt t="209175" x="6732588" y="4983163"/>
          <p14:tracePt t="209187" x="6848475" y="4983163"/>
          <p14:tracePt t="209201" x="6973888" y="4991100"/>
          <p14:tracePt t="209218" x="7054850" y="4991100"/>
          <p14:tracePt t="209235" x="7116763" y="4991100"/>
          <p14:tracePt t="209251" x="7251700" y="4991100"/>
          <p14:tracePt t="209268" x="7313613" y="4991100"/>
          <p14:tracePt t="209285" x="7375525" y="4991100"/>
          <p14:tracePt t="209301" x="7456488" y="4991100"/>
          <p14:tracePt t="209317" x="7473950" y="4991100"/>
          <p14:tracePt t="209334" x="7483475" y="4991100"/>
          <p14:tracePt t="209351" x="7500938" y="4991100"/>
          <p14:tracePt t="209390" x="7510463" y="4991100"/>
          <p14:tracePt t="209492" x="7510463" y="4983163"/>
          <p14:tracePt t="209517" x="7510463" y="4973638"/>
          <p14:tracePt t="209555" x="7510463" y="4965700"/>
          <p14:tracePt t="209593" x="7500938" y="4965700"/>
          <p14:tracePt t="209606" x="7466013" y="4965700"/>
          <p14:tracePt t="209618" x="7402513" y="4965700"/>
          <p14:tracePt t="209631" x="7296150" y="4965700"/>
          <p14:tracePt t="209644" x="7108825" y="4946650"/>
          <p14:tracePt t="209657" x="6875463" y="4946650"/>
          <p14:tracePt t="209669" x="6616700" y="4919663"/>
          <p14:tracePt t="209683" x="6500813" y="4919663"/>
          <p14:tracePt t="209700" x="6419850" y="4902200"/>
          <p14:tracePt t="209717" x="6394450" y="4884738"/>
          <p14:tracePt t="209733" x="6375400" y="4875213"/>
          <p14:tracePt t="209750" x="6367463" y="4867275"/>
          <p14:tracePt t="209796" x="6367463" y="4857750"/>
          <p14:tracePt t="209885" x="6367463" y="4848225"/>
          <p14:tracePt t="209936" x="6367463" y="4840288"/>
          <p14:tracePt t="209949" x="6375400" y="4840288"/>
          <p14:tracePt t="209961" x="6384925" y="4830763"/>
          <p14:tracePt t="209974" x="6402388" y="4830763"/>
          <p14:tracePt t="209986" x="6429375" y="4822825"/>
          <p14:tracePt t="210000" x="6456363" y="4813300"/>
          <p14:tracePt t="210016" x="6491288" y="4803775"/>
          <p14:tracePt t="210033" x="6510338" y="4795838"/>
          <p14:tracePt t="210050" x="6518275" y="4795838"/>
          <p14:tracePt t="210075" x="6527800" y="4786313"/>
          <p14:tracePt t="210113" x="6527800" y="4776788"/>
          <p14:tracePt t="210139" x="6527800" y="4768850"/>
          <p14:tracePt t="210151" x="6527800" y="4759325"/>
          <p14:tracePt t="210165" x="6518275" y="4741863"/>
          <p14:tracePt t="210177" x="6500813" y="4732338"/>
          <p14:tracePt t="210190" x="6491288" y="4724400"/>
          <p14:tracePt t="210202" x="6483350" y="4714875"/>
          <p14:tracePt t="210216" x="6473825" y="4705350"/>
          <p14:tracePt t="210232" x="6465888" y="4697413"/>
          <p14:tracePt t="210249" x="6465888" y="4687888"/>
          <p14:tracePt t="210266" x="6456363" y="4687888"/>
          <p14:tracePt t="210584" x="6456363" y="4697413"/>
          <p14:tracePt t="210596" x="6465888" y="4724400"/>
          <p14:tracePt t="210609" x="6510338" y="4795838"/>
          <p14:tracePt t="210621" x="6572250" y="4884738"/>
          <p14:tracePt t="210634" x="6634163" y="5000625"/>
          <p14:tracePt t="210648" x="6688138" y="5089525"/>
          <p14:tracePt t="210665" x="6715125" y="5170488"/>
          <p14:tracePt t="210681" x="6751638" y="5232400"/>
          <p14:tracePt t="210698" x="6796088" y="5303838"/>
          <p14:tracePt t="210715" x="6804025" y="5322888"/>
          <p14:tracePt t="210731" x="6813550" y="5330825"/>
          <p14:tracePt t="210748" x="6823075" y="5340350"/>
          <p14:tracePt t="214930" x="6831013" y="5340350"/>
          <p14:tracePt t="214942" x="6875463" y="5313363"/>
          <p14:tracePt t="214955" x="7108825" y="5214938"/>
          <p14:tracePt t="214967" x="7554913" y="5072063"/>
          <p14:tracePt t="214980" x="8116888" y="4938713"/>
          <p14:tracePt t="214993" x="8412163" y="4894263"/>
          <p14:tracePt t="215007" x="8483600" y="4894263"/>
          <p14:tracePt t="215023" x="8528050" y="4894263"/>
          <p14:tracePt t="215040" x="8555038" y="4894263"/>
          <p14:tracePt t="215069" x="8562975" y="4894263"/>
          <p14:tracePt t="215348" x="8528050" y="4894263"/>
          <p14:tracePt t="215361" x="8466138" y="4857750"/>
          <p14:tracePt t="215374" x="8367713" y="4813300"/>
          <p14:tracePt t="215387" x="8259763" y="4759325"/>
          <p14:tracePt t="215399" x="8170863" y="4697413"/>
          <p14:tracePt t="215412" x="8116888" y="4670425"/>
          <p14:tracePt t="215425" x="8081963" y="4633913"/>
          <p14:tracePt t="215439" x="8072438" y="4616450"/>
          <p14:tracePt t="215456" x="8062913" y="4589463"/>
          <p14:tracePt t="215473" x="8062913" y="4581525"/>
          <p14:tracePt t="215489" x="8224838" y="4527550"/>
          <p14:tracePt t="215505" x="8439150" y="4483100"/>
          <p14:tracePt t="215522" x="8724900" y="4456113"/>
          <p14:tracePt t="215539" x="8974138" y="4456113"/>
          <p14:tracePt t="215555" x="9037638" y="4483100"/>
          <p14:tracePt t="215572" x="9090025" y="4510088"/>
          <p14:tracePt t="215589" x="9117013" y="4562475"/>
          <p14:tracePt t="215605" x="9117013" y="4625975"/>
          <p14:tracePt t="215622" x="9117013" y="4687888"/>
          <p14:tracePt t="215639" x="9063038" y="4786313"/>
          <p14:tracePt t="215655" x="8858250" y="4956175"/>
          <p14:tracePt t="215672" x="8680450" y="5000625"/>
          <p14:tracePt t="215689" x="8491538" y="5027613"/>
          <p14:tracePt t="215705" x="8242300" y="4983163"/>
          <p14:tracePt t="215722" x="8153400" y="4911725"/>
          <p14:tracePt t="215738" x="8081963" y="4813300"/>
          <p14:tracePt t="215755" x="8027988" y="4714875"/>
          <p14:tracePt t="215772" x="8018463" y="4697413"/>
          <p14:tracePt t="215789" x="8010525" y="4687888"/>
          <p14:tracePt t="215806" x="8010525" y="4679950"/>
          <p14:tracePt t="215830" x="8018463" y="4679950"/>
          <p14:tracePt t="215843" x="8045450" y="4679950"/>
          <p14:tracePt t="215856" x="8081963" y="4687888"/>
          <p14:tracePt t="215872" x="8134350" y="4714875"/>
          <p14:tracePt t="215888" x="8180388" y="4741863"/>
          <p14:tracePt t="215905" x="8215313" y="4776788"/>
          <p14:tracePt t="215921" x="8259763" y="4848225"/>
          <p14:tracePt t="215938" x="8277225" y="4867275"/>
          <p14:tracePt t="215955" x="8296275" y="4894263"/>
          <p14:tracePt t="215971" x="8313738" y="4902200"/>
          <p14:tracePt t="215989" x="8323263" y="4902200"/>
          <p14:tracePt t="216005" x="8340725" y="4911725"/>
          <p14:tracePt t="216021" x="8447088" y="4911725"/>
          <p14:tracePt t="216038" x="8555038" y="4919663"/>
          <p14:tracePt t="216055" x="8680450" y="4919663"/>
          <p14:tracePt t="216072" x="8894763" y="4929188"/>
          <p14:tracePt t="216088" x="8991600" y="4929188"/>
          <p14:tracePt t="216104" x="9055100" y="4929188"/>
          <p14:tracePt t="216121" x="9134475" y="4911725"/>
          <p14:tracePt t="216138" x="9313863" y="4786313"/>
          <p14:tracePt t="216154" x="9394825" y="4705350"/>
          <p14:tracePt t="216171" x="9420225" y="4679950"/>
          <p14:tracePt t="216188" x="9429750" y="4608513"/>
          <p14:tracePt t="216204" x="9402763" y="4572000"/>
          <p14:tracePt t="216221" x="9340850" y="4537075"/>
          <p14:tracePt t="216238" x="8920163" y="4402138"/>
          <p14:tracePt t="216254" x="8501063" y="4330700"/>
          <p14:tracePt t="216271" x="8099425" y="4303713"/>
          <p14:tracePt t="216288" x="7554913" y="4303713"/>
          <p14:tracePt t="216304" x="7446963" y="4303713"/>
          <p14:tracePt t="216321" x="7358063" y="4313238"/>
          <p14:tracePt t="216338" x="7296150" y="4330700"/>
          <p14:tracePt t="216354" x="7277100" y="4357688"/>
          <p14:tracePt t="216371" x="7269163" y="4384675"/>
          <p14:tracePt t="216387" x="7269163" y="4446588"/>
          <p14:tracePt t="216404" x="7313613" y="4643438"/>
          <p14:tracePt t="216421" x="7402513" y="4751388"/>
          <p14:tracePt t="216437" x="7527925" y="4840288"/>
          <p14:tracePt t="216454" x="7929563" y="5018088"/>
          <p14:tracePt t="216471" x="8072438" y="5054600"/>
          <p14:tracePt t="216487" x="8170863" y="5072063"/>
          <p14:tracePt t="216504" x="8323263" y="5081588"/>
          <p14:tracePt t="216520" x="8412163" y="5081588"/>
          <p14:tracePt t="216537" x="8528050" y="5010150"/>
          <p14:tracePt t="216554" x="8769350" y="4633913"/>
          <p14:tracePt t="216570" x="8831263" y="4446588"/>
          <p14:tracePt t="216587" x="8848725" y="4348163"/>
          <p14:tracePt t="216604" x="8848725" y="4295775"/>
          <p14:tracePt t="216620" x="8769350" y="4187825"/>
          <p14:tracePt t="216637" x="8670925" y="4152900"/>
          <p14:tracePt t="216653" x="8447088" y="4133850"/>
          <p14:tracePt t="216670" x="7518400" y="4224338"/>
          <p14:tracePt t="216687" x="7215188" y="4330700"/>
          <p14:tracePt t="216703" x="7108825" y="4384675"/>
          <p14:tracePt t="216720" x="7000875" y="4473575"/>
          <p14:tracePt t="216737" x="6983413" y="4518025"/>
          <p14:tracePt t="216753" x="6983413" y="4562475"/>
          <p14:tracePt t="216770" x="6991350" y="4687888"/>
          <p14:tracePt t="216787" x="7027863" y="4768850"/>
          <p14:tracePt t="216803" x="7089775" y="4857750"/>
          <p14:tracePt t="216820" x="7375525" y="5081588"/>
          <p14:tracePt t="216836" x="7643813" y="5224463"/>
          <p14:tracePt t="216853" x="7875588" y="5322888"/>
          <p14:tracePt t="216870" x="8054975" y="5394325"/>
          <p14:tracePt t="216886" x="8385175" y="5446713"/>
          <p14:tracePt t="216903" x="8545513" y="5465763"/>
          <p14:tracePt t="216919" x="8653463" y="5465763"/>
          <p14:tracePt t="216936" x="8796338" y="5340350"/>
          <p14:tracePt t="216953" x="8804275" y="5045075"/>
          <p14:tracePt t="216969" x="8804275" y="4724400"/>
          <p14:tracePt t="216986" x="8599488" y="4286250"/>
          <p14:tracePt t="217003" x="8528050" y="4259263"/>
          <p14:tracePt t="217019" x="8447088" y="4241800"/>
          <p14:tracePt t="217036" x="8242300" y="4205288"/>
          <p14:tracePt t="217053" x="8116888" y="4205288"/>
          <p14:tracePt t="217069" x="7983538" y="4205288"/>
          <p14:tracePt t="217086" x="7823200" y="4268788"/>
          <p14:tracePt t="217102" x="7589838" y="4446588"/>
          <p14:tracePt t="217119" x="7537450" y="4527550"/>
          <p14:tracePt t="217136" x="7510463" y="4589463"/>
          <p14:tracePt t="217152" x="7483475" y="4679950"/>
          <p14:tracePt t="217169" x="7483475" y="4732338"/>
          <p14:tracePt t="217186" x="7500938" y="4786313"/>
          <p14:tracePt t="217202" x="7670800" y="4919663"/>
          <p14:tracePt t="217219" x="7796213" y="4983163"/>
          <p14:tracePt t="217236" x="7947025" y="5027613"/>
          <p14:tracePt t="217252" x="8296275" y="5062538"/>
          <p14:tracePt t="217269" x="8483600" y="5045075"/>
          <p14:tracePt t="217286" x="8572500" y="4965700"/>
          <p14:tracePt t="217303" x="8688388" y="4714875"/>
          <p14:tracePt t="217319" x="8697913" y="4616450"/>
          <p14:tracePt t="217335" x="8697913" y="4554538"/>
          <p14:tracePt t="217352" x="8688388" y="4518025"/>
          <p14:tracePt t="217369" x="8582025" y="4473575"/>
          <p14:tracePt t="217385" x="8456613" y="4446588"/>
          <p14:tracePt t="217402" x="8269288" y="4446588"/>
          <p14:tracePt t="217419" x="7769225" y="4608513"/>
          <p14:tracePt t="217435" x="7670800" y="4679950"/>
          <p14:tracePt t="217452" x="7608888" y="4741863"/>
          <p14:tracePt t="217469" x="7572375" y="4875213"/>
          <p14:tracePt t="217485" x="7572375" y="4938713"/>
          <p14:tracePt t="217502" x="7572375" y="4983163"/>
          <p14:tracePt t="217519" x="7680325" y="5099050"/>
          <p14:tracePt t="217535" x="7751763" y="5153025"/>
          <p14:tracePt t="217552" x="7831138" y="5205413"/>
          <p14:tracePt t="217568" x="7947025" y="5276850"/>
          <p14:tracePt t="217585" x="7974013" y="5295900"/>
          <p14:tracePt t="218154" x="7974013" y="5303838"/>
          <p14:tracePt t="218167" x="7974013" y="5330825"/>
          <p14:tracePt t="218179" x="7966075" y="5384800"/>
          <p14:tracePt t="218192" x="7956550" y="5473700"/>
          <p14:tracePt t="218205" x="7947025" y="5608638"/>
          <p14:tracePt t="218217" x="7947025" y="5741988"/>
          <p14:tracePt t="218234" x="7947025" y="5830888"/>
          <p14:tracePt t="218250" x="7947025" y="5911850"/>
          <p14:tracePt t="218268" x="7947025" y="5956300"/>
          <p14:tracePt t="218319" x="7947025" y="5965825"/>
          <p14:tracePt t="219781" x="7966075" y="5965825"/>
          <p14:tracePt t="219794" x="8018463" y="5965825"/>
          <p14:tracePt t="219806" x="8081963" y="5956300"/>
          <p14:tracePt t="219819" x="8143875" y="5946775"/>
          <p14:tracePt t="219832" x="8180388" y="5938838"/>
          <p14:tracePt t="219847" x="8180388" y="5929313"/>
          <p14:tracePt t="219864" x="8180388" y="5919788"/>
          <p14:tracePt t="219882" x="8018463" y="5875338"/>
          <p14:tracePt t="219897" x="7813675" y="5867400"/>
          <p14:tracePt t="219914" x="7483475" y="5830888"/>
          <p14:tracePt t="219930" x="7242175" y="5803900"/>
          <p14:tracePt t="219947" x="6983413" y="5759450"/>
          <p14:tracePt t="219964" x="6929438" y="5759450"/>
          <p14:tracePt t="219980" x="6902450" y="5751513"/>
          <p14:tracePt t="219997" x="6875463" y="5751513"/>
          <p14:tracePt t="220226" x="6858000" y="5751513"/>
          <p14:tracePt t="220238" x="6823075" y="5751513"/>
          <p14:tracePt t="220251" x="6769100" y="5741988"/>
          <p14:tracePt t="220264" x="6724650" y="5732463"/>
          <p14:tracePt t="220280" x="6661150" y="5724525"/>
          <p14:tracePt t="220296" x="6608763" y="5715000"/>
          <p14:tracePt t="220314" x="6572250" y="5715000"/>
          <p14:tracePt t="220330" x="6562725" y="5715000"/>
          <p14:tracePt t="220352" x="6554788" y="5715000"/>
          <p14:tracePt t="221726" x="6527800" y="5697538"/>
          <p14:tracePt t="221739" x="6510338" y="5688013"/>
          <p14:tracePt t="221751" x="6456363" y="5670550"/>
          <p14:tracePt t="221764" x="6402388" y="5661025"/>
          <p14:tracePt t="221777" x="6330950" y="5643563"/>
          <p14:tracePt t="221793" x="6242050" y="5626100"/>
          <p14:tracePt t="221811" x="6134100" y="5599113"/>
          <p14:tracePt t="221827" x="6037263" y="5589588"/>
          <p14:tracePt t="221828" x="5919788" y="5572125"/>
          <p14:tracePt t="221843" x="5822950" y="5562600"/>
          <p14:tracePt t="221860" x="5724525" y="5562600"/>
          <p14:tracePt t="221877" x="5670550" y="5562600"/>
          <p14:tracePt t="221893" x="5634038" y="5562600"/>
          <p14:tracePt t="221910" x="5626100" y="5562600"/>
          <p14:tracePt t="221927" x="5616575" y="5562600"/>
          <p14:tracePt t="222133" x="5599113" y="5562600"/>
          <p14:tracePt t="222145" x="5572125" y="5562600"/>
          <p14:tracePt t="222158" x="5554663" y="5554663"/>
          <p14:tracePt t="222170" x="5537200" y="5554663"/>
          <p14:tracePt t="222183" x="5518150" y="5554663"/>
          <p14:tracePt t="222196" x="5500688" y="5554663"/>
          <p14:tracePt t="222221" x="5483225" y="5554663"/>
          <p14:tracePt t="222260" x="5483225" y="5545138"/>
          <p14:tracePt t="222386" x="5483225" y="5537200"/>
          <p14:tracePt t="222590" x="5483225" y="5527675"/>
          <p14:tracePt t="223034" x="5537200" y="5527675"/>
          <p14:tracePt t="223047" x="5688013" y="5518150"/>
          <p14:tracePt t="223059" x="6018213" y="5483225"/>
          <p14:tracePt t="223072" x="6402388" y="5473700"/>
          <p14:tracePt t="223085" x="6545263" y="5438775"/>
          <p14:tracePt t="223098" x="6572250" y="5438775"/>
          <p14:tracePt t="223110" x="6581775" y="5429250"/>
          <p14:tracePt t="223136" x="6589713" y="5429250"/>
          <p14:tracePt t="223161" x="6599238" y="5429250"/>
          <p14:tracePt t="223225" x="6599238" y="5419725"/>
          <p14:tracePt t="223238" x="6599238" y="5411788"/>
          <p14:tracePt t="223250" x="6589713" y="5402263"/>
          <p14:tracePt t="223263" x="6581775" y="5384800"/>
          <p14:tracePt t="223276" x="6572250" y="5375275"/>
          <p14:tracePt t="223291" x="6545263" y="5348288"/>
          <p14:tracePt t="223307" x="6537325" y="5340350"/>
          <p14:tracePt t="223324" x="6510338" y="5330825"/>
          <p14:tracePt t="223341" x="6491288" y="5313363"/>
          <p14:tracePt t="223357" x="6483350" y="5295900"/>
          <p14:tracePt t="223374" x="6473825" y="5295900"/>
          <p14:tracePt t="223391" x="6456363" y="5286375"/>
          <p14:tracePt t="223428" x="6446838" y="5286375"/>
          <p14:tracePt t="223441" x="6446838" y="5276850"/>
          <p14:tracePt t="223466" x="6438900" y="5268913"/>
          <p14:tracePt t="223479" x="6429375" y="5268913"/>
          <p14:tracePt t="223504" x="6419850" y="5268913"/>
          <p14:tracePt t="223517" x="6419850" y="5259388"/>
          <p14:tracePt t="223530" x="6411913" y="5259388"/>
          <p14:tracePt t="223581" x="6411913" y="5251450"/>
          <p14:tracePt t="223606" x="6402388" y="5251450"/>
          <p14:tracePt t="223784" x="6402388" y="5259388"/>
          <p14:tracePt t="223796" x="6402388" y="5286375"/>
          <p14:tracePt t="223809" x="6402388" y="5330825"/>
          <p14:tracePt t="223823" x="6402388" y="5394325"/>
          <p14:tracePt t="223840" x="6411913" y="5456238"/>
          <p14:tracePt t="223856" x="6429375" y="5518150"/>
          <p14:tracePt t="223873" x="6446838" y="5572125"/>
          <p14:tracePt t="223889" x="6465888" y="5581650"/>
          <p14:tracePt t="223906" x="6473825" y="5599113"/>
          <p14:tracePt t="223923" x="6483350" y="5608638"/>
          <p14:tracePt t="223940" x="6491288" y="5626100"/>
          <p14:tracePt t="224865" x="6500813" y="5626100"/>
          <p14:tracePt t="224877" x="6510338" y="5626100"/>
          <p14:tracePt t="224890" x="6589713" y="5616575"/>
          <p14:tracePt t="224904" x="6823075" y="5537200"/>
          <p14:tracePt t="224921" x="7269163" y="5394325"/>
          <p14:tracePt t="224937" x="7759700" y="5268913"/>
          <p14:tracePt t="224954" x="8099425" y="5187950"/>
          <p14:tracePt t="224971" x="8170863" y="5170488"/>
          <p14:tracePt t="224987" x="8224838" y="5170488"/>
          <p14:tracePt t="225004" x="8251825" y="5170488"/>
          <p14:tracePt t="225042" x="8259763" y="5170488"/>
          <p14:tracePt t="229288" x="8242300" y="5170488"/>
          <p14:tracePt t="229301" x="8116888" y="5133975"/>
          <p14:tracePt t="229314" x="7902575" y="5089525"/>
          <p14:tracePt t="229326" x="7599363" y="4973638"/>
          <p14:tracePt t="229339" x="7419975" y="4929188"/>
          <p14:tracePt t="229352" x="7348538" y="4894263"/>
          <p14:tracePt t="229364" x="7313613" y="4894263"/>
          <p14:tracePt t="229379" x="7313613" y="4884738"/>
          <p14:tracePt t="229396" x="7304088" y="4875213"/>
          <p14:tracePt t="229412" x="7286625" y="4875213"/>
          <p14:tracePt t="229429" x="7259638" y="4848225"/>
          <p14:tracePt t="229445" x="7242175" y="4830763"/>
          <p14:tracePt t="229462" x="7215188" y="4822825"/>
          <p14:tracePt t="229479" x="7170738" y="4786313"/>
          <p14:tracePt t="229495" x="7143750" y="4776788"/>
          <p14:tracePt t="229512" x="7126288" y="4759325"/>
          <p14:tracePt t="229529" x="7116763" y="4759325"/>
          <p14:tracePt t="229529" x="7108825" y="4751388"/>
          <p14:tracePt t="229545" x="7108825" y="4741863"/>
          <p14:tracePt t="229580" x="7099300" y="4741863"/>
          <p14:tracePt t="229644" x="7081838" y="4741863"/>
          <p14:tracePt t="229657" x="7072313" y="4741863"/>
          <p14:tracePt t="229669" x="7054850" y="4741863"/>
          <p14:tracePt t="229682" x="7010400" y="4741863"/>
          <p14:tracePt t="229695" x="6965950" y="4741863"/>
          <p14:tracePt t="229712" x="6919913" y="4741863"/>
          <p14:tracePt t="229728" x="6867525" y="4741863"/>
          <p14:tracePt t="229745" x="6813550" y="4741863"/>
          <p14:tracePt t="229762" x="6796088" y="4741863"/>
          <p14:tracePt t="229778" x="6786563" y="4741863"/>
          <p14:tracePt t="229795" x="6777038" y="4741863"/>
          <p14:tracePt t="229812" x="6769100" y="4741863"/>
          <p14:tracePt t="229974" x="6777038" y="4741863"/>
          <p14:tracePt t="229987" x="6848475" y="4741863"/>
          <p14:tracePt t="230000" x="6991350" y="4741863"/>
          <p14:tracePt t="230012" x="7269163" y="4741863"/>
          <p14:tracePt t="230028" x="7545388" y="4751388"/>
          <p14:tracePt t="230044" x="7670800" y="4768850"/>
          <p14:tracePt t="230061" x="7724775" y="4776788"/>
          <p14:tracePt t="230078" x="7751763" y="4786313"/>
          <p14:tracePt t="230094" x="7759700" y="4795838"/>
          <p14:tracePt t="230139" x="7769225" y="4795838"/>
          <p14:tracePt t="230228" x="7777163" y="4795838"/>
          <p14:tracePt t="230889" x="7786688" y="4795838"/>
          <p14:tracePt t="230902" x="7796213" y="4803775"/>
          <p14:tracePt t="230914" x="7848600" y="4840288"/>
          <p14:tracePt t="230927" x="7929563" y="4911725"/>
          <p14:tracePt t="230943" x="8010525" y="4991100"/>
          <p14:tracePt t="230959" x="8054975" y="5054600"/>
          <p14:tracePt t="230976" x="8089900" y="5089525"/>
          <p14:tracePt t="230993" x="8116888" y="5133975"/>
          <p14:tracePt t="231009" x="8116888" y="5143500"/>
          <p14:tracePt t="231026" x="8126413" y="5153025"/>
          <p14:tracePt t="231079" x="8126413" y="5160963"/>
          <p14:tracePt t="231155" x="8126413" y="5180013"/>
          <p14:tracePt t="231168" x="8126413" y="5187950"/>
          <p14:tracePt t="231181" x="8126413" y="5205413"/>
          <p14:tracePt t="231194" x="8126413" y="5224463"/>
          <p14:tracePt t="231209" x="8126413" y="5251450"/>
          <p14:tracePt t="231225" x="8126413" y="5259388"/>
          <p14:tracePt t="231245" x="8126413" y="5268913"/>
          <p14:tracePt t="231259" x="8126413" y="5276850"/>
          <p14:tracePt t="231283" x="8126413" y="5286375"/>
          <p14:tracePt t="231334" x="8126413" y="5295900"/>
          <p14:tracePt t="231499" x="8116888" y="5295900"/>
          <p14:tracePt t="231511" x="8089900" y="5295900"/>
          <p14:tracePt t="231524" x="8027988" y="5251450"/>
          <p14:tracePt t="231537" x="7912100" y="5205413"/>
          <p14:tracePt t="231549" x="7705725" y="5099050"/>
          <p14:tracePt t="231562" x="7429500" y="4991100"/>
          <p14:tracePt t="231575" x="7277100" y="4946650"/>
          <p14:tracePt t="231591" x="7180263" y="4919663"/>
          <p14:tracePt t="231608" x="7134225" y="4911725"/>
          <p14:tracePt t="231625" x="7116763" y="4911725"/>
          <p14:tracePt t="231641" x="7099300" y="4902200"/>
          <p14:tracePt t="231658" x="7089775" y="4902200"/>
          <p14:tracePt t="231675" x="7081838" y="4902200"/>
          <p14:tracePt t="231691" x="7037388" y="4902200"/>
          <p14:tracePt t="231708" x="7018338" y="4902200"/>
          <p14:tracePt t="231725" x="6983413" y="4902200"/>
          <p14:tracePt t="231741" x="6919913" y="4902200"/>
          <p14:tracePt t="231758" x="6867525" y="4902200"/>
          <p14:tracePt t="231774" x="6823075" y="4902200"/>
          <p14:tracePt t="231791" x="6697663" y="4902200"/>
          <p14:tracePt t="231808" x="6634163" y="4902200"/>
          <p14:tracePt t="231824" x="6562725" y="4894263"/>
          <p14:tracePt t="231841" x="6456363" y="4884738"/>
          <p14:tracePt t="231858" x="6429375" y="4884738"/>
          <p14:tracePt t="231874" x="6411913" y="4884738"/>
          <p14:tracePt t="231891" x="6402388" y="4875213"/>
          <p14:tracePt t="231907" x="6384925" y="4867275"/>
          <p14:tracePt t="231930" x="6375400" y="4867275"/>
          <p14:tracePt t="232057" x="6375400" y="4857750"/>
          <p14:tracePt t="232273" x="6384925" y="4875213"/>
          <p14:tracePt t="232286" x="6402388" y="4894263"/>
          <p14:tracePt t="232298" x="6411913" y="4929188"/>
          <p14:tracePt t="232311" x="6429375" y="4965700"/>
          <p14:tracePt t="232324" x="6438900" y="5018088"/>
          <p14:tracePt t="232340" x="6446838" y="5045075"/>
          <p14:tracePt t="232357" x="6456363" y="5062538"/>
          <p14:tracePt t="232374" x="6456363" y="5108575"/>
          <p14:tracePt t="232390" x="6456363" y="5126038"/>
          <p14:tracePt t="232406" x="6446838" y="5153025"/>
          <p14:tracePt t="232423" x="6438900" y="5170488"/>
          <p14:tracePt t="232440" x="6419850" y="5205413"/>
          <p14:tracePt t="232456" x="6411913" y="5224463"/>
          <p14:tracePt t="232473" x="6411913" y="5259388"/>
          <p14:tracePt t="232490" x="6375400" y="5357813"/>
          <p14:tracePt t="232506" x="6357938" y="5411788"/>
          <p14:tracePt t="232523" x="6357938" y="5438775"/>
          <p14:tracePt t="232540" x="6348413" y="5456238"/>
          <p14:tracePt t="232556" x="6348413" y="5473700"/>
          <p14:tracePt t="232573" x="6348413" y="5491163"/>
          <p14:tracePt t="232591" x="6348413" y="5510213"/>
          <p14:tracePt t="232606" x="6348413" y="5518150"/>
          <p14:tracePt t="232623" x="6357938" y="5537200"/>
          <p14:tracePt t="232639" x="6375400" y="5554663"/>
          <p14:tracePt t="232656" x="6402388" y="5581650"/>
          <p14:tracePt t="232673" x="6402388" y="5589588"/>
          <p14:tracePt t="232689" x="6402388" y="5599113"/>
          <p14:tracePt t="232706" x="6411913" y="5599113"/>
          <p14:tracePt t="232743" x="6419850" y="5608638"/>
          <p14:tracePt t="232857" x="6419850" y="5616575"/>
          <p14:tracePt t="233035" x="6429375" y="5616575"/>
          <p14:tracePt t="233048" x="6456363" y="5608638"/>
          <p14:tracePt t="233060" x="6751638" y="5375275"/>
          <p14:tracePt t="233074" x="7572375" y="4679950"/>
          <p14:tracePt t="233089" x="8742363" y="3616325"/>
          <p14:tracePt t="233105" x="9688513" y="2670175"/>
          <p14:tracePt t="233122" x="9974263" y="2295525"/>
          <p14:tracePt t="233138" x="10126663" y="2089150"/>
          <p14:tracePt t="233155" x="10144125" y="2062163"/>
          <p14:tracePt t="233172" x="10144125" y="2044700"/>
          <p14:tracePt t="233188" x="10144125" y="2017713"/>
          <p14:tracePt t="233205" x="10144125" y="2009775"/>
          <p14:tracePt t="233222" x="10144125" y="2000250"/>
          <p14:tracePt t="233327" x="10134600" y="2000250"/>
          <p14:tracePt t="233340" x="10126663" y="2000250"/>
          <p14:tracePt t="233365" x="10117138" y="2000250"/>
          <p14:tracePt t="233391" x="10109200" y="2000250"/>
          <p14:tracePt t="233403" x="10109200" y="1990725"/>
          <p14:tracePt t="233416" x="10099675" y="1982788"/>
          <p14:tracePt t="233429" x="10090150" y="1973263"/>
          <p14:tracePt t="233454" x="10082213" y="1973263"/>
          <p14:tracePt t="233467" x="10072688" y="1965325"/>
          <p14:tracePt t="233479" x="10063163" y="1965325"/>
          <p14:tracePt t="233492" x="10037763" y="1965325"/>
          <p14:tracePt t="233505" x="9974263" y="1965325"/>
          <p14:tracePt t="233521" x="9840913" y="1965325"/>
          <p14:tracePt t="233537" x="9661525" y="1965325"/>
          <p14:tracePt t="233554" x="9518650" y="1973263"/>
          <p14:tracePt t="233571" x="9348788" y="1982788"/>
          <p14:tracePt t="233587" x="9331325" y="1990725"/>
          <p14:tracePt t="233604" x="9323388" y="1990725"/>
          <p14:tracePt t="233621" x="9313863" y="1990725"/>
          <p14:tracePt t="233746" x="9323388" y="1990725"/>
          <p14:tracePt t="233759" x="9367838" y="2000250"/>
          <p14:tracePt t="233772" x="9429750" y="2017713"/>
          <p14:tracePt t="233784" x="9518650" y="2044700"/>
          <p14:tracePt t="233797" x="9617075" y="2062163"/>
          <p14:tracePt t="233809" x="9705975" y="2098675"/>
          <p14:tracePt t="233822" x="9769475" y="2116138"/>
          <p14:tracePt t="233837" x="9804400" y="2125663"/>
          <p14:tracePt t="233854" x="9813925" y="2125663"/>
          <p14:tracePt t="233870" x="9823450" y="2125663"/>
          <p14:tracePt t="233887" x="9831388" y="2125663"/>
          <p14:tracePt t="233949" x="9840913" y="2125663"/>
          <p14:tracePt t="234000" x="9840913" y="2133600"/>
          <p14:tracePt t="234483" x="9831388" y="2133600"/>
          <p14:tracePt t="234496" x="9804400" y="2133600"/>
          <p14:tracePt t="234508" x="9715500" y="2152650"/>
          <p14:tracePt t="234521" x="9528175" y="2179638"/>
          <p14:tracePt t="234536" x="9188450" y="2241550"/>
          <p14:tracePt t="234552" x="8848725" y="2286000"/>
          <p14:tracePt t="234569" x="8670925" y="2339975"/>
          <p14:tracePt t="234586" x="8501063" y="2384425"/>
          <p14:tracePt t="234602" x="8466138" y="2401888"/>
          <p14:tracePt t="234619" x="8439150" y="2411413"/>
          <p14:tracePt t="234636" x="8412163" y="2411413"/>
          <p14:tracePt t="234652" x="8412163" y="2419350"/>
          <p14:tracePt t="234669" x="8402638" y="2419350"/>
          <p14:tracePt t="234686" x="8385175" y="2419350"/>
          <p14:tracePt t="234702" x="8375650" y="2419350"/>
          <p14:tracePt t="234724" x="8358188" y="2419350"/>
          <p14:tracePt t="234737" x="8348663" y="2419350"/>
          <p14:tracePt t="234752" x="8340725" y="2419350"/>
          <p14:tracePt t="234769" x="8340725" y="2428875"/>
          <p14:tracePt t="234785" x="8331200" y="2428875"/>
          <p14:tracePt t="234802" x="8296275" y="2428875"/>
          <p14:tracePt t="234818" x="8277225" y="2428875"/>
          <p14:tracePt t="234835" x="8251825" y="2428875"/>
          <p14:tracePt t="234852" x="8188325" y="2428875"/>
          <p14:tracePt t="234868" x="8143875" y="2428875"/>
          <p14:tracePt t="234885" x="8099425" y="2428875"/>
          <p14:tracePt t="234902" x="8037513" y="2428875"/>
          <p14:tracePt t="234918" x="7991475" y="2428875"/>
          <p14:tracePt t="234935" x="7974013" y="2411413"/>
          <p14:tracePt t="234952" x="7939088" y="2401888"/>
          <p14:tracePt t="234968" x="7939088" y="2393950"/>
          <p14:tracePt t="234985" x="7929563" y="2384425"/>
          <p14:tracePt t="235001" x="7920038" y="2384425"/>
          <p14:tracePt t="235018" x="7912100" y="2384425"/>
          <p14:tracePt t="235041" x="7912100" y="2374900"/>
          <p14:tracePt t="235105" x="7912100" y="2366963"/>
          <p14:tracePt t="235638" x="7912100" y="2401888"/>
          <p14:tracePt t="235651" x="7912100" y="2500313"/>
          <p14:tracePt t="235663" x="7947025" y="2732088"/>
          <p14:tracePt t="235676" x="8027988" y="3170238"/>
          <p14:tracePt t="235689" x="8180388" y="3643313"/>
          <p14:tracePt t="235702" x="8277225" y="3990975"/>
          <p14:tracePt t="235717" x="8385175" y="4295775"/>
          <p14:tracePt t="235734" x="8447088" y="4608513"/>
          <p14:tracePt t="235750" x="8491538" y="4803775"/>
          <p14:tracePt t="235767" x="8545513" y="5072063"/>
          <p14:tracePt t="235783" x="8555038" y="5126038"/>
          <p14:tracePt t="235800" x="8562975" y="5133975"/>
          <p14:tracePt t="236006" x="8562975" y="5143500"/>
          <p14:tracePt t="236019" x="8562975" y="5170488"/>
          <p14:tracePt t="236031" x="8562975" y="5224463"/>
          <p14:tracePt t="236044" x="8562975" y="5268913"/>
          <p14:tracePt t="236057" x="8562975" y="5322888"/>
          <p14:tracePt t="236069" x="8555038" y="5348288"/>
          <p14:tracePt t="236083" x="8555038" y="5394325"/>
          <p14:tracePt t="236099" x="8545513" y="5419725"/>
          <p14:tracePt t="236116" x="8537575" y="5438775"/>
          <p14:tracePt t="236133" x="8518525" y="5473700"/>
          <p14:tracePt t="236149" x="8518525" y="5483225"/>
          <p14:tracePt t="236166" x="8510588" y="5483225"/>
          <p14:tracePt t="236183" x="8510588" y="5491163"/>
          <p14:tracePt t="236199" x="8491538" y="5491163"/>
          <p14:tracePt t="236216" x="8483600" y="5491163"/>
          <p14:tracePt t="236233" x="8483600" y="5500688"/>
          <p14:tracePt t="236249" x="8456613" y="5500688"/>
          <p14:tracePt t="236266" x="8447088" y="5500688"/>
          <p14:tracePt t="236282" x="8429625" y="5500688"/>
          <p14:tracePt t="236299" x="8412163" y="5510213"/>
          <p14:tracePt t="236316" x="8394700" y="5510213"/>
          <p14:tracePt t="236332" x="8385175" y="5510213"/>
          <p14:tracePt t="236349" x="8367713" y="5510213"/>
          <p14:tracePt t="236374" x="8358188" y="5510213"/>
          <p14:tracePt t="236425" x="8348663" y="5510213"/>
          <p14:tracePt t="236451" x="8340725" y="5510213"/>
          <p14:tracePt t="236540" x="8331200" y="5510213"/>
          <p14:tracePt t="236629" x="8331200" y="5518150"/>
          <p14:tracePt t="236667" x="8323263" y="5518150"/>
          <p14:tracePt t="236692" x="8313738" y="5518150"/>
          <p14:tracePt t="236717" x="8304213" y="5518150"/>
          <p14:tracePt t="236730" x="8286750" y="5527675"/>
          <p14:tracePt t="236743" x="8269288" y="5537200"/>
          <p14:tracePt t="236755" x="8242300" y="5537200"/>
          <p14:tracePt t="236768" x="8215313" y="5537200"/>
          <p14:tracePt t="236781" x="8197850" y="5545138"/>
          <p14:tracePt t="236798" x="8170863" y="5554663"/>
          <p14:tracePt t="236819" x="8153400" y="5562600"/>
          <p14:tracePt t="237213" x="8143875" y="5562600"/>
          <p14:tracePt t="238534" x="8170863" y="5562600"/>
          <p14:tracePt t="238546" x="8215313" y="5562600"/>
          <p14:tracePt t="238560" x="8286750" y="5562600"/>
          <p14:tracePt t="238572" x="8358188" y="5562600"/>
          <p14:tracePt t="238585" x="8420100" y="5562600"/>
          <p14:tracePt t="238597" x="8447088" y="5562600"/>
          <p14:tracePt t="238611" x="8466138" y="5562600"/>
          <p14:tracePt t="238628" x="8483600" y="5562600"/>
          <p14:tracePt t="238645" x="8491538" y="5562600"/>
          <p14:tracePt t="238661" x="8501063" y="5562600"/>
          <p14:tracePt t="238678" x="8510588" y="5562600"/>
          <p14:tracePt t="238698" x="8518525" y="5562600"/>
          <p14:tracePt t="238711" x="8528050" y="5562600"/>
          <p14:tracePt t="238737" x="8537575" y="5572125"/>
          <p14:tracePt t="238749" x="8545513" y="5572125"/>
          <p14:tracePt t="238763" x="8555038" y="5572125"/>
          <p14:tracePt t="238777" x="8562975" y="5572125"/>
          <p14:tracePt t="238794" x="8572500" y="5572125"/>
          <p14:tracePt t="239525" x="8589963" y="5572125"/>
          <p14:tracePt t="239538" x="8653463" y="5572125"/>
          <p14:tracePt t="239551" x="8823325" y="5554663"/>
          <p14:tracePt t="239563" x="9153525" y="5527675"/>
          <p14:tracePt t="239576" x="9661525" y="5473700"/>
          <p14:tracePt t="239593" x="10037763" y="5438775"/>
          <p14:tracePt t="239609" x="10242550" y="5438775"/>
          <p14:tracePt t="239626" x="10483850" y="5438775"/>
          <p14:tracePt t="239642" x="10555288" y="5446713"/>
          <p14:tracePt t="239659" x="10609263" y="5473700"/>
          <p14:tracePt t="239676" x="10626725" y="5483225"/>
          <p14:tracePt t="239692" x="10644188" y="5500688"/>
          <p14:tracePt t="239932" x="10634663" y="5500688"/>
          <p14:tracePt t="239944" x="10617200" y="5500688"/>
          <p14:tracePt t="239958" x="10599738" y="5500688"/>
          <p14:tracePt t="239970" x="10545763" y="5500688"/>
          <p14:tracePt t="239982" x="10456863" y="5500688"/>
          <p14:tracePt t="239995" x="10358438" y="5500688"/>
          <p14:tracePt t="240009" x="10287000" y="5500688"/>
          <p14:tracePt t="240026" x="10252075" y="5500688"/>
          <p14:tracePt t="240042" x="10242550" y="5500688"/>
          <p14:tracePt t="240059" x="10225088" y="5500688"/>
          <p14:tracePt t="240592" x="10242550" y="5510213"/>
          <p14:tracePt t="240605" x="10304463" y="5510213"/>
          <p14:tracePt t="240618" x="10402888" y="5537200"/>
          <p14:tracePt t="240630" x="10537825" y="5545138"/>
          <p14:tracePt t="240643" x="10644188" y="5554663"/>
          <p14:tracePt t="240658" x="10725150" y="5572125"/>
          <p14:tracePt t="240674" x="10760075" y="5572125"/>
          <p14:tracePt t="240691" x="10777538" y="5572125"/>
          <p14:tracePt t="240707" x="10787063" y="5572125"/>
          <p14:tracePt t="240745" x="10804525" y="5572125"/>
          <p14:tracePt t="240757" x="10804525" y="5545138"/>
          <p14:tracePt t="240770" x="10814050" y="5491163"/>
          <p14:tracePt t="240783" x="10814050" y="5419725"/>
          <p14:tracePt t="240795" x="10814050" y="5357813"/>
          <p14:tracePt t="240808" x="10814050" y="5303838"/>
          <p14:tracePt t="240824" x="10777538" y="5251450"/>
          <p14:tracePt t="240840" x="10733088" y="5224463"/>
          <p14:tracePt t="240857" x="10671175" y="5205413"/>
          <p14:tracePt t="240873" x="10537825" y="5180013"/>
          <p14:tracePt t="240890" x="10439400" y="5170488"/>
          <p14:tracePt t="240907" x="10340975" y="5170488"/>
          <p14:tracePt t="240923" x="10180638" y="5170488"/>
          <p14:tracePt t="240940" x="10134600" y="5170488"/>
          <p14:tracePt t="240958" x="10099675" y="5170488"/>
          <p14:tracePt t="240974" x="10010775" y="5187950"/>
          <p14:tracePt t="240990" x="9966325" y="5205413"/>
          <p14:tracePt t="241007" x="9947275" y="5205413"/>
          <p14:tracePt t="241023" x="9920288" y="5224463"/>
          <p14:tracePt t="241040" x="9912350" y="5224463"/>
          <p14:tracePt t="241057" x="9902825" y="5224463"/>
          <p14:tracePt t="241073" x="9894888" y="5232400"/>
          <p14:tracePt t="241090" x="9848850" y="5322888"/>
          <p14:tracePt t="241107" x="9823450" y="5411788"/>
          <p14:tracePt t="241123" x="9804400" y="5491163"/>
          <p14:tracePt t="241140" x="9796463" y="5626100"/>
          <p14:tracePt t="241156" x="9796463" y="5680075"/>
          <p14:tracePt t="241173" x="9796463" y="5715000"/>
          <p14:tracePt t="241189" x="9894888" y="5822950"/>
          <p14:tracePt t="241206" x="9974263" y="5848350"/>
          <p14:tracePt t="241223" x="10072688" y="5875338"/>
          <p14:tracePt t="241240" x="10296525" y="5894388"/>
          <p14:tracePt t="241256" x="10402888" y="5894388"/>
          <p14:tracePt t="241273" x="10501313" y="5884863"/>
          <p14:tracePt t="241290" x="10609263" y="5813425"/>
          <p14:tracePt t="241306" x="10634663" y="5776913"/>
          <p14:tracePt t="241323" x="10644188" y="5776913"/>
          <p14:tracePt t="241339" x="10644188" y="5768975"/>
          <p14:tracePt t="241356" x="10653713" y="5741988"/>
          <p14:tracePt t="241373" x="10661650" y="5724525"/>
          <p14:tracePt t="241389" x="10661650" y="5697538"/>
          <p14:tracePt t="241406" x="10653713" y="5581650"/>
          <p14:tracePt t="241423" x="10617200" y="5510213"/>
          <p14:tracePt t="241439" x="10582275" y="5438775"/>
          <p14:tracePt t="241457" x="10491788" y="5357813"/>
          <p14:tracePt t="241473" x="10429875" y="5330825"/>
          <p14:tracePt t="241489" x="10375900" y="5313363"/>
          <p14:tracePt t="241506" x="10260013" y="5295900"/>
          <p14:tracePt t="241522" x="10198100" y="5286375"/>
          <p14:tracePt t="241539" x="10099675" y="5286375"/>
          <p14:tracePt t="241557" x="9929813" y="5322888"/>
          <p14:tracePt t="241572" x="9858375" y="5357813"/>
          <p14:tracePt t="241589" x="9813925" y="5394325"/>
          <p14:tracePt t="241606" x="9786938" y="5419725"/>
          <p14:tracePt t="241622" x="9752013" y="5473700"/>
          <p14:tracePt t="241639" x="9742488" y="5518150"/>
          <p14:tracePt t="241655" x="9715500" y="5554663"/>
          <p14:tracePt t="241672" x="9715500" y="5653088"/>
          <p14:tracePt t="241689" x="9715500" y="5715000"/>
          <p14:tracePt t="241706" x="9732963" y="5759450"/>
          <p14:tracePt t="241722" x="9831388" y="5822950"/>
          <p14:tracePt t="241739" x="9912350" y="5830888"/>
          <p14:tracePt t="241755" x="10010775" y="5840413"/>
          <p14:tracePt t="241772" x="10225088" y="5848350"/>
          <p14:tracePt t="241789" x="10323513" y="5822950"/>
          <p14:tracePt t="241805" x="10375900" y="5795963"/>
          <p14:tracePt t="241823" x="10447338" y="5732463"/>
          <p14:tracePt t="241838" x="10466388" y="5724525"/>
          <p14:tracePt t="241855" x="10483850" y="5688013"/>
          <p14:tracePt t="241872" x="10501313" y="5670550"/>
          <p14:tracePt t="241888" x="10528300" y="5599113"/>
          <p14:tracePt t="241905" x="10537825" y="5545138"/>
          <p14:tracePt t="241921" x="10545763" y="5500688"/>
          <p14:tracePt t="241938" x="10555288" y="5411788"/>
          <p14:tracePt t="241955" x="10563225" y="5367338"/>
          <p14:tracePt t="241971" x="10563225" y="5340350"/>
          <p14:tracePt t="241988" x="10563225" y="5295900"/>
          <p14:tracePt t="242005" x="10528300" y="5276850"/>
          <p14:tracePt t="242021" x="10474325" y="5251450"/>
          <p14:tracePt t="242039" x="10367963" y="5205413"/>
          <p14:tracePt t="242055" x="10331450" y="5197475"/>
          <p14:tracePt t="242071" x="10277475" y="5197475"/>
          <p14:tracePt t="242088" x="10215563" y="5197475"/>
          <p14:tracePt t="242104" x="10018713" y="5214938"/>
          <p14:tracePt t="242121" x="9939338" y="5232400"/>
          <p14:tracePt t="242138" x="9831388" y="5268913"/>
          <p14:tracePt t="242154" x="9715500" y="5340350"/>
          <p14:tracePt t="242171" x="9680575" y="5367338"/>
          <p14:tracePt t="242188" x="9661525" y="5402263"/>
          <p14:tracePt t="242204" x="9617075" y="5473700"/>
          <p14:tracePt t="242221" x="9599613" y="5518150"/>
          <p14:tracePt t="242238" x="9599613" y="5554663"/>
          <p14:tracePt t="242254" x="9626600" y="5643563"/>
          <p14:tracePt t="242271" x="9671050" y="5688013"/>
          <p14:tracePt t="242288" x="9725025" y="5715000"/>
          <p14:tracePt t="242304" x="9804400" y="5751513"/>
          <p14:tracePt t="242321" x="10001250" y="5768975"/>
          <p14:tracePt t="242338" x="10082213" y="5776913"/>
          <p14:tracePt t="242354" x="10144125" y="5776913"/>
          <p14:tracePt t="242371" x="10215563" y="5768975"/>
          <p14:tracePt t="242387" x="10233025" y="5768975"/>
          <p14:tracePt t="242404" x="10252075" y="5759450"/>
          <p14:tracePt t="242421" x="10277475" y="5741988"/>
          <p14:tracePt t="242438" x="10313988" y="5715000"/>
          <p14:tracePt t="242454" x="10340975" y="5688013"/>
          <p14:tracePt t="242471" x="10429875" y="5537200"/>
          <p14:tracePt t="242488" x="10491788" y="5419725"/>
          <p14:tracePt t="242504" x="10545763" y="5313363"/>
          <p14:tracePt t="242521" x="10599738" y="5143500"/>
          <p14:tracePt t="242537" x="10609263" y="5089525"/>
          <p14:tracePt t="242554" x="10609263" y="5072063"/>
          <p14:tracePt t="242570" x="10609263" y="5045075"/>
          <p14:tracePt t="242587" x="10590213" y="5018088"/>
          <p14:tracePt t="242603" x="10545763" y="5000625"/>
          <p14:tracePt t="242620" x="10456863" y="4991100"/>
          <p14:tracePt t="242638" x="10260013" y="4991100"/>
          <p14:tracePt t="242653" x="10161588" y="4991100"/>
          <p14:tracePt t="242670" x="10055225" y="5018088"/>
          <p14:tracePt t="242687" x="9929813" y="5062538"/>
          <p14:tracePt t="242703" x="9885363" y="5089525"/>
          <p14:tracePt t="242720" x="9848850" y="5108575"/>
          <p14:tracePt t="242737" x="9786938" y="5170488"/>
          <p14:tracePt t="242753" x="9752013" y="5205413"/>
          <p14:tracePt t="242770" x="9715500" y="5241925"/>
          <p14:tracePt t="242787" x="9671050" y="5375275"/>
          <p14:tracePt t="242803" x="9653588" y="5429250"/>
          <p14:tracePt t="242820" x="9653588" y="5465763"/>
          <p14:tracePt t="242837" x="9653588" y="5518150"/>
          <p14:tracePt t="242853" x="9705975" y="5643563"/>
          <p14:tracePt t="242870" x="9742488" y="5697538"/>
          <p14:tracePt t="242887" x="9786938" y="5759450"/>
          <p14:tracePt t="242903" x="9867900" y="5830888"/>
          <p14:tracePt t="242920" x="9929813" y="5857875"/>
          <p14:tracePt t="242936" x="9983788" y="5884863"/>
          <p14:tracePt t="242953" x="10063163" y="5884863"/>
          <p14:tracePt t="242969" x="10090150" y="5884863"/>
          <p14:tracePt t="242986" x="10134600" y="5884863"/>
          <p14:tracePt t="243003" x="10225088" y="5884863"/>
          <p14:tracePt t="243019" x="10260013" y="5884863"/>
          <p14:tracePt t="243036" x="10304463" y="5857875"/>
          <p14:tracePt t="243053" x="10331450" y="5840413"/>
          <p14:tracePt t="243069" x="10385425" y="5813425"/>
          <p14:tracePt t="243086" x="10402888" y="5795963"/>
          <p14:tracePt t="243103" x="10402888" y="5776913"/>
          <p14:tracePt t="243119" x="10420350" y="5741988"/>
          <p14:tracePt t="243136" x="10429875" y="5715000"/>
          <p14:tracePt t="243153" x="10429875" y="5688013"/>
          <p14:tracePt t="243169" x="10429875" y="5616575"/>
          <p14:tracePt t="243186" x="10420350" y="5562600"/>
          <p14:tracePt t="243203" x="10394950" y="5527675"/>
          <p14:tracePt t="243219" x="10296525" y="5465763"/>
          <p14:tracePt t="243236" x="10252075" y="5446713"/>
          <p14:tracePt t="243252" x="10215563" y="5429250"/>
          <p14:tracePt t="243269" x="10180638" y="5429250"/>
          <p14:tracePt t="243285" x="10171113" y="5429250"/>
          <p14:tracePt t="243302" x="10161588" y="5429250"/>
          <p14:tracePt t="243587" x="10144125" y="5429250"/>
          <p14:tracePt t="243601" x="10126663" y="5429250"/>
          <p14:tracePt t="243612" x="10055225" y="5429250"/>
          <p14:tracePt t="243625" x="9742488" y="5429250"/>
          <p14:tracePt t="243638" x="8991600" y="5491163"/>
          <p14:tracePt t="243652" x="7894638" y="5626100"/>
          <p14:tracePt t="243668" x="6894513" y="5786438"/>
          <p14:tracePt t="243685" x="6303963" y="5938838"/>
          <p14:tracePt t="243701" x="5581650" y="6143625"/>
          <p14:tracePt t="243718" x="5500688" y="6170613"/>
          <p14:tracePt t="243735" x="5465763" y="6180138"/>
          <p14:tracePt t="243751" x="5456238" y="6180138"/>
          <p14:tracePt t="243768" x="5446713" y="6180138"/>
          <p14:tracePt t="243930" x="5438775" y="6180138"/>
          <p14:tracePt t="243943" x="5419725" y="6180138"/>
          <p14:tracePt t="243955" x="5384800" y="6180138"/>
          <p14:tracePt t="243968" x="5313363" y="6180138"/>
          <p14:tracePt t="243984" x="5214938" y="6180138"/>
          <p14:tracePt t="244001" x="5116513" y="6180138"/>
          <p14:tracePt t="244018" x="5054600" y="6180138"/>
          <p14:tracePt t="244034" x="4991100" y="6188075"/>
          <p14:tracePt t="244051" x="4983163" y="6188075"/>
          <p14:tracePt t="248175" x="4991100" y="6188075"/>
          <p14:tracePt t="248188" x="5062538" y="6188075"/>
          <p14:tracePt t="248201" x="5357813" y="6188075"/>
          <p14:tracePt t="248213" x="5938838" y="6242050"/>
          <p14:tracePt t="248227" x="6562725" y="6340475"/>
          <p14:tracePt t="248245" x="6911975" y="6419850"/>
          <p14:tracePt t="248260" x="7010400" y="6456363"/>
          <p14:tracePt t="248276" x="7099300" y="6473825"/>
          <p14:tracePt t="248493" x="7116763" y="6473825"/>
          <p14:tracePt t="248506" x="7188200" y="6473825"/>
          <p14:tracePt t="248519" x="7313613" y="6438900"/>
          <p14:tracePt t="248531" x="7483475" y="6402388"/>
          <p14:tracePt t="248544" x="7653338" y="6384925"/>
          <p14:tracePt t="248559" x="7759700" y="6367463"/>
          <p14:tracePt t="248575" x="7813675" y="6357938"/>
          <p14:tracePt t="248592" x="7840663" y="6348413"/>
          <p14:tracePt t="248609" x="7867650" y="6348413"/>
          <p14:tracePt t="248625" x="7902575" y="6330950"/>
          <p14:tracePt t="248861" x="7902575" y="6313488"/>
          <p14:tracePt t="248875" x="7902575" y="6303963"/>
          <p14:tracePt t="248887" x="7894638" y="6286500"/>
          <p14:tracePt t="248899" x="7885113" y="6269038"/>
          <p14:tracePt t="248912" x="7875588" y="6251575"/>
          <p14:tracePt t="248937" x="7867650" y="6232525"/>
          <p14:tracePt t="248950" x="7867650" y="6215063"/>
          <p14:tracePt t="248964" x="7867650" y="6188075"/>
          <p14:tracePt t="248976" x="7867650" y="6161088"/>
          <p14:tracePt t="248991" x="7867650" y="6134100"/>
          <p14:tracePt t="249008" x="7858125" y="6108700"/>
          <p14:tracePt t="249025" x="7858125" y="6089650"/>
          <p14:tracePt t="249043" x="7840663" y="6037263"/>
          <p14:tracePt t="249059" x="7831138" y="6010275"/>
          <p14:tracePt t="249074" x="7813675" y="5991225"/>
          <p14:tracePt t="249092" x="7804150" y="5929313"/>
          <p14:tracePt t="249108" x="7796213" y="5911850"/>
          <p14:tracePt t="249125" x="7786688" y="5894388"/>
          <p14:tracePt t="249141" x="7786688" y="5875338"/>
          <p14:tracePt t="249158" x="7777163" y="5875338"/>
          <p14:tracePt t="249178" x="7777163" y="5867400"/>
          <p14:tracePt t="249293" x="7777163" y="5857875"/>
          <p14:tracePt t="249344" x="7777163" y="5848350"/>
          <p14:tracePt t="249357" x="7777163" y="5840413"/>
          <p14:tracePt t="249369" x="7777163" y="5830888"/>
          <p14:tracePt t="249382" x="7777163" y="5822950"/>
          <p14:tracePt t="249395" x="7777163" y="5813425"/>
          <p14:tracePt t="249407" x="7777163" y="5803900"/>
          <p14:tracePt t="249424" x="7777163" y="5795963"/>
          <p14:tracePt t="249445" x="7777163" y="5786438"/>
          <p14:tracePt t="249483" x="7777163" y="5776913"/>
          <p14:tracePt t="249916" x="7786688" y="5776913"/>
          <p14:tracePt t="249929" x="7813675" y="5776913"/>
          <p14:tracePt t="249941" x="7848600" y="5776913"/>
          <p14:tracePt t="249954" x="7885113" y="5795963"/>
          <p14:tracePt t="249966" x="7920038" y="5803900"/>
          <p14:tracePt t="249979" x="7939088" y="5813425"/>
          <p14:tracePt t="249992" x="7947025" y="5822950"/>
          <p14:tracePt t="250006" x="7956550" y="5822950"/>
          <p14:tracePt t="250023" x="7966075" y="5822950"/>
          <p14:tracePt t="250055" x="7974013" y="5830888"/>
          <p14:tracePt t="252889" x="7991475" y="5830888"/>
          <p14:tracePt t="252902" x="8037513" y="5830888"/>
          <p14:tracePt t="252914" x="8153400" y="5830888"/>
          <p14:tracePt t="252927" x="8375650" y="5830888"/>
          <p14:tracePt t="252940" x="8751888" y="5830888"/>
          <p14:tracePt t="252952" x="9001125" y="5830888"/>
          <p14:tracePt t="252967" x="9099550" y="5830888"/>
          <p14:tracePt t="252984" x="9153525" y="5830888"/>
          <p14:tracePt t="253000" x="9197975" y="5830888"/>
          <p14:tracePt t="253017" x="9224963" y="5830888"/>
          <p14:tracePt t="253034" x="9232900" y="5830888"/>
          <p14:tracePt t="253079" x="9242425" y="5830888"/>
          <p14:tracePt t="253245" x="9251950" y="5830888"/>
          <p14:tracePt t="253333" x="9242425" y="5830888"/>
          <p14:tracePt t="253346" x="9215438" y="5830888"/>
          <p14:tracePt t="253359" x="9144000" y="5813425"/>
          <p14:tracePt t="253371" x="9018588" y="5786438"/>
          <p14:tracePt t="253384" x="8867775" y="5768975"/>
          <p14:tracePt t="253399" x="8742363" y="5741988"/>
          <p14:tracePt t="253416" x="8680450" y="5741988"/>
          <p14:tracePt t="253433" x="8653463" y="5732463"/>
          <p14:tracePt t="253449" x="8634413" y="5732463"/>
          <p14:tracePt t="253473" x="8626475" y="5732463"/>
          <p14:tracePt t="253537" x="8616950" y="5732463"/>
          <p14:tracePt t="253550" x="8609013" y="5732463"/>
          <p14:tracePt t="253562" x="8589963" y="5724525"/>
          <p14:tracePt t="253575" x="8572500" y="5724525"/>
          <p14:tracePt t="253588" x="8537575" y="5715000"/>
          <p14:tracePt t="253600" x="8501063" y="5715000"/>
          <p14:tracePt t="253616" x="8483600" y="5715000"/>
          <p14:tracePt t="253632" x="8447088" y="5705475"/>
          <p14:tracePt t="253649" x="8429625" y="5705475"/>
          <p14:tracePt t="253666" x="8412163" y="5705475"/>
          <p14:tracePt t="253702" x="8402638" y="5705475"/>
          <p14:tracePt t="253714" x="8402638" y="5697538"/>
          <p14:tracePt t="253867" x="8402638" y="5688013"/>
          <p14:tracePt t="253994" x="8429625" y="5688013"/>
          <p14:tracePt t="254007" x="8510588" y="5688013"/>
          <p14:tracePt t="254019" x="8634413" y="5697538"/>
          <p14:tracePt t="254032" x="8804275" y="5732463"/>
          <p14:tracePt t="254048" x="8929688" y="5759450"/>
          <p14:tracePt t="254065" x="8991600" y="5768975"/>
          <p14:tracePt t="254082" x="9018588" y="5776913"/>
          <p14:tracePt t="254098" x="9055100" y="5786438"/>
          <p14:tracePt t="254115" x="9072563" y="5795963"/>
          <p14:tracePt t="254132" x="9082088" y="5795963"/>
          <p14:tracePt t="254148" x="9099550" y="5803900"/>
          <p14:tracePt t="254165" x="9109075" y="5803900"/>
          <p14:tracePt t="254181" x="9117013" y="5813425"/>
          <p14:tracePt t="254210" x="9126538" y="5813425"/>
          <p14:tracePt t="256180" x="9090025" y="5822950"/>
          <p14:tracePt t="256193" x="9037638" y="5857875"/>
          <p14:tracePt t="256205" x="8939213" y="5919788"/>
          <p14:tracePt t="256218" x="8796338" y="6010275"/>
          <p14:tracePt t="256231" x="8643938" y="6116638"/>
          <p14:tracePt t="256245" x="8528050" y="6180138"/>
          <p14:tracePt t="256261" x="8466138" y="6205538"/>
          <p14:tracePt t="256277" x="8439150" y="6215063"/>
          <p14:tracePt t="256294" x="8402638" y="6224588"/>
          <p14:tracePt t="256311" x="8394700" y="6224588"/>
          <p14:tracePt t="256371" x="8385175" y="6224588"/>
          <p14:tracePt t="256396" x="8358188" y="6232525"/>
          <p14:tracePt t="256409" x="8304213" y="6242050"/>
          <p14:tracePt t="256422" x="8232775" y="6259513"/>
          <p14:tracePt t="256434" x="8161338" y="6276975"/>
          <p14:tracePt t="256447" x="8126413" y="6286500"/>
          <p14:tracePt t="256460" x="8108950" y="6296025"/>
          <p14:tracePt t="256477" x="8089900" y="6296025"/>
          <p14:tracePt t="256494" x="8081963" y="6296025"/>
          <p14:tracePt t="256510" x="8072438" y="6296025"/>
          <p14:tracePt t="256535" x="8062913" y="6296025"/>
          <p14:tracePt t="256561" x="8054975" y="6296025"/>
          <p14:tracePt t="256599" x="8045450" y="6296025"/>
          <p14:tracePt t="256777" x="8072438" y="6296025"/>
          <p14:tracePt t="256790" x="8153400" y="6296025"/>
          <p14:tracePt t="256802" x="8269288" y="6296025"/>
          <p14:tracePt t="256815" x="8394700" y="6296025"/>
          <p14:tracePt t="256828" x="8466138" y="6296025"/>
          <p14:tracePt t="256843" x="8518525" y="6296025"/>
          <p14:tracePt t="256860" x="8537575" y="6296025"/>
          <p14:tracePt t="256876" x="8562975" y="6296025"/>
          <p14:tracePt t="256893" x="8589963" y="6296025"/>
          <p14:tracePt t="256909" x="8616950" y="6296025"/>
          <p14:tracePt t="256926" x="8626475" y="6296025"/>
          <p14:tracePt t="257171" x="8634413" y="6296025"/>
          <p14:tracePt t="257183" x="8661400" y="6296025"/>
          <p14:tracePt t="257196" x="8724900" y="6296025"/>
          <p14:tracePt t="257209" x="8848725" y="6286500"/>
          <p14:tracePt t="257225" x="9045575" y="6251575"/>
          <p14:tracePt t="257242" x="9197975" y="6242050"/>
          <p14:tracePt t="257259" x="9323388" y="6224588"/>
          <p14:tracePt t="257275" x="9340850" y="6224588"/>
          <p14:tracePt t="257292" x="9340850" y="6215063"/>
          <p14:tracePt t="257309" x="9348788" y="6215063"/>
          <p14:tracePt t="257450" x="9348788" y="6205538"/>
          <p14:tracePt t="257463" x="9358313" y="6205538"/>
          <p14:tracePt t="257514" x="9358313" y="6197600"/>
          <p14:tracePt t="257628" x="9358313" y="6188075"/>
          <p14:tracePt t="257997" x="9367838" y="6188075"/>
          <p14:tracePt t="258009" x="9394825" y="6188075"/>
          <p14:tracePt t="258022" x="9474200" y="6188075"/>
          <p14:tracePt t="258034" x="9680575" y="6188075"/>
          <p14:tracePt t="258047" x="10109200" y="6161088"/>
          <p14:tracePt t="258059" x="10483850" y="6143625"/>
          <p14:tracePt t="258074" x="10742613" y="6108700"/>
          <p14:tracePt t="258090" x="10841038" y="6108700"/>
          <p14:tracePt t="258107" x="10902950" y="6108700"/>
          <p14:tracePt t="258124" x="10966450" y="6108700"/>
          <p14:tracePt t="258140" x="10983913" y="6108700"/>
          <p14:tracePt t="258157" x="11001375" y="6108700"/>
          <p14:tracePt t="258174" x="11018838" y="6099175"/>
          <p14:tracePt t="258199" x="11028363" y="6081713"/>
          <p14:tracePt t="258225" x="11037888" y="6062663"/>
          <p14:tracePt t="258238" x="11045825" y="6027738"/>
          <p14:tracePt t="258250" x="11072813" y="5965825"/>
          <p14:tracePt t="258263" x="11082338" y="5867400"/>
          <p14:tracePt t="258276" x="11090275" y="5795963"/>
          <p14:tracePt t="258290" x="11099800" y="5751513"/>
          <p14:tracePt t="258307" x="11099800" y="5705475"/>
          <p14:tracePt t="258324" x="11099800" y="5680075"/>
          <p14:tracePt t="258340" x="11072813" y="5653088"/>
          <p14:tracePt t="258357" x="11072813" y="5634038"/>
          <p14:tracePt t="258373" x="11045825" y="5626100"/>
          <p14:tracePt t="258390" x="10991850" y="5599113"/>
          <p14:tracePt t="258408" x="10912475" y="5589588"/>
          <p14:tracePt t="258424" x="10796588" y="5581650"/>
          <p14:tracePt t="258440" x="10385425" y="5581650"/>
          <p14:tracePt t="258456" x="10252075" y="5581650"/>
          <p14:tracePt t="258473" x="10161588" y="5608638"/>
          <p14:tracePt t="258490" x="10099675" y="5626100"/>
          <p14:tracePt t="258506" x="10028238" y="5670550"/>
          <p14:tracePt t="258523" x="10001250" y="5688013"/>
          <p14:tracePt t="258540" x="9956800" y="5732463"/>
          <p14:tracePt t="258556" x="9894888" y="5894388"/>
          <p14:tracePt t="258573" x="9875838" y="5965825"/>
          <p14:tracePt t="258589" x="9858375" y="6027738"/>
          <p14:tracePt t="258607" x="9858375" y="6161088"/>
          <p14:tracePt t="258623" x="9858375" y="6232525"/>
          <p14:tracePt t="258639" x="9885363" y="6303963"/>
          <p14:tracePt t="258656" x="9991725" y="6402388"/>
          <p14:tracePt t="258673" x="10072688" y="6446838"/>
          <p14:tracePt t="258689" x="10153650" y="6465888"/>
          <p14:tracePt t="258706" x="10348913" y="6500813"/>
          <p14:tracePt t="258724" x="10447338" y="6500813"/>
          <p14:tracePt t="258739" x="10537825" y="6500813"/>
          <p14:tracePt t="258756" x="10626725" y="6500813"/>
          <p14:tracePt t="258773" x="10733088" y="6483350"/>
          <p14:tracePt t="258789" x="10760075" y="6465888"/>
          <p14:tracePt t="258806" x="10769600" y="6446838"/>
          <p14:tracePt t="258823" x="10814050" y="6394450"/>
          <p14:tracePt t="258839" x="10841038" y="6323013"/>
          <p14:tracePt t="258856" x="10858500" y="6259513"/>
          <p14:tracePt t="258872" x="10885488" y="6188075"/>
          <p14:tracePt t="258889" x="10895013" y="6170613"/>
          <p14:tracePt t="258906" x="10912475" y="6116638"/>
          <p14:tracePt t="258923" x="10956925" y="5965825"/>
          <p14:tracePt t="258939" x="10974388" y="5911850"/>
          <p14:tracePt t="258956" x="10983913" y="5894388"/>
          <p14:tracePt t="258972" x="10983913" y="5884863"/>
          <p14:tracePt t="258973" x="10991850" y="5875338"/>
          <p14:tracePt t="259011" x="10991850" y="5867400"/>
          <p14:tracePt t="259024" x="11001375" y="5857875"/>
          <p14:tracePt t="259062" x="11028363" y="5840413"/>
          <p14:tracePt t="259075" x="11117263" y="5759450"/>
          <p14:tracePt t="259088" x="11287125" y="5626100"/>
          <p14:tracePt t="259100" x="11466513" y="5491163"/>
          <p14:tracePt t="259113" x="11501438" y="5429250"/>
          <p14:tracePt t="259125" x="11510963" y="5419725"/>
          <p14:tracePt t="259139" x="11518900" y="5402263"/>
          <p14:tracePt t="259155" x="11518900" y="5394325"/>
          <p14:tracePt t="259172" x="11528425" y="5375275"/>
          <p14:tracePt t="259189" x="11528425" y="5348288"/>
          <p14:tracePt t="259205" x="11528425" y="5340350"/>
          <p14:tracePt t="259222" x="11528425" y="5330825"/>
          <p14:tracePt t="259240" x="11528425" y="5322888"/>
          <p14:tracePt t="259255" x="11518900" y="5313363"/>
          <p14:tracePt t="259272" x="11491913" y="5313363"/>
          <p14:tracePt t="259288" x="11430000" y="5303838"/>
          <p14:tracePt t="259305" x="11188700" y="5303838"/>
          <p14:tracePt t="259321" x="11010900" y="5348288"/>
          <p14:tracePt t="259338" x="10895013" y="5402263"/>
          <p14:tracePt t="259355" x="10760075" y="5483225"/>
          <p14:tracePt t="259371" x="10733088" y="5527675"/>
          <p14:tracePt t="259388" x="10698163" y="5562600"/>
          <p14:tracePt t="259405" x="10653713" y="5688013"/>
          <p14:tracePt t="259421" x="10634663" y="5741988"/>
          <p14:tracePt t="259438" x="10634663" y="5786438"/>
          <p14:tracePt t="259455" x="10634663" y="5848350"/>
          <p14:tracePt t="259471" x="10634663" y="5946775"/>
          <p14:tracePt t="259488" x="10634663" y="6000750"/>
          <p14:tracePt t="259504" x="10634663" y="6037263"/>
          <p14:tracePt t="259521" x="10680700" y="6126163"/>
          <p14:tracePt t="259538" x="10698163" y="6143625"/>
          <p14:tracePt t="259554" x="10715625" y="6161088"/>
          <p14:tracePt t="259571" x="10742613" y="6197600"/>
          <p14:tracePt t="259588" x="10752138" y="6205538"/>
          <p14:tracePt t="259604" x="10769600" y="6215063"/>
          <p14:tracePt t="259621" x="10796588" y="6215063"/>
          <p14:tracePt t="259638" x="10831513" y="6224588"/>
          <p14:tracePt t="259654" x="10848975" y="6224588"/>
          <p14:tracePt t="259671" x="10885488" y="6224588"/>
          <p14:tracePt t="259689" x="10902950" y="6224588"/>
          <p14:tracePt t="259704" x="10920413" y="6224588"/>
          <p14:tracePt t="259721" x="10929938" y="6224588"/>
          <p14:tracePt t="259737" x="10939463" y="6215063"/>
          <p14:tracePt t="259754" x="10947400" y="6215063"/>
          <p14:tracePt t="259771" x="10947400" y="6205538"/>
          <p14:tracePt t="259787" x="10966450" y="6161088"/>
          <p14:tracePt t="259804" x="10991850" y="6099175"/>
          <p14:tracePt t="259820" x="11018838" y="6037263"/>
          <p14:tracePt t="259837" x="11055350" y="5919788"/>
          <p14:tracePt t="259854" x="11063288" y="5894388"/>
          <p14:tracePt t="259870" x="11063288" y="5875338"/>
          <p14:tracePt t="259887" x="11063288" y="5848350"/>
          <p14:tracePt t="259913" x="11063288" y="5840413"/>
          <p14:tracePt t="259925" x="11063288" y="5822950"/>
          <p14:tracePt t="259938" x="11063288" y="5813425"/>
          <p14:tracePt t="259954" x="11082338" y="5786438"/>
          <p14:tracePt t="259970" x="11090275" y="5741988"/>
          <p14:tracePt t="259987" x="11109325" y="5680075"/>
          <p14:tracePt t="260004" x="11144250" y="5562600"/>
          <p14:tracePt t="260020" x="11153775" y="5527675"/>
          <p14:tracePt t="260037" x="11153775" y="5491163"/>
          <p14:tracePt t="260054" x="11153775" y="5465763"/>
          <p14:tracePt t="260070" x="11153775" y="5446713"/>
          <p14:tracePt t="260087" x="11126788" y="5446713"/>
          <p14:tracePt t="260104" x="11055350" y="5446713"/>
          <p14:tracePt t="260120" x="10956925" y="5446713"/>
          <p14:tracePt t="260137" x="10814050" y="5491163"/>
          <p14:tracePt t="260153" x="10501313" y="5680075"/>
          <p14:tracePt t="260170" x="10429875" y="5768975"/>
          <p14:tracePt t="260186" x="10375900" y="5848350"/>
          <p14:tracePt t="260203" x="10358438" y="5884863"/>
          <p14:tracePt t="260220" x="10340975" y="5956300"/>
          <p14:tracePt t="260236" x="10340975" y="5973763"/>
          <p14:tracePt t="260253" x="10340975" y="6010275"/>
          <p14:tracePt t="260270" x="10340975" y="6062663"/>
          <p14:tracePt t="260286" x="10367963" y="6089650"/>
          <p14:tracePt t="260303" x="10402888" y="6116638"/>
          <p14:tracePt t="260320" x="10501313" y="6180138"/>
          <p14:tracePt t="260336" x="10537825" y="6197600"/>
          <p14:tracePt t="260353" x="10572750" y="6215063"/>
          <p14:tracePt t="260370" x="10609263" y="6224588"/>
          <p14:tracePt t="260386" x="10634663" y="6232525"/>
          <p14:tracePt t="260403" x="10644188" y="6232525"/>
          <p14:tracePt t="260420" x="10688638" y="6251575"/>
          <p14:tracePt t="260436" x="10698163" y="6251575"/>
          <p14:tracePt t="260453" x="10706100" y="6251575"/>
          <p14:tracePt t="260469" x="10715625" y="6251575"/>
          <p14:tracePt t="260486" x="10760075" y="6251575"/>
          <p14:tracePt t="260503" x="10814050" y="6224588"/>
          <p14:tracePt t="260519" x="10974388" y="6116638"/>
          <p14:tracePt t="260536" x="11277600" y="5867400"/>
          <p14:tracePt t="260553" x="11323638" y="5822950"/>
          <p14:tracePt t="260569" x="11349038" y="5803900"/>
          <p14:tracePt t="260586" x="11358563" y="5786438"/>
          <p14:tracePt t="260602" x="11376025" y="5768975"/>
          <p14:tracePt t="260619" x="11376025" y="5751513"/>
          <p14:tracePt t="260636" x="11385550" y="5680075"/>
          <p14:tracePt t="260652" x="11395075" y="5653088"/>
          <p14:tracePt t="260669" x="11395075" y="5634038"/>
          <p14:tracePt t="260686" x="11395075" y="5599113"/>
          <p14:tracePt t="260703" x="11385550" y="5589588"/>
          <p14:tracePt t="260719" x="11368088" y="5572125"/>
          <p14:tracePt t="260735" x="11349038" y="5554663"/>
          <p14:tracePt t="260752" x="11304588" y="5527675"/>
          <p14:tracePt t="260769" x="11260138" y="5510213"/>
          <p14:tracePt t="260785" x="11206163" y="5500688"/>
          <p14:tracePt t="260802" x="11090275" y="5491163"/>
          <p14:tracePt t="260819" x="11010900" y="5491163"/>
          <p14:tracePt t="260835" x="10939463" y="5491163"/>
          <p14:tracePt t="260852" x="10814050" y="5572125"/>
          <p14:tracePt t="260868" x="10752138" y="5643563"/>
          <p14:tracePt t="260885" x="10680700" y="5732463"/>
          <p14:tracePt t="260902" x="10609263" y="5884863"/>
          <p14:tracePt t="260918" x="10590213" y="5946775"/>
          <p14:tracePt t="260935" x="10582275" y="6000750"/>
          <p14:tracePt t="260952" x="10582275" y="6054725"/>
          <p14:tracePt t="260968" x="10582275" y="6134100"/>
          <p14:tracePt t="260985" x="10582275" y="6180138"/>
          <p14:tracePt t="261002" x="10617200" y="6215063"/>
          <p14:tracePt t="261018" x="10653713" y="6251575"/>
          <p14:tracePt t="261035" x="10661650" y="6269038"/>
          <p14:tracePt t="261051" x="10680700" y="6269038"/>
          <p14:tracePt t="261068" x="10725150" y="6276975"/>
          <p14:tracePt t="261085" x="10742613" y="6286500"/>
          <p14:tracePt t="261101" x="10752138" y="6286500"/>
          <p14:tracePt t="261119" x="10777538" y="6296025"/>
          <p14:tracePt t="261135" x="10787063" y="6296025"/>
          <p14:tracePt t="261156" x="10796588" y="6296025"/>
          <p14:tracePt t="261169" x="10814050" y="6296025"/>
          <p14:tracePt t="261185" x="10848975" y="6276975"/>
          <p14:tracePt t="261201" x="10920413" y="6215063"/>
          <p14:tracePt t="261218" x="10991850" y="6126163"/>
          <p14:tracePt t="261235" x="11055350" y="6018213"/>
          <p14:tracePt t="261251" x="11063288" y="6010275"/>
          <p14:tracePt t="261268" x="11063288" y="5991225"/>
          <p14:tracePt t="261284" x="11063288" y="5983288"/>
          <p14:tracePt t="261309" x="11055350" y="5973763"/>
          <p14:tracePt t="261321" x="11001375" y="5965825"/>
          <p14:tracePt t="261334" x="10920413" y="5946775"/>
          <p14:tracePt t="261351" x="10814050" y="5919788"/>
          <p14:tracePt t="261368" x="10742613" y="5894388"/>
          <p14:tracePt t="261384" x="10671175" y="5884863"/>
          <p14:tracePt t="261401" x="10661650" y="5884863"/>
          <p14:tracePt t="261417" x="10653713" y="5884863"/>
          <p14:tracePt t="261434" x="10644188" y="5884863"/>
          <p14:tracePt t="261867" x="10653713" y="5884863"/>
          <p14:tracePt t="261880" x="10698163" y="5884863"/>
          <p14:tracePt t="261893" x="10760075" y="5894388"/>
          <p14:tracePt t="261905" x="10823575" y="5902325"/>
          <p14:tracePt t="261918" x="10868025" y="5911850"/>
          <p14:tracePt t="261933" x="10912475" y="5919788"/>
          <p14:tracePt t="261950" x="10920413" y="5929313"/>
          <p14:tracePt t="261966" x="10929938" y="5929313"/>
          <p14:tracePt t="261983" x="10947400" y="5929313"/>
          <p14:tracePt t="262000" x="10966450" y="5929313"/>
          <p14:tracePt t="262016" x="10974388" y="5929313"/>
          <p14:tracePt t="262033" x="11010900" y="5938838"/>
          <p14:tracePt t="262050" x="11018838" y="5946775"/>
          <p14:tracePt t="262066" x="11037888" y="5946775"/>
          <p14:tracePt t="262084" x="11063288" y="5946775"/>
          <p14:tracePt t="262100" x="11072813" y="5956300"/>
          <p14:tracePt t="262116" x="11090275" y="5965825"/>
          <p14:tracePt t="262133" x="11117263" y="5983288"/>
          <p14:tracePt t="262149" x="11153775" y="5991225"/>
          <p14:tracePt t="262166" x="11161713" y="6000750"/>
          <p14:tracePt t="262183" x="11171238" y="6018213"/>
          <p14:tracePt t="262200" x="11180763" y="6018213"/>
          <p14:tracePt t="262216" x="11188700" y="6027738"/>
          <p14:tracePt t="262273" x="11180763" y="6027738"/>
          <p14:tracePt t="262286" x="11153775" y="6027738"/>
          <p14:tracePt t="262299" x="11090275" y="6037263"/>
          <p14:tracePt t="262311" x="10939463" y="6037263"/>
          <p14:tracePt t="262324" x="10688638" y="6054725"/>
          <p14:tracePt t="262337" x="10402888" y="6072188"/>
          <p14:tracePt t="262350" x="10277475" y="6072188"/>
          <p14:tracePt t="262366" x="10252075" y="6072188"/>
          <p14:tracePt t="262382" x="10233025" y="6072188"/>
          <p14:tracePt t="262400" x="10225088" y="6072188"/>
          <p14:tracePt t="262415" x="10215563" y="6072188"/>
          <p14:tracePt t="262464" x="10206038" y="6072188"/>
          <p14:tracePt t="262476" x="10198100" y="6072188"/>
          <p14:tracePt t="262489" x="10180638" y="6072188"/>
          <p14:tracePt t="262502" x="10161588" y="6072188"/>
          <p14:tracePt t="262515" x="10117138" y="6072188"/>
          <p14:tracePt t="262532" x="10072688" y="6072188"/>
          <p14:tracePt t="262549" x="10028238" y="6072188"/>
          <p14:tracePt t="262566" x="9974263" y="6072188"/>
          <p14:tracePt t="262590" x="9956800" y="6072188"/>
          <p14:tracePt t="262705" x="9966325" y="6072188"/>
          <p14:tracePt t="262717" x="10018713" y="6072188"/>
          <p14:tracePt t="262731" x="10126663" y="6072188"/>
          <p14:tracePt t="262743" x="10331450" y="6072188"/>
          <p14:tracePt t="262756" x="10653713" y="6072188"/>
          <p14:tracePt t="262769" x="10947400" y="6072188"/>
          <p14:tracePt t="262782" x="11072813" y="6072188"/>
          <p14:tracePt t="262798" x="11117263" y="6072188"/>
          <p14:tracePt t="262815" x="11144250" y="6072188"/>
          <p14:tracePt t="262832" x="11180763" y="6072188"/>
          <p14:tracePt t="262870" x="11188700" y="6072188"/>
          <p14:tracePt t="263022" x="11171238" y="6072188"/>
          <p14:tracePt t="263035" x="11171238" y="6062663"/>
          <p14:tracePt t="263047" x="11171238" y="6054725"/>
          <p14:tracePt t="263060" x="11161713" y="6037263"/>
          <p14:tracePt t="263073" x="11153775" y="6037263"/>
          <p14:tracePt t="263085" x="11153775" y="6018213"/>
          <p14:tracePt t="263098" x="11144250" y="6000750"/>
          <p14:tracePt t="263114" x="11144250" y="5983288"/>
          <p14:tracePt t="263136" x="11134725" y="5973763"/>
          <p14:tracePt t="263150" x="11134725" y="5965825"/>
          <p14:tracePt t="263164" x="11126788" y="5946775"/>
          <p14:tracePt t="263181" x="11126788" y="5938838"/>
          <p14:tracePt t="263197" x="11126788" y="5929313"/>
          <p14:tracePt t="263214" x="11126788" y="5911850"/>
          <p14:tracePt t="263231" x="11126788" y="5902325"/>
          <p14:tracePt t="263247" x="11126788" y="5884863"/>
          <p14:tracePt t="263264" x="11109325" y="5867400"/>
          <p14:tracePt t="263281" x="11109325" y="5840413"/>
          <p14:tracePt t="263297" x="11109325" y="5830888"/>
          <p14:tracePt t="263314" x="11109325" y="5803900"/>
          <p14:tracePt t="263330" x="11099800" y="5803900"/>
          <p14:tracePt t="263347" x="11099800" y="5795963"/>
          <p14:tracePt t="263364" x="11099800" y="5786438"/>
          <p14:tracePt t="263365" x="11090275" y="5776913"/>
          <p14:tracePt t="263403" x="11090275" y="5768975"/>
          <p14:tracePt t="263835" x="11082338" y="5768975"/>
          <p14:tracePt t="263861" x="11037888" y="5786438"/>
          <p14:tracePt t="263874" x="10858500" y="5946775"/>
          <p14:tracePt t="263886" x="10447338" y="6276975"/>
          <p14:tracePt t="263899" x="9947275" y="6680200"/>
          <p14:tracePt t="263913" x="9644063" y="6848475"/>
          <p14:tracePt t="263929" x="9572625" y="6848475"/>
          <p14:tracePt t="263946" x="9537700" y="6848475"/>
          <p14:tracePt t="263962" x="9510713" y="6848475"/>
          <p14:tracePt t="263988" x="9501188" y="6848475"/>
          <p14:tracePt t="264026" x="9491663" y="6848475"/>
          <p14:tracePt t="264076" x="9483725" y="6848475"/>
          <p14:tracePt t="264254" x="9474200" y="6848475"/>
          <p14:tracePt t="264267" x="9447213" y="6840538"/>
          <p14:tracePt t="264280" x="9385300" y="6804025"/>
          <p14:tracePt t="264293" x="9259888" y="6724650"/>
          <p14:tracePt t="264305" x="9037638" y="6572250"/>
          <p14:tracePt t="264318" x="8813800" y="6438900"/>
          <p14:tracePt t="264331" x="8724900" y="6375400"/>
          <p14:tracePt t="264345" x="8688388" y="6348413"/>
          <p14:tracePt t="264362" x="8661400" y="6340475"/>
          <p14:tracePt t="264378" x="8661400" y="6330950"/>
          <p14:tracePt t="264395" x="8653463" y="6330950"/>
          <p14:tracePt t="264412" x="8643938" y="6330950"/>
          <p14:tracePt t="264571" x="8634413" y="6330950"/>
          <p14:tracePt t="264584" x="8609013" y="6323013"/>
          <p14:tracePt t="264597" x="8456613" y="6242050"/>
          <p14:tracePt t="264610" x="8089900" y="6027738"/>
          <p14:tracePt t="264623" x="7554913" y="5705475"/>
          <p14:tracePt t="264635" x="7062788" y="5419725"/>
          <p14:tracePt t="264648" x="6751638" y="5259388"/>
          <p14:tracePt t="264661" x="6438900" y="5089525"/>
          <p14:tracePt t="264678" x="6143625" y="4946650"/>
          <p14:tracePt t="264695" x="5822950" y="4848225"/>
          <p14:tracePt t="264711" x="5438775" y="4786313"/>
          <p14:tracePt t="264728" x="5384800" y="4786313"/>
          <p14:tracePt t="26572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269631"/>
            <a:ext cx="7848052" cy="6260124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02"/>
    </mc:Choice>
    <mc:Fallback xmlns="">
      <p:transition spd="slow" advTm="26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8" x="10974388" y="5062538"/>
          <p14:tracePt t="4178" x="10956925" y="5045075"/>
          <p14:tracePt t="4190" x="10858500" y="4991100"/>
          <p14:tracePt t="4203" x="10439400" y="4714875"/>
          <p14:tracePt t="4218" x="9848850" y="4340225"/>
          <p14:tracePt t="4234" x="9134475" y="3911600"/>
          <p14:tracePt t="4251" x="8848725" y="3786188"/>
          <p14:tracePt t="4267" x="8491538" y="3633788"/>
          <p14:tracePt t="4284" x="8429625" y="3598863"/>
          <p14:tracePt t="4300" x="8402638" y="3581400"/>
          <p14:tracePt t="4318" x="8394700" y="3536950"/>
          <p14:tracePt t="4334" x="8394700" y="3490913"/>
          <p14:tracePt t="4350" x="8456613" y="3419475"/>
          <p14:tracePt t="4367" x="8562975" y="3348038"/>
          <p14:tracePt t="4368" x="8705850" y="3303588"/>
          <p14:tracePt t="4383" x="8786813" y="3276600"/>
          <p14:tracePt t="4400" x="8831263" y="3276600"/>
          <p14:tracePt t="4417" x="8885238" y="3268663"/>
          <p14:tracePt t="4433" x="8929688" y="3268663"/>
          <p14:tracePt t="4450" x="8947150" y="3268663"/>
          <p14:tracePt t="4467" x="8956675" y="3268663"/>
          <p14:tracePt t="4484" x="9028113" y="3268663"/>
          <p14:tracePt t="4500" x="9134475" y="3268663"/>
          <p14:tracePt t="4517" x="9269413" y="3268663"/>
          <p14:tracePt t="4534" x="9528175" y="3286125"/>
          <p14:tracePt t="4550" x="9582150" y="3313113"/>
          <p14:tracePt t="4567" x="9609138" y="3340100"/>
          <p14:tracePt t="4584" x="9626600" y="3402013"/>
          <p14:tracePt t="4600" x="9634538" y="3419475"/>
          <p14:tracePt t="12588" x="9626600" y="3419475"/>
          <p14:tracePt t="12600" x="9501188" y="3384550"/>
          <p14:tracePt t="12613" x="9001125" y="3197225"/>
          <p14:tracePt t="12626" x="8375650" y="2982913"/>
          <p14:tracePt t="12638" x="8018463" y="2830513"/>
          <p14:tracePt t="12651" x="7966075" y="2795588"/>
          <p14:tracePt t="12841" x="7966075" y="2786063"/>
          <p14:tracePt t="12855" x="7956550" y="2759075"/>
          <p14:tracePt t="12867" x="7939088" y="2697163"/>
          <p14:tracePt t="12880" x="7929563" y="2581275"/>
          <p14:tracePt t="12892" x="7912100" y="2482850"/>
          <p14:tracePt t="12905" x="7912100" y="2401888"/>
          <p14:tracePt t="12918" x="7912100" y="2366963"/>
          <p14:tracePt t="12934" x="7912100" y="2330450"/>
          <p14:tracePt t="12950" x="7912100" y="2286000"/>
          <p14:tracePt t="12967" x="7912100" y="2241550"/>
          <p14:tracePt t="12984" x="7912100" y="2170113"/>
          <p14:tracePt t="13172" x="7902575" y="2160588"/>
          <p14:tracePt t="13185" x="7858125" y="2125663"/>
          <p14:tracePt t="13198" x="7697788" y="1990725"/>
          <p14:tracePt t="13210" x="7340600" y="1670050"/>
          <p14:tracePt t="13223" x="6902450" y="1276350"/>
          <p14:tracePt t="13235" x="6643688" y="1027113"/>
          <p14:tracePt t="13250" x="6562725" y="982663"/>
          <p14:tracePt t="13266" x="6500813" y="955675"/>
          <p14:tracePt t="13283" x="6446838" y="938213"/>
          <p14:tracePt t="13300" x="6419850" y="928688"/>
          <p14:tracePt t="13986" x="6429375" y="928688"/>
          <p14:tracePt t="13999" x="6491288" y="928688"/>
          <p14:tracePt t="14011" x="6626225" y="928688"/>
          <p14:tracePt t="14024" x="6848475" y="901700"/>
          <p14:tracePt t="14037" x="7180263" y="884238"/>
          <p14:tracePt t="14049" x="7402513" y="884238"/>
          <p14:tracePt t="14065" x="7537450" y="884238"/>
          <p14:tracePt t="14082" x="7643813" y="884238"/>
          <p14:tracePt t="14098" x="7742238" y="884238"/>
          <p14:tracePt t="14329" x="7724775" y="884238"/>
          <p14:tracePt t="14342" x="7697788" y="866775"/>
          <p14:tracePt t="14354" x="7661275" y="839788"/>
          <p14:tracePt t="14367" x="7634288" y="830263"/>
          <p14:tracePt t="14381" x="7608888" y="795338"/>
          <p14:tracePt t="14398" x="7589838" y="776288"/>
          <p14:tracePt t="14415" x="7581900" y="758825"/>
          <p14:tracePt t="14431" x="7572375" y="741363"/>
          <p14:tracePt t="14468" x="7572375" y="731838"/>
          <p14:tracePt t="14519" x="7608888" y="731838"/>
          <p14:tracePt t="14532" x="7653338" y="731838"/>
          <p14:tracePt t="14545" x="7688263" y="723900"/>
          <p14:tracePt t="14557" x="7732713" y="714375"/>
          <p14:tracePt t="14570" x="7759700" y="714375"/>
          <p14:tracePt t="14583" x="7769225" y="714375"/>
          <p14:tracePt t="14608" x="7777163" y="714375"/>
          <p14:tracePt t="14621" x="7786688" y="704850"/>
          <p14:tracePt t="14633" x="7813675" y="704850"/>
          <p14:tracePt t="14647" x="7848600" y="704850"/>
          <p14:tracePt t="14664" x="7920038" y="696913"/>
          <p14:tracePt t="14680" x="8010525" y="696913"/>
          <p14:tracePt t="14697" x="8081963" y="696913"/>
          <p14:tracePt t="14875" x="8099425" y="696913"/>
          <p14:tracePt t="14887" x="8205788" y="696913"/>
          <p14:tracePt t="14900" x="8466138" y="669925"/>
          <p14:tracePt t="14914" x="8894763" y="652463"/>
          <p14:tracePt t="14930" x="9296400" y="633413"/>
          <p14:tracePt t="14947" x="9429750" y="625475"/>
          <p14:tracePt t="14964" x="9572625" y="625475"/>
          <p14:tracePt t="14980" x="9617075" y="625475"/>
          <p14:tracePt t="14997" x="9626600" y="625475"/>
          <p14:tracePt t="15027" x="9634538" y="625475"/>
          <p14:tracePt t="15053" x="9644063" y="625475"/>
          <p14:tracePt t="15066" x="9644063" y="615950"/>
          <p14:tracePt t="15078" x="9644063" y="608013"/>
          <p14:tracePt t="15104" x="9644063" y="598488"/>
          <p14:tracePt t="15129" x="9644063" y="581025"/>
          <p14:tracePt t="15142" x="9634538" y="561975"/>
          <p14:tracePt t="15154" x="9599613" y="527050"/>
          <p14:tracePt t="15167" x="9555163" y="465138"/>
          <p14:tracePt t="15180" x="9474200" y="384175"/>
          <p14:tracePt t="15196" x="9385300" y="330200"/>
          <p14:tracePt t="15213" x="9304338" y="295275"/>
          <p14:tracePt t="15230" x="9134475" y="268288"/>
          <p14:tracePt t="15246" x="9082088" y="268288"/>
          <p14:tracePt t="15263" x="9028113" y="268288"/>
          <p14:tracePt t="15279" x="8966200" y="268288"/>
          <p14:tracePt t="15296" x="8759825" y="322263"/>
          <p14:tracePt t="15313" x="8661400" y="384175"/>
          <p14:tracePt t="15329" x="8555038" y="446088"/>
          <p14:tracePt t="15346" x="8439150" y="588963"/>
          <p14:tracePt t="15363" x="8402638" y="669925"/>
          <p14:tracePt t="15379" x="8358188" y="750888"/>
          <p14:tracePt t="15396" x="8331200" y="893763"/>
          <p14:tracePt t="15412" x="8331200" y="955675"/>
          <p14:tracePt t="15429" x="8331200" y="1017588"/>
          <p14:tracePt t="15446" x="8474075" y="1152525"/>
          <p14:tracePt t="15462" x="8616950" y="1204913"/>
          <p14:tracePt t="15479" x="8813800" y="1241425"/>
          <p14:tracePt t="15496" x="9001125" y="1285875"/>
          <p14:tracePt t="15497" x="9205913" y="1285875"/>
          <p14:tracePt t="15513" x="9412288" y="1295400"/>
          <p14:tracePt t="15529" x="9518650" y="1295400"/>
          <p14:tracePt t="15545" x="9590088" y="1295400"/>
          <p14:tracePt t="15562" x="9661525" y="1295400"/>
          <p14:tracePt t="15579" x="9671050" y="1285875"/>
          <p14:tracePt t="15595" x="9688513" y="1276350"/>
          <p14:tracePt t="15612" x="9688513" y="1258888"/>
          <p14:tracePt t="15629" x="9698038" y="1241425"/>
          <p14:tracePt t="15645" x="9725025" y="1179513"/>
          <p14:tracePt t="15662" x="9786938" y="955675"/>
          <p14:tracePt t="15678" x="9796463" y="884238"/>
          <p14:tracePt t="15695" x="9796463" y="847725"/>
          <p14:tracePt t="15712" x="9796463" y="830263"/>
          <p14:tracePt t="15713" x="9777413" y="812800"/>
          <p14:tracePt t="15728" x="9742488" y="795338"/>
          <p14:tracePt t="15745" x="9671050" y="776288"/>
          <p14:tracePt t="15762" x="9572625" y="750888"/>
          <p14:tracePt t="15778" x="9269413" y="714375"/>
          <p14:tracePt t="15795" x="9134475" y="714375"/>
          <p14:tracePt t="15812" x="9055100" y="714375"/>
          <p14:tracePt t="15828" x="8947150" y="714375"/>
          <p14:tracePt t="15845" x="8929688" y="714375"/>
          <p14:tracePt t="15865" x="8920163" y="714375"/>
          <p14:tracePt t="19906" x="8912225" y="714375"/>
          <p14:tracePt t="19919" x="8902700" y="714375"/>
          <p14:tracePt t="19931" x="8840788" y="714375"/>
          <p14:tracePt t="19944" x="8697913" y="723900"/>
          <p14:tracePt t="19957" x="8420100" y="758825"/>
          <p14:tracePt t="19970" x="8010525" y="812800"/>
          <p14:tracePt t="19987" x="7804150" y="822325"/>
          <p14:tracePt t="20004" x="7670800" y="830263"/>
          <p14:tracePt t="20020" x="7599363" y="830263"/>
          <p14:tracePt t="20037" x="7589838" y="830263"/>
          <p14:tracePt t="20054" x="7581900" y="830263"/>
          <p14:tracePt t="20719" x="7581900" y="839788"/>
          <p14:tracePt t="20758" x="7581900" y="847725"/>
          <p14:tracePt t="20783" x="7581900" y="857250"/>
          <p14:tracePt t="20796" x="7581900" y="866775"/>
          <p14:tracePt t="20821" x="7581900" y="874713"/>
          <p14:tracePt t="20846" x="7581900" y="884238"/>
          <p14:tracePt t="20859" x="7581900" y="893763"/>
          <p14:tracePt t="20872" x="7589838" y="901700"/>
          <p14:tracePt t="21826" x="7608888" y="893763"/>
          <p14:tracePt t="21838" x="7653338" y="884238"/>
          <p14:tracePt t="21851" x="7705725" y="830263"/>
          <p14:tracePt t="21863" x="7759700" y="785813"/>
          <p14:tracePt t="21876" x="7796213" y="731838"/>
          <p14:tracePt t="21889" x="7823200" y="679450"/>
          <p14:tracePt t="21902" x="7831138" y="625475"/>
          <p14:tracePt t="21917" x="7831138" y="588963"/>
          <p14:tracePt t="21933" x="7823200" y="544513"/>
          <p14:tracePt t="21950" x="7777163" y="490538"/>
          <p14:tracePt t="21967" x="7643813" y="411163"/>
          <p14:tracePt t="21983" x="7572375" y="384175"/>
          <p14:tracePt t="22000" x="7483475" y="366713"/>
          <p14:tracePt t="22017" x="7331075" y="357188"/>
          <p14:tracePt t="22033" x="7304088" y="347663"/>
          <p14:tracePt t="22050" x="7277100" y="347663"/>
          <p14:tracePt t="22067" x="7224713" y="347663"/>
          <p14:tracePt t="22083" x="7188200" y="347663"/>
          <p14:tracePt t="22100" x="7143750" y="393700"/>
          <p14:tracePt t="22116" x="7099300" y="465138"/>
          <p14:tracePt t="22133" x="7072313" y="588963"/>
          <p14:tracePt t="22149" x="7072313" y="652463"/>
          <p14:tracePt t="22166" x="7116763" y="714375"/>
          <p14:tracePt t="22183" x="7277100" y="884238"/>
          <p14:tracePt t="22199" x="7375525" y="938213"/>
          <p14:tracePt t="22216" x="7483475" y="982663"/>
          <p14:tracePt t="22233" x="7616825" y="1017588"/>
          <p14:tracePt t="22249" x="7661275" y="1036638"/>
          <p14:tracePt t="22266" x="7680325" y="1036638"/>
          <p14:tracePt t="22283" x="7688263" y="1044575"/>
          <p14:tracePt t="22299" x="7697788" y="1044575"/>
          <p14:tracePt t="22333" x="7715250" y="1027113"/>
          <p14:tracePt t="22345" x="7724775" y="973138"/>
          <p14:tracePt t="22358" x="7724775" y="884238"/>
          <p14:tracePt t="22371" x="7724775" y="795338"/>
          <p14:tracePt t="22384" x="7697788" y="723900"/>
          <p14:tracePt t="22399" x="7653338" y="679450"/>
          <p14:tracePt t="22416" x="7599363" y="633413"/>
          <p14:tracePt t="22432" x="7545388" y="615950"/>
          <p14:tracePt t="22449" x="7412038" y="598488"/>
          <p14:tracePt t="22466" x="7348538" y="598488"/>
          <p14:tracePt t="22482" x="7313613" y="598488"/>
          <p14:tracePt t="22499" x="7224713" y="608013"/>
          <p14:tracePt t="22516" x="7161213" y="652463"/>
          <p14:tracePt t="22532" x="7126288" y="704850"/>
          <p14:tracePt t="22549" x="7072313" y="884238"/>
          <p14:tracePt t="22566" x="7072313" y="946150"/>
          <p14:tracePt t="22582" x="7072313" y="1017588"/>
          <p14:tracePt t="22599" x="7153275" y="1125538"/>
          <p14:tracePt t="22615" x="7205663" y="1169988"/>
          <p14:tracePt t="22632" x="7259638" y="1214438"/>
          <p14:tracePt t="22649" x="7340600" y="1241425"/>
          <p14:tracePt t="22665" x="7456488" y="1295400"/>
          <p14:tracePt t="22682" x="7500938" y="1312863"/>
          <p14:tracePt t="22698" x="7537450" y="1322388"/>
          <p14:tracePt t="23159" x="7518400" y="1312863"/>
          <p14:tracePt t="23171" x="7466013" y="1276350"/>
          <p14:tracePt t="23184" x="7385050" y="1223963"/>
          <p14:tracePt t="23197" x="7259638" y="1133475"/>
          <p14:tracePt t="23214" x="7089775" y="1044575"/>
          <p14:tracePt t="23231" x="6902450" y="946150"/>
          <p14:tracePt t="23248" x="6545263" y="822325"/>
          <p14:tracePt t="23264" x="6419850" y="795338"/>
          <p14:tracePt t="23281" x="6286500" y="768350"/>
          <p14:tracePt t="23297" x="6188075" y="758825"/>
          <p14:tracePt t="23314" x="6134100" y="758825"/>
          <p14:tracePt t="23502" x="6116638" y="758825"/>
          <p14:tracePt t="23514" x="6081713" y="758825"/>
          <p14:tracePt t="23527" x="5991225" y="758825"/>
          <p14:tracePt t="23540" x="5813425" y="758825"/>
          <p14:tracePt t="23552" x="5491163" y="758825"/>
          <p14:tracePt t="23565" x="5160963" y="758825"/>
          <p14:tracePt t="23580" x="4965700" y="758825"/>
          <p14:tracePt t="23597" x="4840288" y="758825"/>
          <p14:tracePt t="23613" x="4759325" y="758825"/>
          <p14:tracePt t="23630" x="4687888" y="758825"/>
          <p14:tracePt t="23647" x="4670425" y="758825"/>
          <p14:tracePt t="23663" x="4660900" y="758825"/>
          <p14:tracePt t="23680" x="4652963" y="758825"/>
          <p14:tracePt t="23794" x="4670425" y="750888"/>
          <p14:tracePt t="23806" x="4776788" y="741363"/>
          <p14:tracePt t="23819" x="5000625" y="731838"/>
          <p14:tracePt t="23832" x="5465763" y="660400"/>
          <p14:tracePt t="23846" x="5938838" y="642938"/>
          <p14:tracePt t="23863" x="6367463" y="608013"/>
          <p14:tracePt t="23879" x="6616700" y="608013"/>
          <p14:tracePt t="23896" x="6983413" y="608013"/>
          <p14:tracePt t="23913" x="7081838" y="608013"/>
          <p14:tracePt t="23930" x="7134225" y="615950"/>
          <p14:tracePt t="23946" x="7180263" y="633413"/>
          <p14:tracePt t="24175" x="7197725" y="633413"/>
          <p14:tracePt t="24188" x="7224713" y="633413"/>
          <p14:tracePt t="24200" x="7269163" y="633413"/>
          <p14:tracePt t="24213" x="7331075" y="642938"/>
          <p14:tracePt t="24229" x="7394575" y="652463"/>
          <p14:tracePt t="24246" x="7456488" y="660400"/>
          <p14:tracePt t="24262" x="7500938" y="669925"/>
          <p14:tracePt t="24279" x="7562850" y="687388"/>
          <p14:tracePt t="24295" x="7572375" y="696913"/>
          <p14:tracePt t="24314" x="7581900" y="696913"/>
          <p14:tracePt t="24479" x="7589838" y="696913"/>
          <p14:tracePt t="24505" x="7599363" y="696913"/>
          <p14:tracePt t="24517" x="7608888" y="696913"/>
          <p14:tracePt t="24530" x="7608888" y="704850"/>
          <p14:tracePt t="26856" x="7616825" y="714375"/>
          <p14:tracePt t="26869" x="7643813" y="723900"/>
          <p14:tracePt t="26882" x="7670800" y="768350"/>
          <p14:tracePt t="26894" x="7715250" y="812800"/>
          <p14:tracePt t="26907" x="7777163" y="874713"/>
          <p14:tracePt t="26924" x="7813675" y="919163"/>
          <p14:tracePt t="26940" x="7831138" y="955675"/>
          <p14:tracePt t="26957" x="7848600" y="973138"/>
          <p14:tracePt t="26983" x="7848600" y="982663"/>
          <p14:tracePt t="29575" x="7848600" y="973138"/>
          <p14:tracePt t="29591" x="7840663" y="946150"/>
          <p14:tracePt t="29601" x="7823200" y="928688"/>
          <p14:tracePt t="29613" x="7804150" y="893763"/>
          <p14:tracePt t="29626" x="7769225" y="839788"/>
          <p14:tracePt t="29640" x="7724775" y="785813"/>
          <p14:tracePt t="29652" x="7688263" y="750888"/>
          <p14:tracePt t="29668" x="7634288" y="714375"/>
          <p14:tracePt t="29685" x="7554913" y="687388"/>
          <p14:tracePt t="29702" x="7456488" y="652463"/>
          <p14:tracePt t="29718" x="7224713" y="660400"/>
          <p14:tracePt t="29735" x="7099300" y="696913"/>
          <p14:tracePt t="29751" x="6973888" y="776288"/>
          <p14:tracePt t="29768" x="6858000" y="901700"/>
          <p14:tracePt t="29785" x="6840538" y="946150"/>
          <p14:tracePt t="29801" x="6823075" y="982663"/>
          <p14:tracePt t="29818" x="6823075" y="1081088"/>
          <p14:tracePt t="29835" x="6831013" y="1152525"/>
          <p14:tracePt t="29851" x="6867525" y="1196975"/>
          <p14:tracePt t="29869" x="7000875" y="1285875"/>
          <p14:tracePt t="29884" x="7081838" y="1322388"/>
          <p14:tracePt t="29901" x="7170738" y="1339850"/>
          <p14:tracePt t="29918" x="7375525" y="1347788"/>
          <p14:tracePt t="29934" x="7446963" y="1347788"/>
          <p14:tracePt t="29951" x="7510463" y="1347788"/>
          <p14:tracePt t="29968" x="7572375" y="1347788"/>
          <p14:tracePt t="29984" x="7643813" y="1322388"/>
          <p14:tracePt t="30001" x="7661275" y="1303338"/>
          <p14:tracePt t="30018" x="7688263" y="1285875"/>
          <p14:tracePt t="30034" x="7715250" y="1204913"/>
          <p14:tracePt t="30051" x="7759700" y="1116013"/>
          <p14:tracePt t="30067" x="7777163" y="990600"/>
          <p14:tracePt t="30084" x="7786688" y="785813"/>
          <p14:tracePt t="30102" x="7759700" y="741363"/>
          <p14:tracePt t="30118" x="7715250" y="723900"/>
          <p14:tracePt t="30134" x="7599363" y="679450"/>
          <p14:tracePt t="30151" x="7537450" y="669925"/>
          <p14:tracePt t="30167" x="7429500" y="660400"/>
          <p14:tracePt t="30184" x="7242175" y="660400"/>
          <p14:tracePt t="30200" x="7180263" y="669925"/>
          <p14:tracePt t="30217" x="7116763" y="704850"/>
          <p14:tracePt t="30234" x="7072313" y="758825"/>
          <p14:tracePt t="30250" x="6991350" y="901700"/>
          <p14:tracePt t="30267" x="6983413" y="938213"/>
          <p14:tracePt t="30284" x="6983413" y="982663"/>
          <p14:tracePt t="30300" x="7018338" y="1027113"/>
          <p14:tracePt t="30317" x="7072313" y="1054100"/>
          <p14:tracePt t="30334" x="7116763" y="1071563"/>
          <p14:tracePt t="30566" x="7116763" y="1081088"/>
          <p14:tracePt t="30578" x="7126288" y="1098550"/>
          <p14:tracePt t="30591" x="7134225" y="1125538"/>
          <p14:tracePt t="30603" x="7161213" y="1179513"/>
          <p14:tracePt t="30617" x="7197725" y="1231900"/>
          <p14:tracePt t="30633" x="7224713" y="1285875"/>
          <p14:tracePt t="30650" x="7242175" y="1312863"/>
          <p14:tracePt t="30666" x="7251700" y="1312863"/>
          <p14:tracePt t="30668" x="7251700" y="1322388"/>
          <p14:tracePt t="30683" x="7259638" y="1322388"/>
          <p14:tracePt t="30700" x="7269163" y="1330325"/>
          <p14:tracePt t="30716" x="7277100" y="1339850"/>
          <p14:tracePt t="30733" x="7296150" y="1347788"/>
          <p14:tracePt t="32218" x="7348538" y="1322388"/>
          <p14:tracePt t="32231" x="7554913" y="1223963"/>
          <p14:tracePt t="32243" x="7966075" y="1027113"/>
          <p14:tracePt t="32256" x="8447088" y="785813"/>
          <p14:tracePt t="32269" x="8670925" y="633413"/>
          <p14:tracePt t="32281" x="8715375" y="608013"/>
          <p14:tracePt t="32297" x="8732838" y="598488"/>
          <p14:tracePt t="32319" x="8732838" y="588963"/>
          <p14:tracePt t="32332" x="8732838" y="581025"/>
          <p14:tracePt t="32346" x="8732838" y="571500"/>
          <p14:tracePt t="32363" x="8697913" y="554038"/>
          <p14:tracePt t="32380" x="8589963" y="527050"/>
          <p14:tracePt t="32396" x="8224838" y="482600"/>
          <p14:tracePt t="32413" x="8001000" y="465138"/>
          <p14:tracePt t="32430" x="7867650" y="465138"/>
          <p14:tracePt t="32447" x="7705725" y="465138"/>
          <p14:tracePt t="32463" x="7653338" y="465138"/>
          <p14:tracePt t="32480" x="7616825" y="473075"/>
          <p14:tracePt t="32496" x="7581900" y="500063"/>
          <p14:tracePt t="32497" x="7562850" y="554038"/>
          <p14:tracePt t="32513" x="7537450" y="615950"/>
          <p14:tracePt t="32530" x="7537450" y="687388"/>
          <p14:tracePt t="32546" x="7537450" y="741363"/>
          <p14:tracePt t="32563" x="7608888" y="803275"/>
          <p14:tracePt t="32579" x="7661275" y="857250"/>
          <p14:tracePt t="32596" x="7742238" y="893763"/>
          <p14:tracePt t="32613" x="7902575" y="946150"/>
          <p14:tracePt t="32629" x="7991475" y="982663"/>
          <p14:tracePt t="32646" x="8045450" y="982663"/>
          <p14:tracePt t="32663" x="8108950" y="982663"/>
          <p14:tracePt t="32679" x="8134350" y="982663"/>
          <p14:tracePt t="32696" x="8143875" y="982663"/>
          <p14:tracePt t="32713" x="8153400" y="982663"/>
          <p14:tracePt t="32729" x="8161338" y="982663"/>
          <p14:tracePt t="32746" x="8161338" y="955675"/>
          <p14:tracePt t="32762" x="8188325" y="893763"/>
          <p14:tracePt t="32779" x="8197850" y="731838"/>
          <p14:tracePt t="32796" x="8197850" y="696913"/>
          <p14:tracePt t="32813" x="8180388" y="660400"/>
          <p14:tracePt t="32829" x="8001000" y="625475"/>
          <p14:tracePt t="32846" x="7894638" y="625475"/>
          <p14:tracePt t="32862" x="7796213" y="633413"/>
          <p14:tracePt t="32879" x="7616825" y="750888"/>
          <p14:tracePt t="32895" x="7554913" y="830263"/>
          <p14:tracePt t="32912" x="7518400" y="884238"/>
          <p14:tracePt t="32929" x="7491413" y="1017588"/>
          <p14:tracePt t="32945" x="7491413" y="1062038"/>
          <p14:tracePt t="32962" x="7491413" y="1108075"/>
          <p14:tracePt t="32979" x="7545388" y="1152525"/>
          <p14:tracePt t="32995" x="7589838" y="1169988"/>
          <p14:tracePt t="33012" x="7670800" y="1179513"/>
          <p14:tracePt t="33029" x="7751763" y="1187450"/>
          <p14:tracePt t="37873" x="7759700" y="1187450"/>
          <p14:tracePt t="37885" x="7777163" y="1187450"/>
          <p14:tracePt t="37898" x="7867650" y="1214438"/>
          <p14:tracePt t="37911" x="8018463" y="1276350"/>
          <p14:tracePt t="37923" x="8259763" y="1419225"/>
          <p14:tracePt t="37936" x="8420100" y="1562100"/>
          <p14:tracePt t="37952" x="8518525" y="1714500"/>
          <p14:tracePt t="37969" x="8589963" y="1938338"/>
          <p14:tracePt t="37986" x="8616950" y="2179638"/>
          <p14:tracePt t="38002" x="8589963" y="2571750"/>
          <p14:tracePt t="38019" x="8545513" y="2652713"/>
          <p14:tracePt t="38266" x="8545513" y="2633663"/>
          <p14:tracePt t="38279" x="8555038" y="2616200"/>
          <p14:tracePt t="38291" x="8582025" y="2581275"/>
          <p14:tracePt t="38304" x="8661400" y="2500313"/>
          <p14:tracePt t="38318" x="8742363" y="2419350"/>
          <p14:tracePt t="38335" x="8823325" y="2347913"/>
          <p14:tracePt t="38352" x="8867775" y="2312988"/>
          <p14:tracePt t="38368" x="8885238" y="2295525"/>
          <p14:tracePt t="38385" x="8894763" y="2295525"/>
          <p14:tracePt t="38402" x="8902700" y="2286000"/>
          <p14:tracePt t="38419" x="8947150" y="2286000"/>
          <p14:tracePt t="38435" x="8974138" y="2286000"/>
          <p14:tracePt t="38452" x="9001125" y="2286000"/>
          <p14:tracePt t="38660" x="9010650" y="2295525"/>
          <p14:tracePt t="38672" x="9045575" y="2322513"/>
          <p14:tracePt t="38685" x="9109075" y="2366963"/>
          <p14:tracePt t="38698" x="9215438" y="2465388"/>
          <p14:tracePt t="38710" x="9331325" y="2581275"/>
          <p14:tracePt t="38723" x="9439275" y="2697163"/>
          <p14:tracePt t="38736" x="9518650" y="2786063"/>
          <p14:tracePt t="38751" x="9555163" y="2874963"/>
          <p14:tracePt t="38768" x="9599613" y="2928938"/>
          <p14:tracePt t="42827" x="9609138" y="2928938"/>
          <p14:tracePt t="42840" x="9653588" y="2928938"/>
          <p14:tracePt t="42853" x="9875838" y="2928938"/>
          <p14:tracePt t="42865" x="10402888" y="2965450"/>
          <p14:tracePt t="42878" x="11171238" y="3044825"/>
          <p14:tracePt t="42893" x="11777663" y="3125788"/>
          <p14:tracePt t="42910" x="12171363" y="3205163"/>
          <p14:tracePt t="42926" x="12188825" y="3286125"/>
          <p14:tracePt t="42943" x="12188825" y="3411538"/>
          <p14:tracePt t="42959" x="12188825" y="3446463"/>
          <p14:tracePt t="42980" x="12188825" y="3455988"/>
          <p14:tracePt t="43183" x="12180888" y="3455988"/>
          <p14:tracePt t="43196" x="12161838" y="3455988"/>
          <p14:tracePt t="43208" x="12090400" y="3419475"/>
          <p14:tracePt t="43221" x="11930063" y="3348038"/>
          <p14:tracePt t="43234" x="11644313" y="3224213"/>
          <p14:tracePt t="43247" x="11260138" y="3062288"/>
          <p14:tracePt t="43259" x="10983913" y="2955925"/>
          <p14:tracePt t="43276" x="10706100" y="2867025"/>
          <p14:tracePt t="43292" x="10617200" y="2822575"/>
          <p14:tracePt t="43475" x="10609263" y="2822575"/>
          <p14:tracePt t="43488" x="10599738" y="2822575"/>
          <p14:tracePt t="43501" x="10545763" y="2813050"/>
          <p14:tracePt t="43513" x="10331450" y="2768600"/>
          <p14:tracePt t="43526" x="9912350" y="2660650"/>
          <p14:tracePt t="43542" x="9242425" y="2465388"/>
          <p14:tracePt t="43558" x="8732838" y="2357438"/>
          <p14:tracePt t="43576" x="8286750" y="2303463"/>
          <p14:tracePt t="43592" x="8161338" y="2303463"/>
          <p14:tracePt t="43608" x="8108950" y="2303463"/>
          <p14:tracePt t="46346" x="8108950" y="2286000"/>
          <p14:tracePt t="46359" x="8099425" y="2268538"/>
          <p14:tracePt t="46372" x="8054975" y="2224088"/>
          <p14:tracePt t="46384" x="7912100" y="2125663"/>
          <p14:tracePt t="46397" x="7572375" y="1893888"/>
          <p14:tracePt t="46410" x="6965950" y="1581150"/>
          <p14:tracePt t="46422" x="6483350" y="1401763"/>
          <p14:tracePt t="46436" x="6242050" y="1339850"/>
          <p14:tracePt t="46453" x="6161088" y="1330325"/>
          <p14:tracePt t="46469" x="6126163" y="1322388"/>
          <p14:tracePt t="46651" x="6116638" y="1322388"/>
          <p14:tracePt t="46664" x="6099175" y="1322388"/>
          <p14:tracePt t="46676" x="6062663" y="1322388"/>
          <p14:tracePt t="46689" x="5973763" y="1285875"/>
          <p14:tracePt t="46703" x="5875338" y="1276350"/>
          <p14:tracePt t="46719" x="5759450" y="1258888"/>
          <p14:tracePt t="46735" x="5715000" y="1258888"/>
          <p14:tracePt t="46752" x="5653088" y="1285875"/>
          <p14:tracePt t="46769" x="5634038" y="1312863"/>
          <p14:tracePt t="46786" x="5626100" y="1366838"/>
          <p14:tracePt t="46802" x="5626100" y="1419225"/>
          <p14:tracePt t="46819" x="5653088" y="1536700"/>
          <p14:tracePt t="46835" x="5688013" y="1581150"/>
          <p14:tracePt t="46852" x="5715000" y="1625600"/>
          <p14:tracePt t="46869" x="5795963" y="1687513"/>
          <p14:tracePt t="46885" x="5830888" y="1714500"/>
          <p14:tracePt t="46902" x="5875338" y="1724025"/>
          <p14:tracePt t="46918" x="5946775" y="1731963"/>
          <p14:tracePt t="48036" x="5946775" y="1724025"/>
          <p14:tracePt t="48050" x="5973763" y="1697038"/>
          <p14:tracePt t="48062" x="5991225" y="1670050"/>
          <p14:tracePt t="48075" x="6054725" y="1608138"/>
          <p14:tracePt t="48088" x="6126163" y="1527175"/>
          <p14:tracePt t="48100" x="6205538" y="1465263"/>
          <p14:tracePt t="48116" x="6259513" y="1438275"/>
          <p14:tracePt t="48133" x="6276975" y="1411288"/>
          <p14:tracePt t="48150" x="6303963" y="1401763"/>
          <p14:tracePt t="48166" x="6330950" y="1401763"/>
          <p14:tracePt t="48189" x="6340475" y="1401763"/>
          <p14:tracePt t="48215" x="6348413" y="1401763"/>
          <p14:tracePt t="48290" x="6348413" y="1411288"/>
          <p14:tracePt t="48316" x="6348413" y="1419225"/>
          <p14:tracePt t="48328" x="6348413" y="1438275"/>
          <p14:tracePt t="48341" x="6348413" y="1446213"/>
          <p14:tracePt t="48354" x="6348413" y="1455738"/>
          <p14:tracePt t="48367" x="6348413" y="1473200"/>
          <p14:tracePt t="48392" x="6348413" y="1482725"/>
          <p14:tracePt t="48405" x="6348413" y="1500188"/>
          <p14:tracePt t="48430" x="6348413" y="1509713"/>
          <p14:tracePt t="49256" x="6357938" y="1509713"/>
          <p14:tracePt t="49269" x="6429375" y="1509713"/>
          <p14:tracePt t="49282" x="6589713" y="1509713"/>
          <p14:tracePt t="49295" x="6919913" y="1509713"/>
          <p14:tracePt t="49308" x="7385050" y="1509713"/>
          <p14:tracePt t="49320" x="7661275" y="1527175"/>
          <p14:tracePt t="49333" x="7786688" y="1527175"/>
          <p14:tracePt t="49347" x="7858125" y="1527175"/>
          <p14:tracePt t="49364" x="7894638" y="1527175"/>
          <p14:tracePt t="49381" x="7929563" y="1527175"/>
          <p14:tracePt t="49689" x="7939088" y="1527175"/>
          <p14:tracePt t="49701" x="7947025" y="1527175"/>
          <p14:tracePt t="49714" x="7966075" y="1527175"/>
          <p14:tracePt t="49727" x="7974013" y="1527175"/>
          <p14:tracePt t="49739" x="7991475" y="1527175"/>
          <p14:tracePt t="49765" x="8001000" y="1536700"/>
          <p14:tracePt t="49777" x="8010525" y="1536700"/>
          <p14:tracePt t="49815" x="8018463" y="1536700"/>
          <p14:tracePt t="52637" x="8010525" y="1536700"/>
          <p14:tracePt t="52650" x="7939088" y="1527175"/>
          <p14:tracePt t="52662" x="7688263" y="1473200"/>
          <p14:tracePt t="52675" x="7232650" y="1419225"/>
          <p14:tracePt t="52691" x="6724650" y="1347788"/>
          <p14:tracePt t="52707" x="6500813" y="1339850"/>
          <p14:tracePt t="52724" x="6402388" y="1339850"/>
          <p14:tracePt t="52741" x="6348413" y="1339850"/>
          <p14:tracePt t="52992" x="6348413" y="1366838"/>
          <p14:tracePt t="53005" x="6367463" y="1384300"/>
          <p14:tracePt t="53017" x="6384925" y="1419225"/>
          <p14:tracePt t="53030" x="6419850" y="1446213"/>
          <p14:tracePt t="53043" x="6456363" y="1482725"/>
          <p14:tracePt t="53058" x="6473825" y="1500188"/>
          <p14:tracePt t="53074" x="6491288" y="1527175"/>
          <p14:tracePt t="53090" x="6510338" y="1527175"/>
          <p14:tracePt t="53107" x="6518275" y="1536700"/>
          <p14:tracePt t="53123" x="6527800" y="1536700"/>
          <p14:tracePt t="53140" x="6537325" y="1544638"/>
          <p14:tracePt t="53157" x="6545263" y="1544638"/>
          <p14:tracePt t="53173" x="6554788" y="1554163"/>
          <p14:tracePt t="53190" x="6562725" y="1554163"/>
          <p14:tracePt t="53207" x="6572250" y="1562100"/>
          <p14:tracePt t="53223" x="6589713" y="1562100"/>
          <p14:tracePt t="53240" x="6599238" y="1562100"/>
          <p14:tracePt t="57376" x="6616700" y="1562100"/>
          <p14:tracePt t="57389" x="6634163" y="1562100"/>
          <p14:tracePt t="57401" x="6661150" y="1562100"/>
          <p14:tracePt t="57415" x="6688138" y="1562100"/>
          <p14:tracePt t="57432" x="6705600" y="1562100"/>
          <p14:tracePt t="57448" x="6715125" y="1562100"/>
          <p14:tracePt t="57465" x="6724650" y="1562100"/>
          <p14:tracePt t="57482" x="6732588" y="1562100"/>
          <p14:tracePt t="57655" x="6742113" y="1562100"/>
          <p14:tracePt t="57668" x="6759575" y="1562100"/>
          <p14:tracePt t="57681" x="6786563" y="1562100"/>
          <p14:tracePt t="57693" x="6804025" y="1562100"/>
          <p14:tracePt t="57706" x="6831013" y="1562100"/>
          <p14:tracePt t="57719" x="6848475" y="1562100"/>
          <p14:tracePt t="57732" x="6867525" y="1562100"/>
          <p14:tracePt t="57748" x="6875463" y="1562100"/>
          <p14:tracePt t="57764" x="6884988" y="1562100"/>
          <p14:tracePt t="57846" x="6894513" y="1562100"/>
          <p14:tracePt t="57909" x="6902450" y="1562100"/>
          <p14:tracePt t="57922" x="6911975" y="1562100"/>
          <p14:tracePt t="57935" x="6919913" y="1562100"/>
          <p14:tracePt t="57948" x="6938963" y="1562100"/>
          <p14:tracePt t="57964" x="6946900" y="1562100"/>
          <p14:tracePt t="57981" x="6956425" y="1562100"/>
          <p14:tracePt t="57998" x="6965950" y="1562100"/>
          <p14:tracePt t="58014" x="6973888" y="1562100"/>
          <p14:tracePt t="58031" x="6983413" y="1562100"/>
          <p14:tracePt t="58049" x="7010400" y="1562100"/>
          <p14:tracePt t="58064" x="7072313" y="1562100"/>
          <p14:tracePt t="58081" x="7161213" y="1554163"/>
          <p14:tracePt t="58097" x="7269163" y="1554163"/>
          <p14:tracePt t="58114" x="7402513" y="1536700"/>
          <p14:tracePt t="58131" x="7419975" y="1536700"/>
          <p14:tracePt t="58147" x="7439025" y="1536700"/>
          <p14:tracePt t="58189" x="7446963" y="1536700"/>
          <p14:tracePt t="58265" x="7419975" y="1536700"/>
          <p14:tracePt t="58277" x="7385050" y="1536700"/>
          <p14:tracePt t="58290" x="7296150" y="1517650"/>
          <p14:tracePt t="58303" x="7180263" y="1500188"/>
          <p14:tracePt t="58315" x="7081838" y="1482725"/>
          <p14:tracePt t="58330" x="7010400" y="1455738"/>
          <p14:tracePt t="58347" x="6991350" y="1455738"/>
          <p14:tracePt t="58363" x="6983413" y="1446213"/>
          <p14:tracePt t="58380" x="6973888" y="1446213"/>
          <p14:tracePt t="58404" x="6965950" y="1446213"/>
          <p14:tracePt t="58442" x="6965950" y="1438275"/>
          <p14:tracePt t="58544" x="6965950" y="1428750"/>
          <p14:tracePt t="58595" x="7000875" y="1428750"/>
          <p14:tracePt t="58608" x="7027863" y="1428750"/>
          <p14:tracePt t="58620" x="7081838" y="1428750"/>
          <p14:tracePt t="58633" x="7153275" y="1428750"/>
          <p14:tracePt t="58646" x="7215188" y="1428750"/>
          <p14:tracePt t="58663" x="7251700" y="1428750"/>
          <p14:tracePt t="58679" x="7269163" y="1428750"/>
          <p14:tracePt t="58696" x="7286625" y="1428750"/>
          <p14:tracePt t="58712" x="7296150" y="1428750"/>
          <p14:tracePt t="59243" x="7277100" y="1428750"/>
          <p14:tracePt t="59255" x="7251700" y="1428750"/>
          <p14:tracePt t="59268" x="7170738" y="1428750"/>
          <p14:tracePt t="59281" x="7000875" y="1428750"/>
          <p14:tracePt t="59295" x="6705600" y="1428750"/>
          <p14:tracePt t="59312" x="6375400" y="1465263"/>
          <p14:tracePt t="59328" x="6215063" y="1473200"/>
          <p14:tracePt t="59345" x="6099175" y="1482725"/>
          <p14:tracePt t="59361" x="6081713" y="1482725"/>
          <p14:tracePt t="59378" x="6072188" y="1482725"/>
          <p14:tracePt t="59395" x="6062663" y="1482725"/>
          <p14:tracePt t="60220" x="6072188" y="1482725"/>
          <p14:tracePt t="60233" x="6116638" y="1482725"/>
          <p14:tracePt t="60246" x="6197600" y="1482725"/>
          <p14:tracePt t="60260" x="6323013" y="1482725"/>
          <p14:tracePt t="60276" x="6473825" y="1482725"/>
          <p14:tracePt t="60293" x="6589713" y="1482725"/>
          <p14:tracePt t="60310" x="6705600" y="1482725"/>
          <p14:tracePt t="60326" x="6732588" y="1482725"/>
          <p14:tracePt t="60343" x="6742113" y="1482725"/>
          <p14:tracePt t="60359" x="6751638" y="1482725"/>
          <p14:tracePt t="60398" x="6759575" y="1482725"/>
          <p14:tracePt t="60665" x="6769100" y="1482725"/>
          <p14:tracePt t="60691" x="6786563" y="1482725"/>
          <p14:tracePt t="60703" x="6831013" y="1482725"/>
          <p14:tracePt t="60716" x="6867525" y="1482725"/>
          <p14:tracePt t="60728" x="6911975" y="1490663"/>
          <p14:tracePt t="60743" x="6938963" y="1500188"/>
          <p14:tracePt t="60759" x="6956425" y="1500188"/>
          <p14:tracePt t="60775" x="6965950" y="1509713"/>
          <p14:tracePt t="60792" x="6973888" y="1509713"/>
          <p14:tracePt t="60843" x="6983413" y="1509713"/>
          <p14:tracePt t="61173" x="6991350" y="1509713"/>
          <p14:tracePt t="61580" x="7000875" y="1509713"/>
          <p14:tracePt t="61593" x="7010400" y="1509713"/>
          <p14:tracePt t="61606" x="7045325" y="1509713"/>
          <p14:tracePt t="61618" x="7108825" y="1517650"/>
          <p14:tracePt t="61631" x="7180263" y="1517650"/>
          <p14:tracePt t="61643" x="7313613" y="1527175"/>
          <p14:tracePt t="61657" x="7419975" y="1536700"/>
          <p14:tracePt t="61674" x="7518400" y="1544638"/>
          <p14:tracePt t="61690" x="7599363" y="1544638"/>
          <p14:tracePt t="61707" x="7661275" y="1544638"/>
          <p14:tracePt t="61723" x="7670800" y="1544638"/>
          <p14:tracePt t="62024" x="7680325" y="1544638"/>
          <p14:tracePt t="62050" x="7688263" y="1544638"/>
          <p14:tracePt t="62062" x="7697788" y="1554163"/>
          <p14:tracePt t="62075" x="7715250" y="1554163"/>
          <p14:tracePt t="62089" x="7732713" y="1562100"/>
          <p14:tracePt t="62106" x="7759700" y="1562100"/>
          <p14:tracePt t="62123" x="7777163" y="1562100"/>
          <p14:tracePt t="62140" x="7813675" y="1571625"/>
          <p14:tracePt t="62156" x="7831138" y="1581150"/>
          <p14:tracePt t="62177" x="7840663" y="1581150"/>
          <p14:tracePt t="62202" x="7848600" y="1581150"/>
          <p14:tracePt t="63295" x="7858125" y="1581150"/>
          <p14:tracePt t="63308" x="7867650" y="1581150"/>
          <p14:tracePt t="63321" x="7894638" y="1581150"/>
          <p14:tracePt t="63334" x="7974013" y="1581150"/>
          <p14:tracePt t="63346" x="8126413" y="1589088"/>
          <p14:tracePt t="63359" x="8331200" y="1598613"/>
          <p14:tracePt t="63372" x="8501063" y="1598613"/>
          <p14:tracePt t="63387" x="8599488" y="1616075"/>
          <p14:tracePt t="63404" x="8634413" y="1616075"/>
          <p14:tracePt t="63420" x="8661400" y="1616075"/>
          <p14:tracePt t="63437" x="8670925" y="1616075"/>
          <p14:tracePt t="63702" x="8688388" y="1616075"/>
          <p14:tracePt t="63715" x="8715375" y="1616075"/>
          <p14:tracePt t="63727" x="8751888" y="1616075"/>
          <p14:tracePt t="63740" x="8813800" y="1616075"/>
          <p14:tracePt t="63753" x="8885238" y="1616075"/>
          <p14:tracePt t="63770" x="8929688" y="1616075"/>
          <p14:tracePt t="63786" x="8966200" y="1616075"/>
          <p14:tracePt t="63803" x="8974138" y="1616075"/>
          <p14:tracePt t="63820" x="8983663" y="1616075"/>
          <p14:tracePt t="63836" x="8991600" y="1616075"/>
          <p14:tracePt t="63969" x="8991600" y="1608138"/>
          <p14:tracePt t="64541" x="9001125" y="1608138"/>
          <p14:tracePt t="64630" x="9010650" y="1608138"/>
          <p14:tracePt t="64693" x="9018588" y="1608138"/>
          <p14:tracePt t="64706" x="9028113" y="1608138"/>
          <p14:tracePt t="64731" x="9037638" y="1608138"/>
          <p14:tracePt t="64744" x="9045575" y="1608138"/>
          <p14:tracePt t="64757" x="9063038" y="1608138"/>
          <p14:tracePt t="64769" x="9090025" y="1608138"/>
          <p14:tracePt t="64785" x="9117013" y="1608138"/>
          <p14:tracePt t="64801" x="9153525" y="1608138"/>
          <p14:tracePt t="64818" x="9188450" y="1608138"/>
          <p14:tracePt t="64834" x="9286875" y="1608138"/>
          <p14:tracePt t="64851" x="9331325" y="1608138"/>
          <p14:tracePt t="64867" x="9367838" y="1608138"/>
          <p14:tracePt t="64884" x="9420225" y="1598613"/>
          <p14:tracePt t="64901" x="9439275" y="1589088"/>
          <p14:tracePt t="64917" x="9447213" y="1581150"/>
          <p14:tracePt t="64934" x="9483725" y="1509713"/>
          <p14:tracePt t="64951" x="9501188" y="1428750"/>
          <p14:tracePt t="64967" x="9518650" y="1366838"/>
          <p14:tracePt t="64984" x="9537700" y="1241425"/>
          <p14:tracePt t="65000" x="9537700" y="1214438"/>
          <p14:tracePt t="65017" x="9528175" y="1187450"/>
          <p14:tracePt t="65034" x="9510713" y="1160463"/>
          <p14:tracePt t="65050" x="9394825" y="1133475"/>
          <p14:tracePt t="65067" x="9269413" y="1116013"/>
          <p14:tracePt t="65084" x="9109075" y="1116013"/>
          <p14:tracePt t="65100" x="8582025" y="1258888"/>
          <p14:tracePt t="65117" x="8429625" y="1322388"/>
          <p14:tracePt t="65134" x="8313738" y="1357313"/>
          <p14:tracePt t="65150" x="8188325" y="1438275"/>
          <p14:tracePt t="65167" x="8170863" y="1455738"/>
          <p14:tracePt t="65183" x="8143875" y="1490663"/>
          <p14:tracePt t="65201" x="8108950" y="1598613"/>
          <p14:tracePt t="65217" x="8108950" y="1643063"/>
          <p14:tracePt t="65234" x="8108950" y="1697038"/>
          <p14:tracePt t="65250" x="8116888" y="1724025"/>
          <p14:tracePt t="65267" x="8232775" y="1803400"/>
          <p14:tracePt t="65283" x="8304213" y="1847850"/>
          <p14:tracePt t="65300" x="8402638" y="1874838"/>
          <p14:tracePt t="65317" x="8616950" y="1911350"/>
          <p14:tracePt t="65333" x="8715375" y="1928813"/>
          <p14:tracePt t="65350" x="8813800" y="1928813"/>
          <p14:tracePt t="65366" x="8947150" y="1928813"/>
          <p14:tracePt t="65383" x="9018588" y="1928813"/>
          <p14:tracePt t="65400" x="9090025" y="1893888"/>
          <p14:tracePt t="65417" x="9197975" y="1795463"/>
          <p14:tracePt t="65433" x="9259888" y="1679575"/>
          <p14:tracePt t="65450" x="9394825" y="1455738"/>
          <p14:tracePt t="65466" x="9528175" y="1214438"/>
          <p14:tracePt t="65467" x="9572625" y="1116013"/>
          <p14:tracePt t="65483" x="9590088" y="1062038"/>
          <p14:tracePt t="65500" x="9599613" y="1044575"/>
          <p14:tracePt t="65516" x="9599613" y="1027113"/>
          <p14:tracePt t="65533" x="9599613" y="1009650"/>
          <p14:tracePt t="65555" x="9572625" y="1000125"/>
          <p14:tracePt t="65568" x="9528175" y="990600"/>
          <p14:tracePt t="65586" x="9439275" y="990600"/>
          <p14:tracePt t="65599" x="9313863" y="982663"/>
          <p14:tracePt t="65616" x="9170988" y="982663"/>
          <p14:tracePt t="65633" x="8974138" y="982663"/>
          <p14:tracePt t="65649" x="8912225" y="990600"/>
          <p14:tracePt t="65666" x="8858250" y="1009650"/>
          <p14:tracePt t="65683" x="8796338" y="1036638"/>
          <p14:tracePt t="65699" x="8777288" y="1036638"/>
          <p14:tracePt t="65716" x="8759825" y="1044575"/>
          <p14:tracePt t="65732" x="8759825" y="1054100"/>
          <p14:tracePt t="65749" x="8759825" y="1071563"/>
          <p14:tracePt t="65766" x="8759825" y="1098550"/>
          <p14:tracePt t="65782" x="8759825" y="1116013"/>
          <p14:tracePt t="65799" x="8759825" y="1152525"/>
          <p14:tracePt t="65816" x="8759825" y="1169988"/>
          <p14:tracePt t="65832" x="8777288" y="1169988"/>
          <p14:tracePt t="66038" x="8786813" y="1169988"/>
          <p14:tracePt t="66051" x="8796338" y="1179513"/>
          <p14:tracePt t="66064" x="8840788" y="1214438"/>
          <p14:tracePt t="66077" x="8956675" y="1276350"/>
          <p14:tracePt t="66089" x="9144000" y="1366838"/>
          <p14:tracePt t="66101" x="9394825" y="1536700"/>
          <p14:tracePt t="66115" x="9590088" y="1670050"/>
          <p14:tracePt t="66132" x="9725025" y="1776413"/>
          <p14:tracePt t="66148" x="9796463" y="1847850"/>
          <p14:tracePt t="66165" x="9894888" y="1928813"/>
          <p14:tracePt t="66182" x="9902825" y="1955800"/>
          <p14:tracePt t="66198" x="9920288" y="1965325"/>
          <p14:tracePt t="66215" x="9920288" y="1973263"/>
          <p14:tracePt t="66419" x="9885363" y="1973263"/>
          <p14:tracePt t="66432" x="9786938" y="1973263"/>
          <p14:tracePt t="66445" x="9644063" y="1973263"/>
          <p14:tracePt t="66458" x="9367838" y="1990725"/>
          <p14:tracePt t="66470" x="9126538" y="2017713"/>
          <p14:tracePt t="66483" x="9028113" y="2027238"/>
          <p14:tracePt t="66498" x="9001125" y="2036763"/>
          <p14:tracePt t="66514" x="8991600" y="2036763"/>
          <p14:tracePt t="66534" x="8983663" y="2036763"/>
          <p14:tracePt t="66699" x="8974138" y="2036763"/>
          <p14:tracePt t="66711" x="8956675" y="2036763"/>
          <p14:tracePt t="66724" x="8947150" y="2036763"/>
          <p14:tracePt t="66737" x="8920163" y="2027238"/>
          <p14:tracePt t="66749" x="8885238" y="2027238"/>
          <p14:tracePt t="66764" x="8858250" y="2017713"/>
          <p14:tracePt t="66781" x="8831263" y="2009775"/>
          <p14:tracePt t="66797" x="8813800" y="2009775"/>
          <p14:tracePt t="66814" x="8796338" y="2009775"/>
          <p14:tracePt t="66838" x="8786813" y="2009775"/>
          <p14:tracePt t="66863" x="8786813" y="2000250"/>
          <p14:tracePt t="67270" x="8777288" y="2000250"/>
          <p14:tracePt t="67283" x="8751888" y="2000250"/>
          <p14:tracePt t="67296" x="8680450" y="2000250"/>
          <p14:tracePt t="67308" x="8528050" y="2000250"/>
          <p14:tracePt t="67321" x="8331200" y="2000250"/>
          <p14:tracePt t="67333" x="8099425" y="2000250"/>
          <p14:tracePt t="67346" x="8010525" y="2000250"/>
          <p14:tracePt t="67363" x="7983538" y="2000250"/>
          <p14:tracePt t="67379" x="7956550" y="1990725"/>
          <p14:tracePt t="67396" x="7947025" y="1973263"/>
          <p14:tracePt t="67413" x="7939088" y="1965325"/>
          <p14:tracePt t="67429" x="7939088" y="1946275"/>
          <p14:tracePt t="67446" x="7929563" y="1946275"/>
          <p14:tracePt t="67463" x="7929563" y="1938338"/>
          <p14:tracePt t="67486" x="7939088" y="1928813"/>
          <p14:tracePt t="67498" x="8010525" y="1928813"/>
          <p14:tracePt t="67512" x="8180388" y="1928813"/>
          <p14:tracePt t="67529" x="8528050" y="1928813"/>
          <p14:tracePt t="67546" x="8875713" y="1928813"/>
          <p14:tracePt t="67563" x="9161463" y="1928813"/>
          <p14:tracePt t="67579" x="9224963" y="1928813"/>
          <p14:tracePt t="67596" x="9259888" y="1928813"/>
          <p14:tracePt t="67612" x="9304338" y="1928813"/>
          <p14:tracePt t="67629" x="9323388" y="1928813"/>
          <p14:tracePt t="67645" x="9340850" y="1928813"/>
          <p14:tracePt t="67662" x="9348788" y="1928813"/>
          <p14:tracePt t="67679" x="9394825" y="1928813"/>
          <p14:tracePt t="67695" x="9429750" y="1938338"/>
          <p14:tracePt t="67712" x="9447213" y="1938338"/>
          <p14:tracePt t="67728" x="9483725" y="1938338"/>
          <p14:tracePt t="67745" x="9491663" y="1938338"/>
          <p14:tracePt t="67762" x="9510713" y="1938338"/>
          <p14:tracePt t="67779" x="9537700" y="1938338"/>
          <p14:tracePt t="67795" x="9555163" y="1938338"/>
          <p14:tracePt t="67812" x="9572625" y="1938338"/>
          <p14:tracePt t="67829" x="9698038" y="1928813"/>
          <p14:tracePt t="67845" x="9796463" y="1901825"/>
          <p14:tracePt t="67862" x="9858375" y="1866900"/>
          <p14:tracePt t="67878" x="9902825" y="1857375"/>
          <p14:tracePt t="67879" x="9912350" y="1847850"/>
          <p14:tracePt t="67895" x="9920288" y="1839913"/>
          <p14:tracePt t="68057" x="9912350" y="1839913"/>
          <p14:tracePt t="68070" x="9902825" y="1839913"/>
          <p14:tracePt t="68133" x="9894888" y="1839913"/>
          <p14:tracePt t="68210" x="9885363" y="1839913"/>
          <p14:tracePt t="68248" x="9875838" y="1839913"/>
          <p14:tracePt t="68298" x="9867900" y="1839913"/>
          <p14:tracePt t="68311" x="9858375" y="1839913"/>
          <p14:tracePt t="68324" x="9848850" y="1839913"/>
          <p14:tracePt t="68336" x="9840913" y="1839913"/>
          <p14:tracePt t="68349" x="9813925" y="1839913"/>
          <p14:tracePt t="68362" x="9786938" y="1839913"/>
          <p14:tracePt t="68377" x="9759950" y="1839913"/>
          <p14:tracePt t="68394" x="9742488" y="1847850"/>
          <p14:tracePt t="68411" x="9715500" y="1857375"/>
          <p14:tracePt t="68427" x="9688513" y="1857375"/>
          <p14:tracePt t="68444" x="9680575" y="1857375"/>
          <p14:tracePt t="68461" x="9671050" y="1857375"/>
          <p14:tracePt t="68477" x="9653588" y="1857375"/>
          <p14:tracePt t="68501" x="9644063" y="1857375"/>
          <p14:tracePt t="68527" x="9634538" y="1857375"/>
          <p14:tracePt t="68552" x="9626600" y="1857375"/>
          <p14:tracePt t="68793" x="9617075" y="1857375"/>
          <p14:tracePt t="68806" x="9609138" y="1857375"/>
          <p14:tracePt t="68819" x="9572625" y="1857375"/>
          <p14:tracePt t="68831" x="9474200" y="1857375"/>
          <p14:tracePt t="68844" x="9340850" y="1857375"/>
          <p14:tracePt t="68860" x="9188450" y="1857375"/>
          <p14:tracePt t="68876" x="9072563" y="1857375"/>
          <p14:tracePt t="68893" x="9018588" y="1857375"/>
          <p14:tracePt t="68910" x="8974138" y="1857375"/>
          <p14:tracePt t="68926" x="8966200" y="1857375"/>
          <p14:tracePt t="68943" x="8956675" y="1857375"/>
          <p14:tracePt t="68960" x="8929688" y="1857375"/>
          <p14:tracePt t="68984" x="8920163" y="1857375"/>
          <p14:tracePt t="68996" x="8902700" y="1857375"/>
          <p14:tracePt t="69010" x="8885238" y="1857375"/>
          <p14:tracePt t="69026" x="8875713" y="1857375"/>
          <p14:tracePt t="69043" x="8858250" y="1857375"/>
          <p14:tracePt t="69060" x="8823325" y="1857375"/>
          <p14:tracePt t="69076" x="8813800" y="1857375"/>
          <p14:tracePt t="69093" x="8804275" y="1857375"/>
          <p14:tracePt t="69111" x="8796338" y="1857375"/>
          <p14:tracePt t="69126" x="8786813" y="1857375"/>
          <p14:tracePt t="69149" x="8777288" y="1857375"/>
          <p14:tracePt t="69212" x="8769350" y="1857375"/>
          <p14:tracePt t="69251" x="8759825" y="1857375"/>
          <p14:tracePt t="69263" x="8751888" y="1857375"/>
          <p14:tracePt t="69276" x="8742363" y="1857375"/>
          <p14:tracePt t="69288" x="8732838" y="1857375"/>
          <p14:tracePt t="69301" x="8715375" y="1857375"/>
          <p14:tracePt t="69327" x="8705850" y="1857375"/>
          <p14:tracePt t="69365" x="8697913" y="1857375"/>
          <p14:tracePt t="69696" x="8688388" y="1857375"/>
          <p14:tracePt t="69708" x="8653463" y="1857375"/>
          <p14:tracePt t="69720" x="8528050" y="1847850"/>
          <p14:tracePt t="69733" x="8232775" y="1822450"/>
          <p14:tracePt t="69746" x="7724775" y="1768475"/>
          <p14:tracePt t="69759" x="7197725" y="1751013"/>
          <p14:tracePt t="69775" x="6973888" y="1751013"/>
          <p14:tracePt t="69791" x="6840538" y="1751013"/>
          <p14:tracePt t="69808" x="6796088" y="1751013"/>
          <p14:tracePt t="69825" x="6769100" y="1751013"/>
          <p14:tracePt t="70038" x="6759575" y="1751013"/>
          <p14:tracePt t="70051" x="6742113" y="1751013"/>
          <p14:tracePt t="70064" x="6697663" y="1751013"/>
          <p14:tracePt t="70077" x="6545263" y="1751013"/>
          <p14:tracePt t="70090" x="6161088" y="1803400"/>
          <p14:tracePt t="70107" x="5581650" y="1893888"/>
          <p14:tracePt t="70124" x="5187950" y="1982788"/>
          <p14:tracePt t="70141" x="5045075" y="2009775"/>
          <p14:tracePt t="70165" x="5037138" y="2009775"/>
          <p14:tracePt t="70178" x="5027613" y="2009775"/>
          <p14:tracePt t="70394" x="5018088" y="2009775"/>
          <p14:tracePt t="70407" x="5000625" y="2009775"/>
          <p14:tracePt t="70419" x="4946650" y="2017713"/>
          <p14:tracePt t="70432" x="4875213" y="2036763"/>
          <p14:tracePt t="70444" x="4759325" y="2071688"/>
          <p14:tracePt t="70457" x="4660900" y="2108200"/>
          <p14:tracePt t="70474" x="4608513" y="2133600"/>
          <p14:tracePt t="70490" x="4581525" y="2143125"/>
          <p14:tracePt t="70507" x="4581525" y="2152650"/>
          <p14:tracePt t="70523" x="4572000" y="2152650"/>
          <p14:tracePt t="70724" x="4572000" y="2143125"/>
          <p14:tracePt t="70864" x="4572000" y="2133600"/>
          <p14:tracePt t="70965" x="4581525" y="2133600"/>
          <p14:tracePt t="70978" x="4633913" y="2133600"/>
          <p14:tracePt t="70991" x="4759325" y="2125663"/>
          <p14:tracePt t="71004" x="4911725" y="2108200"/>
          <p14:tracePt t="71016" x="5089525" y="2089150"/>
          <p14:tracePt t="71029" x="5170488" y="2081213"/>
          <p14:tracePt t="71041" x="5205413" y="2081213"/>
          <p14:tracePt t="71056" x="5214938" y="2081213"/>
          <p14:tracePt t="71093" x="5224463" y="2081213"/>
          <p14:tracePt t="71118" x="5232400" y="2081213"/>
          <p14:tracePt t="71131" x="5251450" y="2081213"/>
          <p14:tracePt t="71143" x="5286375" y="2081213"/>
          <p14:tracePt t="71156" x="5322888" y="2081213"/>
          <p14:tracePt t="71172" x="5348288" y="2081213"/>
          <p14:tracePt t="71189" x="5375275" y="2081213"/>
          <p14:tracePt t="71205" x="5402263" y="2081213"/>
          <p14:tracePt t="71222" x="5456238" y="2081213"/>
          <p14:tracePt t="71239" x="5483225" y="2081213"/>
          <p14:tracePt t="71255" x="5500688" y="2071688"/>
          <p14:tracePt t="71272" x="5537200" y="2071688"/>
          <p14:tracePt t="71288" x="5545138" y="2071688"/>
          <p14:tracePt t="73063" x="5554663" y="2071688"/>
          <p14:tracePt t="73076" x="5562600" y="2071688"/>
          <p14:tracePt t="73088" x="5653088" y="2071688"/>
          <p14:tracePt t="73102" x="5840413" y="2071688"/>
          <p14:tracePt t="73118" x="6340475" y="2081213"/>
          <p14:tracePt t="73135" x="6840538" y="2116138"/>
          <p14:tracePt t="73152" x="7527925" y="2187575"/>
          <p14:tracePt t="73168" x="7705725" y="2241550"/>
          <p14:tracePt t="73185" x="7823200" y="2286000"/>
          <p14:tracePt t="73201" x="7894638" y="2312988"/>
          <p14:tracePt t="73218" x="7956550" y="2339975"/>
          <p14:tracePt t="73235" x="7966075" y="2339975"/>
          <p14:tracePt t="73418" x="7956550" y="2339975"/>
          <p14:tracePt t="73431" x="7920038" y="2339975"/>
          <p14:tracePt t="73443" x="7867650" y="2312988"/>
          <p14:tracePt t="73456" x="7804150" y="2286000"/>
          <p14:tracePt t="73469" x="7724775" y="2232025"/>
          <p14:tracePt t="73484" x="7661275" y="2197100"/>
          <p14:tracePt t="73501" x="7608888" y="2160588"/>
          <p14:tracePt t="73517" x="7572375" y="2143125"/>
          <p14:tracePt t="73535" x="7518400" y="2125663"/>
          <p14:tracePt t="73551" x="7491413" y="2125663"/>
          <p14:tracePt t="73567" x="7456488" y="2116138"/>
          <p14:tracePt t="73584" x="7385050" y="2116138"/>
          <p14:tracePt t="73601" x="7358063" y="2116138"/>
          <p14:tracePt t="73617" x="7340600" y="2116138"/>
          <p14:tracePt t="73634" x="7313613" y="2116138"/>
          <p14:tracePt t="73651" x="7304088" y="2116138"/>
          <p14:tracePt t="73685" x="7296150" y="2116138"/>
          <p14:tracePt t="73710" x="7286625" y="2116138"/>
          <p14:tracePt t="73990" x="7286625" y="2108200"/>
          <p14:tracePt t="74244" x="7277100" y="2108200"/>
          <p14:tracePt t="74307" x="7269163" y="2108200"/>
          <p14:tracePt t="74320" x="7259638" y="2108200"/>
          <p14:tracePt t="74345" x="7232650" y="2108200"/>
          <p14:tracePt t="74358" x="7197725" y="2108200"/>
          <p14:tracePt t="74371" x="7170738" y="2108200"/>
          <p14:tracePt t="74384" x="7126288" y="2108200"/>
          <p14:tracePt t="74399" x="7099300" y="2108200"/>
          <p14:tracePt t="74416" x="7081838" y="2108200"/>
          <p14:tracePt t="74432" x="7072313" y="2108200"/>
          <p14:tracePt t="74472" x="7062788" y="2108200"/>
          <p14:tracePt t="74790" x="7072313" y="2108200"/>
          <p14:tracePt t="74803" x="7081838" y="2108200"/>
          <p14:tracePt t="74816" x="7099300" y="2108200"/>
          <p14:tracePt t="74828" x="7108825" y="2108200"/>
          <p14:tracePt t="74841" x="7126288" y="2108200"/>
          <p14:tracePt t="74866" x="7134225" y="2108200"/>
          <p14:tracePt t="74879" x="7143750" y="2108200"/>
          <p14:tracePt t="74904" x="7153275" y="2108200"/>
          <p14:tracePt t="74917" x="7170738" y="2108200"/>
          <p14:tracePt t="74930" x="7180263" y="2108200"/>
          <p14:tracePt t="74942" x="7197725" y="2108200"/>
          <p14:tracePt t="74955" x="7215188" y="2108200"/>
          <p14:tracePt t="74968" x="7232650" y="2108200"/>
          <p14:tracePt t="74993" x="7242175" y="2108200"/>
          <p14:tracePt t="75006" x="7251700" y="2108200"/>
          <p14:tracePt t="75018" x="7259638" y="2108200"/>
          <p14:tracePt t="75032" x="7277100" y="2108200"/>
          <p14:tracePt t="75048" x="7296150" y="2108200"/>
          <p14:tracePt t="75065" x="7323138" y="2108200"/>
          <p14:tracePt t="75081" x="7367588" y="2108200"/>
          <p14:tracePt t="75098" x="7394575" y="2108200"/>
          <p14:tracePt t="75114" x="7412038" y="2108200"/>
          <p14:tracePt t="75131" x="7439025" y="2108200"/>
          <p14:tracePt t="75148" x="7473950" y="2108200"/>
          <p14:tracePt t="75164" x="7483475" y="2108200"/>
          <p14:tracePt t="75181" x="7500938" y="2108200"/>
          <p14:tracePt t="75959" x="7510463" y="2108200"/>
          <p14:tracePt t="75971" x="7527925" y="2108200"/>
          <p14:tracePt t="75984" x="7581900" y="2108200"/>
          <p14:tracePt t="75997" x="7688263" y="2108200"/>
          <p14:tracePt t="76013" x="7823200" y="2108200"/>
          <p14:tracePt t="76029" x="8027988" y="2108200"/>
          <p14:tracePt t="76046" x="8134350" y="2081213"/>
          <p14:tracePt t="76063" x="8259763" y="2081213"/>
          <p14:tracePt t="76079" x="8296275" y="2081213"/>
          <p14:tracePt t="76096" x="8313738" y="2081213"/>
          <p14:tracePt t="76112" x="8331200" y="2081213"/>
          <p14:tracePt t="76129" x="8340725" y="2081213"/>
          <p14:tracePt t="76162" x="8348663" y="2081213"/>
          <p14:tracePt t="77154" x="8340725" y="2081213"/>
          <p14:tracePt t="77167" x="8304213" y="2081213"/>
          <p14:tracePt t="77179" x="8180388" y="2081213"/>
          <p14:tracePt t="77192" x="7912100" y="2081213"/>
          <p14:tracePt t="77205" x="7385050" y="2081213"/>
          <p14:tracePt t="77217" x="6884988" y="2108200"/>
          <p14:tracePt t="77230" x="6456363" y="2143125"/>
          <p14:tracePt t="77244" x="6197600" y="2170113"/>
          <p14:tracePt t="77260" x="5965825" y="2205038"/>
          <p14:tracePt t="77277" x="5751513" y="2241550"/>
          <p14:tracePt t="77294" x="5562600" y="2286000"/>
          <p14:tracePt t="77310" x="5510213" y="2286000"/>
          <p14:tracePt t="77327" x="5483225" y="2295525"/>
          <p14:tracePt t="77344" x="5465763" y="2303463"/>
          <p14:tracePt t="77522" x="5456238" y="2303463"/>
          <p14:tracePt t="77535" x="5438775" y="2303463"/>
          <p14:tracePt t="77547" x="5402263" y="2303463"/>
          <p14:tracePt t="77560" x="5340350" y="2303463"/>
          <p14:tracePt t="77576" x="5259388" y="2303463"/>
          <p14:tracePt t="77593" x="5160963" y="2303463"/>
          <p14:tracePt t="77610" x="5099050" y="2303463"/>
          <p14:tracePt t="77627" x="5037138" y="2303463"/>
          <p14:tracePt t="77649" x="5027613" y="2303463"/>
          <p14:tracePt t="77700" x="5018088" y="2303463"/>
          <p14:tracePt t="78055" x="5062538" y="2303463"/>
          <p14:tracePt t="78068" x="5180013" y="2303463"/>
          <p14:tracePt t="78080" x="5357813" y="2303463"/>
          <p14:tracePt t="78093" x="5661025" y="2303463"/>
          <p14:tracePt t="78109" x="5884863" y="2303463"/>
          <p14:tracePt t="78125" x="5965825" y="2303463"/>
          <p14:tracePt t="78142" x="6018213" y="2303463"/>
          <p14:tracePt t="78158" x="6054725" y="2303463"/>
          <p14:tracePt t="78176" x="6062663" y="2303463"/>
          <p14:tracePt t="78195" x="6072188" y="2303463"/>
          <p14:tracePt t="80774" x="6089650" y="2303463"/>
          <p14:tracePt t="80787" x="6143625" y="2303463"/>
          <p14:tracePt t="80799" x="6269038" y="2303463"/>
          <p14:tracePt t="80812" x="6510338" y="2303463"/>
          <p14:tracePt t="80825" x="6929438" y="2303463"/>
          <p14:tracePt t="80837" x="7323138" y="2303463"/>
          <p14:tracePt t="80853" x="7537450" y="2330450"/>
          <p14:tracePt t="80871" x="7697788" y="2339975"/>
          <p14:tracePt t="80887" x="7769225" y="2366963"/>
          <p14:tracePt t="80903" x="7840663" y="2384425"/>
          <p14:tracePt t="80920" x="7848600" y="2384425"/>
          <p14:tracePt t="81142" x="7831138" y="2384425"/>
          <p14:tracePt t="81155" x="7786688" y="2384425"/>
          <p14:tracePt t="81168" x="7732713" y="2384425"/>
          <p14:tracePt t="81180" x="7643813" y="2384425"/>
          <p14:tracePt t="81193" x="7545388" y="2384425"/>
          <p14:tracePt t="81206" x="7466013" y="2384425"/>
          <p14:tracePt t="81219" x="7419975" y="2384425"/>
          <p14:tracePt t="81236" x="7385050" y="2384425"/>
          <p14:tracePt t="81253" x="7367588" y="2384425"/>
          <p14:tracePt t="81270" x="7348538" y="2384425"/>
          <p14:tracePt t="81286" x="7340600" y="2384425"/>
          <p14:tracePt t="81307" x="7331075" y="2384425"/>
          <p14:tracePt t="81396" x="7323138" y="2384425"/>
          <p14:tracePt t="81904" x="7340600" y="2384425"/>
          <p14:tracePt t="81917" x="7358063" y="2374900"/>
          <p14:tracePt t="81930" x="7385050" y="2374900"/>
          <p14:tracePt t="81942" x="7402513" y="2374900"/>
          <p14:tracePt t="81955" x="7412038" y="2374900"/>
          <p14:tracePt t="81969" x="7429500" y="2374900"/>
          <p14:tracePt t="81993" x="7446963" y="2374900"/>
          <p14:tracePt t="82018" x="7466013" y="2374900"/>
          <p14:tracePt t="82031" x="7483475" y="2374900"/>
          <p14:tracePt t="82044" x="7510463" y="2366963"/>
          <p14:tracePt t="82056" x="7537450" y="2366963"/>
          <p14:tracePt t="82069" x="7554913" y="2366963"/>
          <p14:tracePt t="82095" x="7562850" y="2366963"/>
          <p14:tracePt t="82107" x="7572375" y="2366963"/>
          <p14:tracePt t="82158" x="7581900" y="2366963"/>
          <p14:tracePt t="84560" x="7581900" y="2347913"/>
          <p14:tracePt t="84573" x="7581900" y="2330450"/>
          <p14:tracePt t="84586" x="7581900" y="2295525"/>
          <p14:tracePt t="84599" x="7589838" y="2214563"/>
          <p14:tracePt t="84613" x="7616825" y="2116138"/>
          <p14:tracePt t="84630" x="7661275" y="1973263"/>
          <p14:tracePt t="84646" x="7697788" y="1847850"/>
          <p14:tracePt t="84663" x="7732713" y="1704975"/>
          <p14:tracePt t="84679" x="7742238" y="1670050"/>
          <p14:tracePt t="84696" x="7742238" y="1643063"/>
          <p14:tracePt t="84713" x="7724775" y="1608138"/>
          <p14:tracePt t="84729" x="7670800" y="1589088"/>
          <p14:tracePt t="84746" x="7545388" y="1581150"/>
          <p14:tracePt t="84763" x="7232650" y="1581150"/>
          <p14:tracePt t="84779" x="7116763" y="1598613"/>
          <p14:tracePt t="84796" x="7054850" y="1643063"/>
          <p14:tracePt t="84812" x="7018338" y="1687513"/>
          <p14:tracePt t="84829" x="7010400" y="1768475"/>
          <p14:tracePt t="84846" x="7037388" y="1812925"/>
          <p14:tracePt t="84862" x="7108825" y="1866900"/>
          <p14:tracePt t="84879" x="7313613" y="1955800"/>
          <p14:tracePt t="84896" x="7402513" y="1982788"/>
          <p14:tracePt t="84912" x="7500938" y="2000250"/>
          <p14:tracePt t="84929" x="7643813" y="2036763"/>
          <p14:tracePt t="84946" x="7661275" y="2044700"/>
          <p14:tracePt t="84962" x="7670800" y="2044700"/>
          <p14:tracePt t="84979" x="7670800" y="2054225"/>
          <p14:tracePt t="84995" x="7680325" y="2054225"/>
          <p14:tracePt t="85055" x="7680325" y="2044700"/>
          <p14:tracePt t="85068" x="7680325" y="1990725"/>
          <p14:tracePt t="85081" x="7680325" y="1911350"/>
          <p14:tracePt t="85095" x="7680325" y="1822450"/>
          <p14:tracePt t="85112" x="7661275" y="1751013"/>
          <p14:tracePt t="85129" x="7634288" y="1714500"/>
          <p14:tracePt t="85145" x="7608888" y="1687513"/>
          <p14:tracePt t="85170" x="7599363" y="1687513"/>
          <p14:tracePt t="85182" x="7572375" y="1687513"/>
          <p14:tracePt t="85195" x="7554913" y="1697038"/>
          <p14:tracePt t="85212" x="7518400" y="1741488"/>
          <p14:tracePt t="85229" x="7491413" y="1812925"/>
          <p14:tracePt t="85245" x="7446963" y="1982788"/>
          <p14:tracePt t="85261" x="7446963" y="2071688"/>
          <p14:tracePt t="85278" x="7446963" y="2143125"/>
          <p14:tracePt t="85295" x="7446963" y="2197100"/>
          <p14:tracePt t="85312" x="7510463" y="2295525"/>
          <p14:tracePt t="85328" x="7545388" y="2322513"/>
          <p14:tracePt t="85345" x="7599363" y="2347913"/>
          <p14:tracePt t="85362" x="7680325" y="2411413"/>
          <p14:tracePt t="85378" x="7715250" y="2419350"/>
          <p14:tracePt t="85395" x="7724775" y="2428875"/>
          <p14:tracePt t="85411" x="7732713" y="2428875"/>
          <p14:tracePt t="85474" x="7732713" y="2384425"/>
          <p14:tracePt t="85486" x="7724775" y="2286000"/>
          <p14:tracePt t="85499" x="7680325" y="2170113"/>
          <p14:tracePt t="85512" x="7653338" y="2062163"/>
          <p14:tracePt t="85528" x="7599363" y="1973263"/>
          <p14:tracePt t="85544" x="7562850" y="1911350"/>
          <p14:tracePt t="85561" x="7537450" y="1857375"/>
          <p14:tracePt t="85578" x="7510463" y="1803400"/>
          <p14:tracePt t="85594" x="7491413" y="1776413"/>
          <p14:tracePt t="85613" x="7491413" y="1758950"/>
          <p14:tracePt t="85628" x="7483475" y="1758950"/>
          <p14:tracePt t="85702" x="7483475" y="1785938"/>
          <p14:tracePt t="85715" x="7510463" y="1830388"/>
          <p14:tracePt t="85728" x="7554913" y="1911350"/>
          <p14:tracePt t="85740" x="7626350" y="2000250"/>
          <p14:tracePt t="85753" x="7715250" y="2108200"/>
          <p14:tracePt t="85766" x="7804150" y="2197100"/>
          <p14:tracePt t="85778" x="7885113" y="2259013"/>
          <p14:tracePt t="85794" x="7974013" y="2312988"/>
          <p14:tracePt t="85811" x="8054975" y="2357438"/>
          <p14:tracePt t="85827" x="8108950" y="2384425"/>
          <p14:tracePt t="85844" x="8170863" y="2411413"/>
          <p14:tracePt t="85860" x="8180388" y="2411413"/>
          <p14:tracePt t="85877" x="8188325" y="2419350"/>
          <p14:tracePt t="85918" x="8197850" y="2419350"/>
          <p14:tracePt t="85943" x="8215313" y="2419350"/>
          <p14:tracePt t="85956" x="8232775" y="2419350"/>
          <p14:tracePt t="85969" x="8259763" y="2419350"/>
          <p14:tracePt t="85981" x="8313738" y="2411413"/>
          <p14:tracePt t="85994" x="8358188" y="2401888"/>
          <p14:tracePt t="86464" x="8367713" y="2401888"/>
          <p14:tracePt t="86477" x="8375650" y="2401888"/>
          <p14:tracePt t="86490" x="8439150" y="2401888"/>
          <p14:tracePt t="86502" x="8589963" y="2419350"/>
          <p14:tracePt t="86515" x="8902700" y="2465388"/>
          <p14:tracePt t="86528" x="9412288" y="2554288"/>
          <p14:tracePt t="86542" x="9752013" y="2633663"/>
          <p14:tracePt t="86559" x="9974263" y="2697163"/>
          <p14:tracePt t="86576" x="10126663" y="2724150"/>
          <p14:tracePt t="86593" x="10277475" y="2795588"/>
          <p14:tracePt t="86609" x="10323513" y="2813050"/>
          <p14:tracePt t="86626" x="10340975" y="2822575"/>
          <p14:tracePt t="86642" x="10348913" y="2830513"/>
          <p14:tracePt t="86807" x="10340975" y="2830513"/>
          <p14:tracePt t="86820" x="10323513" y="2830513"/>
          <p14:tracePt t="86832" x="10252075" y="2822575"/>
          <p14:tracePt t="86845" x="10180638" y="2795588"/>
          <p14:tracePt t="86859" x="10045700" y="2741613"/>
          <p14:tracePt t="86875" x="9939338" y="2697163"/>
          <p14:tracePt t="86892" x="9848850" y="2670175"/>
          <p14:tracePt t="86909" x="9796463" y="2643188"/>
          <p14:tracePt t="87099" x="9786938" y="2643188"/>
          <p14:tracePt t="87112" x="9769475" y="2643188"/>
          <p14:tracePt t="87124" x="9715500" y="2633663"/>
          <p14:tracePt t="87138" x="9483725" y="2598738"/>
          <p14:tracePt t="87150" x="8858250" y="2527300"/>
          <p14:tracePt t="87162" x="7929563" y="2419350"/>
          <p14:tracePt t="87176" x="6991350" y="2401888"/>
          <p14:tracePt t="87191" x="6402388" y="2401888"/>
          <p14:tracePt t="87208" x="5803900" y="2411413"/>
          <p14:tracePt t="87225" x="5465763" y="2473325"/>
          <p14:tracePt t="87241" x="5348288" y="2509838"/>
          <p14:tracePt t="87531" x="5384800" y="2509838"/>
          <p14:tracePt t="87543" x="5438775" y="2527300"/>
          <p14:tracePt t="87556" x="5518150" y="2544763"/>
          <p14:tracePt t="87569" x="5608638" y="2571750"/>
          <p14:tracePt t="87581" x="5680075" y="2616200"/>
          <p14:tracePt t="87594" x="5732463" y="2643188"/>
          <p14:tracePt t="87607" x="5751513" y="2652713"/>
          <p14:tracePt t="87624" x="5768975" y="2670175"/>
          <p14:tracePt t="87640" x="5786438" y="2687638"/>
          <p14:tracePt t="87657" x="5795963" y="2697163"/>
          <p14:tracePt t="87673" x="5795963" y="2705100"/>
          <p14:tracePt t="87950" x="5803900" y="2724150"/>
          <p14:tracePt t="87962" x="5830888" y="2732088"/>
          <p14:tracePt t="87975" x="5857875" y="2768600"/>
          <p14:tracePt t="87988" x="5902325" y="2795588"/>
          <p14:tracePt t="88000" x="5956300" y="2822575"/>
          <p14:tracePt t="88013" x="6010275" y="2857500"/>
          <p14:tracePt t="88026" x="6037263" y="2867025"/>
          <p14:tracePt t="88040" x="6072188" y="2884488"/>
          <p14:tracePt t="88056" x="6089650" y="2894013"/>
          <p14:tracePt t="88073" x="6099175" y="2901950"/>
          <p14:tracePt t="88090" x="6116638" y="2901950"/>
          <p14:tracePt t="88331" x="6134100" y="2901950"/>
          <p14:tracePt t="88344" x="6188075" y="2884488"/>
          <p14:tracePt t="88356" x="6276975" y="2847975"/>
          <p14:tracePt t="88369" x="6419850" y="2786063"/>
          <p14:tracePt t="88382" x="6581775" y="2714625"/>
          <p14:tracePt t="88394" x="6670675" y="2679700"/>
          <p14:tracePt t="88407" x="6705600" y="2652713"/>
          <p14:tracePt t="88422" x="6715125" y="2652713"/>
          <p14:tracePt t="88439" x="6715125" y="2643188"/>
          <p14:tracePt t="88455" x="6724650" y="2643188"/>
          <p14:tracePt t="88483" x="6732588" y="2643188"/>
          <p14:tracePt t="88547" x="6742113" y="2643188"/>
          <p14:tracePt t="88560" x="6751638" y="2643188"/>
          <p14:tracePt t="88572" x="6777038" y="2643188"/>
          <p14:tracePt t="88585" x="6823075" y="2643188"/>
          <p14:tracePt t="88598" x="6867525" y="2643188"/>
          <p14:tracePt t="88610" x="6902450" y="2643188"/>
          <p14:tracePt t="88623" x="6919913" y="2643188"/>
          <p14:tracePt t="88639" x="6929438" y="2643188"/>
          <p14:tracePt t="88655" x="6938963" y="2643188"/>
          <p14:tracePt t="88674" x="6946900" y="2643188"/>
          <p14:tracePt t="88688" x="6956425" y="2643188"/>
          <p14:tracePt t="90618" x="6965950" y="2643188"/>
          <p14:tracePt t="90631" x="6991350" y="2643188"/>
          <p14:tracePt t="90644" x="7072313" y="2643188"/>
          <p14:tracePt t="90656" x="7215188" y="2616200"/>
          <p14:tracePt t="90669" x="7446963" y="2608263"/>
          <p14:tracePt t="90684" x="7562850" y="2589213"/>
          <p14:tracePt t="90701" x="7643813" y="2589213"/>
          <p14:tracePt t="90718" x="7680325" y="2589213"/>
          <p14:tracePt t="90734" x="7705725" y="2589213"/>
          <p14:tracePt t="90751" x="7715250" y="2589213"/>
          <p14:tracePt t="90770" x="7724775" y="2589213"/>
          <p14:tracePt t="90784" x="7732713" y="2589213"/>
          <p14:tracePt t="90809" x="7742238" y="2589213"/>
          <p14:tracePt t="90821" x="7751763" y="2589213"/>
          <p14:tracePt t="90834" x="7759700" y="2589213"/>
          <p14:tracePt t="90885" x="7769225" y="2589213"/>
          <p14:tracePt t="91533" x="7759700" y="2608263"/>
          <p14:tracePt t="91545" x="7742238" y="2616200"/>
          <p14:tracePt t="91558" x="7715250" y="2652713"/>
          <p14:tracePt t="91571" x="7670800" y="2670175"/>
          <p14:tracePt t="91583" x="7634288" y="2697163"/>
          <p14:tracePt t="91600" x="7626350" y="2714625"/>
          <p14:tracePt t="91616" x="7616825" y="2714625"/>
          <p14:tracePt t="91633" x="7608888" y="2714625"/>
          <p14:tracePt t="91649" x="7599363" y="2724150"/>
          <p14:tracePt t="91698" x="7599363" y="2732088"/>
          <p14:tracePt t="91736" x="7599363" y="2741613"/>
          <p14:tracePt t="91876" x="7599363" y="2751138"/>
          <p14:tracePt t="91888" x="7599363" y="2776538"/>
          <p14:tracePt t="91901" x="7599363" y="2786063"/>
          <p14:tracePt t="91915" x="7599363" y="2795588"/>
          <p14:tracePt t="91932" x="7599363" y="2822575"/>
          <p14:tracePt t="91949" x="7608888" y="2847975"/>
          <p14:tracePt t="91965" x="7643813" y="2874963"/>
          <p14:tracePt t="91983" x="7670800" y="2894013"/>
          <p14:tracePt t="91999" x="7697788" y="2911475"/>
          <p14:tracePt t="92016" x="7759700" y="2938463"/>
          <p14:tracePt t="92032" x="7796213" y="2955925"/>
          <p14:tracePt t="92049" x="7813675" y="2955925"/>
          <p14:tracePt t="92065" x="7831138" y="2965450"/>
          <p14:tracePt t="92082" x="7858125" y="2965450"/>
          <p14:tracePt t="92104" x="7867650" y="2965450"/>
          <p14:tracePt t="92129" x="7875588" y="2965450"/>
          <p14:tracePt t="92155" x="7885113" y="2965450"/>
          <p14:tracePt t="92168" x="7894638" y="2965450"/>
          <p14:tracePt t="92371" x="7885113" y="2965450"/>
          <p14:tracePt t="92384" x="7875588" y="2965450"/>
          <p14:tracePt t="92396" x="7840663" y="2965450"/>
          <p14:tracePt t="92409" x="7732713" y="2965450"/>
          <p14:tracePt t="92422" x="7545388" y="2965450"/>
          <p14:tracePt t="92434" x="7296150" y="2965450"/>
          <p14:tracePt t="92448" x="7161213" y="2965450"/>
          <p14:tracePt t="92464" x="7108825" y="2965450"/>
          <p14:tracePt t="92481" x="7099300" y="2965450"/>
          <p14:tracePt t="92498" x="7081838" y="2965450"/>
          <p14:tracePt t="93070" x="7089775" y="2965450"/>
          <p14:tracePt t="93082" x="7099300" y="2965450"/>
          <p14:tracePt t="93095" x="7116763" y="2965450"/>
          <p14:tracePt t="93107" x="7180263" y="2946400"/>
          <p14:tracePt t="93120" x="7232650" y="2938463"/>
          <p14:tracePt t="93133" x="7296150" y="2928938"/>
          <p14:tracePt t="93147" x="7358063" y="2919413"/>
          <p14:tracePt t="93163" x="7412038" y="2901950"/>
          <p14:tracePt t="93180" x="7446963" y="2884488"/>
          <p14:tracePt t="93196" x="7491413" y="2874963"/>
          <p14:tracePt t="93213" x="7491413" y="2867025"/>
          <p14:tracePt t="93230" x="7500938" y="2867025"/>
          <p14:tracePt t="93247" x="7500938" y="2857500"/>
          <p14:tracePt t="93263" x="7500938" y="2847975"/>
          <p14:tracePt t="93280" x="7510463" y="2847975"/>
          <p14:tracePt t="93296" x="7510463" y="2840038"/>
          <p14:tracePt t="93313" x="7510463" y="2822575"/>
          <p14:tracePt t="93329" x="7510463" y="2813050"/>
          <p14:tracePt t="93349" x="7510463" y="2803525"/>
          <p14:tracePt t="93363" x="7510463" y="2795588"/>
          <p14:tracePt t="93379" x="7510463" y="2786063"/>
          <p14:tracePt t="93396" x="7510463" y="2776538"/>
          <p14:tracePt t="93413" x="7500938" y="2759075"/>
          <p14:tracePt t="93429" x="7500938" y="2751138"/>
          <p14:tracePt t="93446" x="7491413" y="2741613"/>
          <p14:tracePt t="93463" x="7483475" y="2741613"/>
          <p14:tracePt t="93479" x="7483475" y="2732088"/>
          <p14:tracePt t="93501" x="7483475" y="2724150"/>
          <p14:tracePt t="93564" x="7483475" y="2714625"/>
          <p14:tracePt t="93666" x="7483475" y="2705100"/>
          <p14:tracePt t="93692" x="7483475" y="2697163"/>
          <p14:tracePt t="93768" x="7483475" y="2687638"/>
          <p14:tracePt t="93806" x="7483475" y="2679700"/>
          <p14:tracePt t="93831" x="7483475" y="2670175"/>
          <p14:tracePt t="93857" x="7483475" y="2660650"/>
          <p14:tracePt t="93946" x="7483475" y="2652713"/>
          <p14:tracePt t="95802" x="7500938" y="2652713"/>
          <p14:tracePt t="95814" x="7545388" y="2652713"/>
          <p14:tracePt t="95827" x="7643813" y="2652713"/>
          <p14:tracePt t="95841" x="7796213" y="2652713"/>
          <p14:tracePt t="95858" x="7991475" y="2652713"/>
          <p14:tracePt t="95875" x="8197850" y="2652713"/>
          <p14:tracePt t="95891" x="8348663" y="2616200"/>
          <p14:tracePt t="95908" x="8367713" y="2608263"/>
          <p14:tracePt t="95925" x="8394700" y="2598738"/>
          <p14:tracePt t="95953" x="8402638" y="2598738"/>
          <p14:tracePt t="95979" x="8402638" y="2589213"/>
          <p14:tracePt t="96106" x="8394700" y="2581275"/>
          <p14:tracePt t="96119" x="8385175" y="2581275"/>
          <p14:tracePt t="96131" x="8367713" y="2571750"/>
          <p14:tracePt t="96144" x="8340725" y="2554288"/>
          <p14:tracePt t="96157" x="8313738" y="2554288"/>
          <p14:tracePt t="96174" x="8296275" y="2544763"/>
          <p14:tracePt t="96191" x="8286750" y="2544763"/>
          <p14:tracePt t="96207" x="8269288" y="2536825"/>
          <p14:tracePt t="96233" x="8259763" y="2536825"/>
          <p14:tracePt t="96932" x="8242300" y="2536825"/>
          <p14:tracePt t="96945" x="8215313" y="2527300"/>
          <p14:tracePt t="96958" x="8143875" y="2509838"/>
          <p14:tracePt t="96971" x="7991475" y="2455863"/>
          <p14:tracePt t="96984" x="7680325" y="2286000"/>
          <p14:tracePt t="96996" x="7385050" y="2108200"/>
          <p14:tracePt t="97009" x="7134225" y="1919288"/>
          <p14:tracePt t="97022" x="7045325" y="1847850"/>
          <p14:tracePt t="97039" x="6983413" y="1803400"/>
          <p14:tracePt t="97056" x="6956425" y="1785938"/>
          <p14:tracePt t="97073" x="6929438" y="1768475"/>
          <p14:tracePt t="97089" x="6929438" y="1758950"/>
          <p14:tracePt t="97105" x="6919913" y="1758950"/>
          <p14:tracePt t="97123" x="6919913" y="1741488"/>
          <p14:tracePt t="97139" x="6919913" y="1731963"/>
          <p14:tracePt t="97156" x="6919913" y="1724025"/>
          <p14:tracePt t="97174" x="6919913" y="1704975"/>
          <p14:tracePt t="97189" x="6919913" y="1687513"/>
          <p14:tracePt t="97205" x="6929438" y="1660525"/>
          <p14:tracePt t="97222" x="6965950" y="1608138"/>
          <p14:tracePt t="97238" x="7099300" y="1509713"/>
          <p14:tracePt t="97255" x="7232650" y="1446213"/>
          <p14:tracePt t="97272" x="7385050" y="1411288"/>
          <p14:tracePt t="97289" x="7643813" y="1374775"/>
          <p14:tracePt t="97305" x="7732713" y="1374775"/>
          <p14:tracePt t="97322" x="7804150" y="1374775"/>
          <p14:tracePt t="97339" x="7885113" y="1374775"/>
          <p14:tracePt t="97355" x="7902575" y="1374775"/>
          <p14:tracePt t="97372" x="7912100" y="1374775"/>
          <p14:tracePt t="97618" x="7912100" y="1366838"/>
          <p14:tracePt t="97643" x="7912100" y="1357313"/>
          <p14:tracePt t="97656" x="7902575" y="1357313"/>
          <p14:tracePt t="97669" x="7867650" y="1347788"/>
          <p14:tracePt t="97681" x="7804150" y="1347788"/>
          <p14:tracePt t="97694" x="7715250" y="1347788"/>
          <p14:tracePt t="97707" x="7599363" y="1347788"/>
          <p14:tracePt t="97721" x="7483475" y="1357313"/>
          <p14:tracePt t="97738" x="7419975" y="1384300"/>
          <p14:tracePt t="97754" x="7385050" y="1419225"/>
          <p14:tracePt t="97771" x="7358063" y="1473200"/>
          <p14:tracePt t="97787" x="7348538" y="1527175"/>
          <p14:tracePt t="97804" x="7348538" y="1581150"/>
          <p14:tracePt t="97821" x="7385050" y="1687513"/>
          <p14:tracePt t="97837" x="7419975" y="1741488"/>
          <p14:tracePt t="97854" x="7466013" y="1776413"/>
          <p14:tracePt t="97871" x="7608888" y="1830388"/>
          <p14:tracePt t="97887" x="7697788" y="1847850"/>
          <p14:tracePt t="97904" x="7777163" y="1847850"/>
          <p14:tracePt t="97921" x="7858125" y="1857375"/>
          <p14:tracePt t="97937" x="7929563" y="1857375"/>
          <p14:tracePt t="97954" x="7956550" y="1857375"/>
          <p14:tracePt t="97971" x="8018463" y="1822450"/>
          <p14:tracePt t="97987" x="8089900" y="1670050"/>
          <p14:tracePt t="98004" x="8134350" y="1598613"/>
          <p14:tracePt t="98020" x="8143875" y="1509713"/>
          <p14:tracePt t="98037" x="8134350" y="1357313"/>
          <p14:tracePt t="98054" x="8089900" y="1303338"/>
          <p14:tracePt t="98070" x="8062913" y="1268413"/>
          <p14:tracePt t="98087" x="8001000" y="1223963"/>
          <p14:tracePt t="98104" x="7966075" y="1204913"/>
          <p14:tracePt t="98120" x="7912100" y="1204913"/>
          <p14:tracePt t="98137" x="7813675" y="1196975"/>
          <p14:tracePt t="98154" x="7759700" y="1196975"/>
          <p14:tracePt t="98170" x="7724775" y="1214438"/>
          <p14:tracePt t="98187" x="7688263" y="1250950"/>
          <p14:tracePt t="98203" x="7653338" y="1312863"/>
          <p14:tracePt t="98220" x="7634288" y="1357313"/>
          <p14:tracePt t="98392" x="7626350" y="1357313"/>
          <p14:tracePt t="98404" x="7608888" y="1357313"/>
          <p14:tracePt t="98417" x="7554913" y="1357313"/>
          <p14:tracePt t="98430" x="7446963" y="1357313"/>
          <p14:tracePt t="98443" x="7224713" y="1357313"/>
          <p14:tracePt t="98455" x="6884988" y="1357313"/>
          <p14:tracePt t="98469" x="6537325" y="1357313"/>
          <p14:tracePt t="98486" x="6357938" y="1357313"/>
          <p14:tracePt t="98503" x="6286500" y="1357313"/>
          <p14:tracePt t="98519" x="6215063" y="1366838"/>
          <p14:tracePt t="98536" x="6197600" y="1366838"/>
          <p14:tracePt t="98553" x="6188075" y="1366838"/>
          <p14:tracePt t="98798" x="6224588" y="1384300"/>
          <p14:tracePt t="98811" x="6251575" y="1411288"/>
          <p14:tracePt t="98823" x="6286500" y="1438275"/>
          <p14:tracePt t="98837" x="6330950" y="1482725"/>
          <p14:tracePt t="98852" x="6357938" y="1517650"/>
          <p14:tracePt t="98869" x="6367463" y="1536700"/>
          <p14:tracePt t="98887" x="6375400" y="1544638"/>
          <p14:tracePt t="98912" x="6375400" y="1554163"/>
          <p14:tracePt t="98937" x="6357938" y="1554163"/>
          <p14:tracePt t="98950" x="6313488" y="1554163"/>
          <p14:tracePt t="98963" x="6242050" y="1554163"/>
          <p14:tracePt t="98976" x="6126163" y="1527175"/>
          <p14:tracePt t="98988" x="6045200" y="1490663"/>
          <p14:tracePt t="99002" x="6010275" y="1473200"/>
          <p14:tracePt t="99018" x="5991225" y="1465263"/>
          <p14:tracePt t="99035" x="5983288" y="1465263"/>
          <p14:tracePt t="99052" x="5983288" y="1455738"/>
          <p14:tracePt t="99068" x="5973763" y="1455738"/>
          <p14:tracePt t="99446" x="6010275" y="1455738"/>
          <p14:tracePt t="99458" x="6161088" y="1455738"/>
          <p14:tracePt t="99471" x="6581775" y="1455738"/>
          <p14:tracePt t="99484" x="7081838" y="1465263"/>
          <p14:tracePt t="99501" x="7439025" y="1490663"/>
          <p14:tracePt t="99517" x="7545388" y="1500188"/>
          <p14:tracePt t="99535" x="7732713" y="1517650"/>
          <p14:tracePt t="99551" x="7804150" y="1527175"/>
          <p14:tracePt t="99567" x="7840663" y="1527175"/>
          <p14:tracePt t="99584" x="7875588" y="1527175"/>
          <p14:tracePt t="99827" x="7885113" y="1527175"/>
          <p14:tracePt t="99839" x="7894638" y="1527175"/>
          <p14:tracePt t="99852" x="7912100" y="1536700"/>
          <p14:tracePt t="99865" x="7929563" y="1554163"/>
          <p14:tracePt t="99890" x="7947025" y="1571625"/>
          <p14:tracePt t="99903" x="7956550" y="1581150"/>
          <p14:tracePt t="99928" x="7966075" y="1589088"/>
          <p14:tracePt t="99953" x="7966075" y="1598613"/>
          <p14:tracePt t="99979" x="7966075" y="1608138"/>
          <p14:tracePt t="100017" x="7966075" y="1616075"/>
          <p14:tracePt t="100042" x="7966075" y="1625600"/>
          <p14:tracePt t="100436" x="7974013" y="1625600"/>
          <p14:tracePt t="100449" x="8001000" y="1625600"/>
          <p14:tracePt t="100461" x="8089900" y="1625600"/>
          <p14:tracePt t="100474" x="8232775" y="1625600"/>
          <p14:tracePt t="100487" x="8483600" y="1625600"/>
          <p14:tracePt t="100499" x="8688388" y="1616075"/>
          <p14:tracePt t="100516" x="8777288" y="1616075"/>
          <p14:tracePt t="100532" x="8840788" y="1616075"/>
          <p14:tracePt t="100549" x="8885238" y="1616075"/>
          <p14:tracePt t="100566" x="8966200" y="1616075"/>
          <p14:tracePt t="100582" x="8983663" y="1616075"/>
          <p14:tracePt t="100599" x="9001125" y="1616075"/>
          <p14:tracePt t="100615" x="9018588" y="1616075"/>
          <p14:tracePt t="100632" x="9028113" y="1616075"/>
          <p14:tracePt t="100649" x="9037638" y="1616075"/>
          <p14:tracePt t="100665" x="9055100" y="1616075"/>
          <p14:tracePt t="100690" x="9063038" y="1616075"/>
          <p14:tracePt t="100702" x="9072563" y="1616075"/>
          <p14:tracePt t="100741" x="9082088" y="1616075"/>
          <p14:tracePt t="100766" x="9090025" y="1616075"/>
          <p14:tracePt t="100779" x="9099550" y="1616075"/>
          <p14:tracePt t="100804" x="9109075" y="1616075"/>
          <p14:tracePt t="100982" x="9117013" y="1616075"/>
          <p14:tracePt t="101249" x="9117013" y="1625600"/>
          <p14:tracePt t="101313" x="9117013" y="1633538"/>
          <p14:tracePt t="101338" x="9109075" y="1633538"/>
          <p14:tracePt t="101364" x="9090025" y="1633538"/>
          <p14:tracePt t="101376" x="9082088" y="1633538"/>
          <p14:tracePt t="101389" x="9063038" y="1633538"/>
          <p14:tracePt t="101402" x="9045575" y="1633538"/>
          <p14:tracePt t="101414" x="9010650" y="1633538"/>
          <p14:tracePt t="101431" x="8966200" y="1633538"/>
          <p14:tracePt t="101447" x="8929688" y="1625600"/>
          <p14:tracePt t="101464" x="8912225" y="1625600"/>
          <p14:tracePt t="101465" x="8875713" y="1616075"/>
          <p14:tracePt t="101480" x="8875713" y="1608138"/>
          <p14:tracePt t="101497" x="8867775" y="1608138"/>
          <p14:tracePt t="101516" x="8858250" y="1608138"/>
          <p14:tracePt t="101668" x="8848725" y="1608138"/>
          <p14:tracePt t="101680" x="8823325" y="1608138"/>
          <p14:tracePt t="101693" x="8705850" y="1608138"/>
          <p14:tracePt t="101706" x="8188325" y="1608138"/>
          <p14:tracePt t="101718" x="7323138" y="1625600"/>
          <p14:tracePt t="101731" x="6188075" y="1660525"/>
          <p14:tracePt t="101747" x="5768975" y="1679575"/>
          <p14:tracePt t="101763" x="5562600" y="1679575"/>
          <p14:tracePt t="101780" x="5446713" y="1687513"/>
          <p14:tracePt t="101798" x="5394325" y="1697038"/>
          <p14:tracePt t="101813" x="5384800" y="1697038"/>
          <p14:tracePt t="102074" x="5411788" y="1697038"/>
          <p14:tracePt t="102087" x="5473700" y="1697038"/>
          <p14:tracePt t="102099" x="5608638" y="1687513"/>
          <p14:tracePt t="102113" x="5813425" y="1660525"/>
          <p14:tracePt t="102129" x="6000750" y="1643063"/>
          <p14:tracePt t="102146" x="6072188" y="1643063"/>
          <p14:tracePt t="102163" x="6108700" y="1643063"/>
          <p14:tracePt t="102188" x="6116638" y="1643063"/>
          <p14:tracePt t="102239" x="6126163" y="1643063"/>
          <p14:tracePt t="102747" x="6134100" y="1643063"/>
          <p14:tracePt t="102761" x="6153150" y="1643063"/>
          <p14:tracePt t="102773" x="6180138" y="1643063"/>
          <p14:tracePt t="102785" x="6215063" y="1652588"/>
          <p14:tracePt t="102798" x="6242050" y="1660525"/>
          <p14:tracePt t="102811" x="6269038" y="1670050"/>
          <p14:tracePt t="102828" x="6286500" y="1670050"/>
          <p14:tracePt t="102845" x="6303963" y="1670050"/>
          <p14:tracePt t="102861" x="6323013" y="1679575"/>
          <p14:tracePt t="102878" x="6330950" y="1687513"/>
          <p14:tracePt t="102895" x="6348413" y="1687513"/>
          <p14:tracePt t="102912" x="6357938" y="1687513"/>
          <p14:tracePt t="102937" x="6367463" y="1687513"/>
          <p14:tracePt t="102963" x="6375400" y="1687513"/>
          <p14:tracePt t="103255" x="6384925" y="1687513"/>
          <p14:tracePt t="103268" x="6411913" y="1687513"/>
          <p14:tracePt t="103280" x="6429375" y="1687513"/>
          <p14:tracePt t="103294" x="6465888" y="1687513"/>
          <p14:tracePt t="103310" x="6500813" y="1687513"/>
          <p14:tracePt t="103327" x="6527800" y="1687513"/>
          <p14:tracePt t="103344" x="6562725" y="1687513"/>
          <p14:tracePt t="103382" x="6572250" y="1687513"/>
          <p14:tracePt t="103446" x="6581775" y="1687513"/>
          <p14:tracePt t="103623" x="6589713" y="1687513"/>
          <p14:tracePt t="103636" x="6608763" y="1687513"/>
          <p14:tracePt t="103649" x="6643688" y="1687513"/>
          <p14:tracePt t="103662" x="6742113" y="1687513"/>
          <p14:tracePt t="103676" x="6902450" y="1687513"/>
          <p14:tracePt t="103693" x="7108825" y="1687513"/>
          <p14:tracePt t="103710" x="7277100" y="1687513"/>
          <p14:tracePt t="103726" x="7412038" y="1687513"/>
          <p14:tracePt t="103743" x="7439025" y="1687513"/>
          <p14:tracePt t="103763" x="7446963" y="1687513"/>
          <p14:tracePt t="103864" x="7446963" y="1670050"/>
          <p14:tracePt t="103877" x="7446963" y="1652588"/>
          <p14:tracePt t="103890" x="7446963" y="1625600"/>
          <p14:tracePt t="103902" x="7446963" y="1608138"/>
          <p14:tracePt t="103915" x="7446963" y="1589088"/>
          <p14:tracePt t="103928" x="7439025" y="1562100"/>
          <p14:tracePt t="103954" x="7439025" y="1554163"/>
          <p14:tracePt t="103966" x="7439025" y="1536700"/>
          <p14:tracePt t="103992" x="7439025" y="1517650"/>
          <p14:tracePt t="104004" x="7439025" y="1500188"/>
          <p14:tracePt t="104017" x="7439025" y="1482725"/>
          <p14:tracePt t="104029" x="7439025" y="1446213"/>
          <p14:tracePt t="104043" x="7439025" y="1401763"/>
          <p14:tracePt t="104059" x="7446963" y="1374775"/>
          <p14:tracePt t="104076" x="7446963" y="1366838"/>
          <p14:tracePt t="104092" x="7456488" y="1347788"/>
          <p14:tracePt t="104131" x="7456488" y="1339850"/>
          <p14:tracePt t="104169" x="7456488" y="1330325"/>
          <p14:tracePt t="104232" x="7446963" y="1330325"/>
          <p14:tracePt t="104245" x="7419975" y="1330325"/>
          <p14:tracePt t="104258" x="7375525" y="1330325"/>
          <p14:tracePt t="104271" x="7304088" y="1384300"/>
          <p14:tracePt t="104283" x="7251700" y="1428750"/>
          <p14:tracePt t="104296" x="7215188" y="1509713"/>
          <p14:tracePt t="104309" x="7197725" y="1581150"/>
          <p14:tracePt t="104325" x="7197725" y="1670050"/>
          <p14:tracePt t="104342" x="7197725" y="1731963"/>
          <p14:tracePt t="104359" x="7277100" y="1803400"/>
          <p14:tracePt t="104375" x="7313613" y="1830388"/>
          <p14:tracePt t="104392" x="7385050" y="1857375"/>
          <p14:tracePt t="104408" x="7483475" y="1874838"/>
          <p14:tracePt t="104425" x="7661275" y="1893888"/>
          <p14:tracePt t="104441" x="7715250" y="1893888"/>
          <p14:tracePt t="104458" x="7751763" y="1893888"/>
          <p14:tracePt t="104475" x="7804150" y="1893888"/>
          <p14:tracePt t="104491" x="7813675" y="1884363"/>
          <p14:tracePt t="104508" x="7831138" y="1847850"/>
          <p14:tracePt t="104525" x="7858125" y="1758950"/>
          <p14:tracePt t="104541" x="7867650" y="1697038"/>
          <p14:tracePt t="104558" x="7867650" y="1643063"/>
          <p14:tracePt t="104575" x="7867650" y="1581150"/>
          <p14:tracePt t="104591" x="7867650" y="1554163"/>
          <p14:tracePt t="104608" x="7858125" y="1517650"/>
          <p14:tracePt t="104625" x="7831138" y="1509713"/>
          <p14:tracePt t="104641" x="7759700" y="1455738"/>
          <p14:tracePt t="104658" x="7705725" y="1438275"/>
          <p14:tracePt t="104675" x="7643813" y="1419225"/>
          <p14:tracePt t="104691" x="7589838" y="1411288"/>
          <p14:tracePt t="104708" x="7562850" y="1401763"/>
          <p14:tracePt t="104724" x="7554913" y="1393825"/>
          <p14:tracePt t="104741" x="7537450" y="1393825"/>
          <p14:tracePt t="104766" x="7518400" y="1393825"/>
          <p14:tracePt t="104803" x="7510463" y="1393825"/>
          <p14:tracePt t="104829" x="7500938" y="1393825"/>
          <p14:tracePt t="104841" x="7491413" y="1393825"/>
          <p14:tracePt t="104854" x="7483475" y="1393825"/>
          <p14:tracePt t="104867" x="7466013" y="1411288"/>
          <p14:tracePt t="104879" x="7456488" y="1428750"/>
          <p14:tracePt t="104893" x="7439025" y="1438275"/>
          <p14:tracePt t="104907" x="7429500" y="1465263"/>
          <p14:tracePt t="104924" x="7412038" y="1482725"/>
          <p14:tracePt t="104940" x="7402513" y="1509713"/>
          <p14:tracePt t="104957" x="7402513" y="1554163"/>
          <p14:tracePt t="104974" x="7402513" y="1571625"/>
          <p14:tracePt t="104990" x="7402513" y="1589088"/>
          <p14:tracePt t="105007" x="7419975" y="1633538"/>
          <p14:tracePt t="105024" x="7446963" y="1633538"/>
          <p14:tracePt t="105040" x="7456488" y="1643063"/>
          <p14:tracePt t="105057" x="7491413" y="1652588"/>
          <p14:tracePt t="105083" x="7500938" y="1652588"/>
          <p14:tracePt t="105108" x="7518400" y="1643063"/>
          <p14:tracePt t="105121" x="7527925" y="1616075"/>
          <p14:tracePt t="105133" x="7545388" y="1581150"/>
          <p14:tracePt t="105146" x="7572375" y="1517650"/>
          <p14:tracePt t="105159" x="7581900" y="1473200"/>
          <p14:tracePt t="105173" x="7589838" y="1419225"/>
          <p14:tracePt t="105190" x="7599363" y="1393825"/>
          <p14:tracePt t="105207" x="7599363" y="1339850"/>
          <p14:tracePt t="105223" x="7599363" y="1295400"/>
          <p14:tracePt t="105240" x="7599363" y="1276350"/>
          <p14:tracePt t="105257" x="7589838" y="1258888"/>
          <p14:tracePt t="105273" x="7545388" y="1231900"/>
          <p14:tracePt t="105290" x="7527925" y="1223963"/>
          <p14:tracePt t="105306" x="7510463" y="1214438"/>
          <p14:tracePt t="105324" x="7473950" y="1214438"/>
          <p14:tracePt t="105340" x="7466013" y="1214438"/>
          <p14:tracePt t="105357" x="7446963" y="1214438"/>
          <p14:tracePt t="105373" x="7439025" y="1214438"/>
          <p14:tracePt t="105390" x="7419975" y="1214438"/>
          <p14:tracePt t="105406" x="7402513" y="1214438"/>
          <p14:tracePt t="105423" x="7402513" y="1223963"/>
          <p14:tracePt t="105439" x="7375525" y="1285875"/>
          <p14:tracePt t="105456" x="7358063" y="1312863"/>
          <p14:tracePt t="105473" x="7358063" y="1357313"/>
          <p14:tracePt t="105490" x="7358063" y="1428750"/>
          <p14:tracePt t="105506" x="7358063" y="1465263"/>
          <p14:tracePt t="105523" x="7358063" y="1500188"/>
          <p14:tracePt t="105540" x="7375525" y="1589088"/>
          <p14:tracePt t="105556" x="7419975" y="1633538"/>
          <p14:tracePt t="105573" x="7466013" y="1660525"/>
          <p14:tracePt t="105589" x="7510463" y="1687513"/>
          <p14:tracePt t="105606" x="7634288" y="1724025"/>
          <p14:tracePt t="105622" x="7688263" y="1731963"/>
          <p14:tracePt t="105639" x="7742238" y="1731963"/>
          <p14:tracePt t="105656" x="7796213" y="1731963"/>
          <p14:tracePt t="105672" x="7804150" y="1731963"/>
          <p14:tracePt t="105692" x="7813675" y="1731963"/>
          <p14:tracePt t="105706" x="7813675" y="1724025"/>
          <p14:tracePt t="105722" x="7831138" y="1687513"/>
          <p14:tracePt t="105739" x="7840663" y="1652588"/>
          <p14:tracePt t="105756" x="7848600" y="1544638"/>
          <p14:tracePt t="105772" x="7848600" y="1509713"/>
          <p14:tracePt t="105789" x="7848600" y="1482725"/>
          <p14:tracePt t="105806" x="7840663" y="1438275"/>
          <p14:tracePt t="105822" x="7813675" y="1411288"/>
          <p14:tracePt t="105839" x="7796213" y="1401763"/>
          <p14:tracePt t="105855" x="7769225" y="1384300"/>
          <p14:tracePt t="105872" x="7697788" y="1366838"/>
          <p14:tracePt t="105889" x="7653338" y="1357313"/>
          <p14:tracePt t="105905" x="7616825" y="1357313"/>
          <p14:tracePt t="105922" x="7545388" y="1357313"/>
          <p14:tracePt t="105939" x="7518400" y="1357313"/>
          <p14:tracePt t="105955" x="7500938" y="1357313"/>
          <p14:tracePt t="105972" x="7483475" y="1357313"/>
          <p14:tracePt t="105988" x="7466013" y="1357313"/>
          <p14:tracePt t="106005" x="7456488" y="1357313"/>
          <p14:tracePt t="106022" x="7419975" y="1393825"/>
          <p14:tracePt t="106038" x="7402513" y="1419225"/>
          <p14:tracePt t="106055" x="7402513" y="1438275"/>
          <p14:tracePt t="106072" x="7402513" y="1482725"/>
          <p14:tracePt t="106072" x="7394575" y="1509713"/>
          <p14:tracePt t="106088" x="7394575" y="1544638"/>
          <p14:tracePt t="106105" x="7394575" y="1571625"/>
          <p14:tracePt t="106121" x="7402513" y="1616075"/>
          <p14:tracePt t="106138" x="7500938" y="1704975"/>
          <p14:tracePt t="106155" x="7562850" y="1724025"/>
          <p14:tracePt t="106171" x="7643813" y="1751013"/>
          <p14:tracePt t="106188" x="7742238" y="1768475"/>
          <p14:tracePt t="106205" x="7804150" y="1768475"/>
          <p14:tracePt t="106221" x="7840663" y="1768475"/>
          <p14:tracePt t="106238" x="7885113" y="1768475"/>
          <p14:tracePt t="106263" x="7894638" y="1768475"/>
          <p14:tracePt t="106314" x="7902575" y="1768475"/>
          <p14:tracePt t="106428" x="7912100" y="1768475"/>
          <p14:tracePt t="106454" x="7920038" y="1768475"/>
          <p14:tracePt t="111460" x="7920038" y="1758950"/>
          <p14:tracePt t="111472" x="7875588" y="1751013"/>
          <p14:tracePt t="111485" x="7813675" y="1724025"/>
          <p14:tracePt t="111498" x="7724775" y="1697038"/>
          <p14:tracePt t="111511" x="7661275" y="1660525"/>
          <p14:tracePt t="111528" x="7626350" y="1633538"/>
          <p14:tracePt t="111544" x="7599363" y="1616075"/>
          <p14:tracePt t="111561" x="7589838" y="1598613"/>
          <p14:tracePt t="111578" x="7581900" y="1589088"/>
          <p14:tracePt t="111594" x="7572375" y="1581150"/>
          <p14:tracePt t="111611" x="7572375" y="1571625"/>
          <p14:tracePt t="111628" x="7572375" y="1544638"/>
          <p14:tracePt t="111644" x="7572375" y="1527175"/>
          <p14:tracePt t="111661" x="7572375" y="1517650"/>
          <p14:tracePt t="111678" x="7572375" y="1490663"/>
          <p14:tracePt t="111694" x="7572375" y="1455738"/>
          <p14:tracePt t="111711" x="7562850" y="1428750"/>
          <p14:tracePt t="111728" x="7562850" y="1384300"/>
          <p14:tracePt t="111744" x="7554913" y="1374775"/>
          <p14:tracePt t="111761" x="7545388" y="1357313"/>
          <p14:tracePt t="111866" x="7537450" y="1357313"/>
          <p14:tracePt t="111917" x="7537450" y="1366838"/>
          <p14:tracePt t="111929" x="7537450" y="1374775"/>
          <p14:tracePt t="111942" x="7527925" y="1374775"/>
          <p14:tracePt t="111955" x="7527925" y="1384300"/>
          <p14:tracePt t="112234" x="7527925" y="1401763"/>
          <p14:tracePt t="112247" x="7527925" y="1438275"/>
          <p14:tracePt t="112260" x="7527925" y="1544638"/>
          <p14:tracePt t="112272" x="7527925" y="1741488"/>
          <p14:tracePt t="112285" x="7537450" y="2170113"/>
          <p14:tracePt t="112298" x="7554913" y="2571750"/>
          <p14:tracePt t="112311" x="7581900" y="2901950"/>
          <p14:tracePt t="112326" x="7599363" y="3081338"/>
          <p14:tracePt t="112343" x="7599363" y="3232150"/>
          <p14:tracePt t="112360" x="7599363" y="3357563"/>
          <p14:tracePt t="112376" x="7599363" y="3446463"/>
          <p14:tracePt t="112565" x="7599363" y="3438525"/>
          <p14:tracePt t="112577" x="7599363" y="3419475"/>
          <p14:tracePt t="112590" x="7599363" y="3394075"/>
          <p14:tracePt t="112603" x="7599363" y="3348038"/>
          <p14:tracePt t="112615" x="7599363" y="3286125"/>
          <p14:tracePt t="112628" x="7599363" y="3187700"/>
          <p14:tracePt t="112642" x="7599363" y="3098800"/>
          <p14:tracePt t="112659" x="7599363" y="3036888"/>
          <p14:tracePt t="112676" x="7599363" y="2990850"/>
          <p14:tracePt t="112692" x="7599363" y="2894013"/>
          <p14:tracePt t="112709" x="7599363" y="2857500"/>
          <p14:tracePt t="112726" x="7599363" y="2803525"/>
          <p14:tracePt t="112742" x="7599363" y="2751138"/>
          <p14:tracePt t="112759" x="7599363" y="2732088"/>
          <p14:tracePt t="112775" x="7599363" y="2714625"/>
          <p14:tracePt t="112792" x="7581900" y="2679700"/>
          <p14:tracePt t="112809" x="7572375" y="2670175"/>
          <p14:tracePt t="112825" x="7562850" y="2660650"/>
          <p14:tracePt t="112842" x="7562850" y="2652713"/>
          <p14:tracePt t="112859" x="7554913" y="2652713"/>
          <p14:tracePt t="112875" x="7545388" y="2643188"/>
          <p14:tracePt t="112894" x="7537450" y="2633663"/>
          <p14:tracePt t="112919" x="7537450" y="2625725"/>
          <p14:tracePt t="112945" x="7537450" y="2608263"/>
          <p14:tracePt t="112970" x="7537450" y="2598738"/>
          <p14:tracePt t="112995" x="7537450" y="2589213"/>
          <p14:tracePt t="113021" x="7527925" y="2589213"/>
          <p14:tracePt t="113034" x="7527925" y="2581275"/>
          <p14:tracePt t="113046" x="7527925" y="2571750"/>
          <p14:tracePt t="113403" x="7537450" y="2571750"/>
          <p14:tracePt t="113415" x="7554913" y="2571750"/>
          <p14:tracePt t="113428" x="7589838" y="2571750"/>
          <p14:tracePt t="113442" x="7626350" y="2571750"/>
          <p14:tracePt t="113458" x="7643813" y="2571750"/>
          <p14:tracePt t="113474" x="7661275" y="2571750"/>
          <p14:tracePt t="113491" x="7680325" y="2571750"/>
          <p14:tracePt t="113507" x="7688263" y="2571750"/>
          <p14:tracePt t="113529" x="7697788" y="2571750"/>
          <p14:tracePt t="113542" x="7715250" y="2571750"/>
          <p14:tracePt t="113557" x="7732713" y="2571750"/>
          <p14:tracePt t="113574" x="7759700" y="2571750"/>
          <p14:tracePt t="113591" x="7777163" y="2571750"/>
          <p14:tracePt t="113609" x="7823200" y="2581275"/>
          <p14:tracePt t="113643" x="7831138" y="2581275"/>
          <p14:tracePt t="113669" x="7831138" y="2589213"/>
          <p14:tracePt t="113961" x="7831138" y="2562225"/>
          <p14:tracePt t="113974" x="7813675" y="2473325"/>
          <p14:tracePt t="113986" x="7786688" y="2330450"/>
          <p14:tracePt t="113999" x="7742238" y="2044700"/>
          <p14:tracePt t="114012" x="7697788" y="1776413"/>
          <p14:tracePt t="114024" x="7670800" y="1616075"/>
          <p14:tracePt t="114040" x="7661275" y="1544638"/>
          <p14:tracePt t="114056" x="7653338" y="1490663"/>
          <p14:tracePt t="114073" x="7653338" y="1455738"/>
          <p14:tracePt t="114090" x="7653338" y="1419225"/>
          <p14:tracePt t="114106" x="7653338" y="1401763"/>
          <p14:tracePt t="114123" x="7653338" y="1393825"/>
          <p14:tracePt t="114139" x="7653338" y="1374775"/>
          <p14:tracePt t="114156" x="7653338" y="1366838"/>
          <p14:tracePt t="114189" x="7653338" y="1357313"/>
          <p14:tracePt t="114228" x="7653338" y="1347788"/>
          <p14:tracePt t="114253" x="7661275" y="1347788"/>
          <p14:tracePt t="114266" x="7697788" y="1347788"/>
          <p14:tracePt t="114278" x="7759700" y="1347788"/>
          <p14:tracePt t="114291" x="7858125" y="1347788"/>
          <p14:tracePt t="114306" x="7956550" y="1347788"/>
          <p14:tracePt t="114322" x="8045450" y="1366838"/>
          <p14:tracePt t="114339" x="8108950" y="1401763"/>
          <p14:tracePt t="114356" x="8224838" y="1536700"/>
          <p14:tracePt t="114372" x="8277225" y="1687513"/>
          <p14:tracePt t="114389" x="8358188" y="1938338"/>
          <p14:tracePt t="114406" x="8447088" y="2482850"/>
          <p14:tracePt t="114422" x="8474075" y="2724150"/>
          <p14:tracePt t="114439" x="8483600" y="2874963"/>
          <p14:tracePt t="114456" x="8483600" y="3062288"/>
          <p14:tracePt t="114472" x="8483600" y="3081338"/>
          <p14:tracePt t="114489" x="8483600" y="3089275"/>
          <p14:tracePt t="114507" x="8483600" y="3098800"/>
          <p14:tracePt t="114532" x="8466138" y="3098800"/>
          <p14:tracePt t="114545" x="8394700" y="3062288"/>
          <p14:tracePt t="114558" x="8286750" y="3009900"/>
          <p14:tracePt t="114572" x="8116888" y="2938463"/>
          <p14:tracePt t="114589" x="7983538" y="2884488"/>
          <p14:tracePt t="114605" x="7875588" y="2840038"/>
          <p14:tracePt t="114622" x="7777163" y="2803525"/>
          <p14:tracePt t="114640" x="7759700" y="2803525"/>
          <p14:tracePt t="114659" x="7751763" y="2803525"/>
          <p14:tracePt t="114710" x="7751763" y="2795588"/>
          <p14:tracePt t="114824" x="7759700" y="2786063"/>
          <p14:tracePt t="114850" x="7759700" y="2776538"/>
          <p14:tracePt t="114875" x="7769225" y="2768600"/>
          <p14:tracePt t="114888" x="7769225" y="2751138"/>
          <p14:tracePt t="114901" x="7777163" y="2741613"/>
          <p14:tracePt t="114913" x="7786688" y="2714625"/>
          <p14:tracePt t="114926" x="7786688" y="2697163"/>
          <p14:tracePt t="114941" x="7786688" y="2670175"/>
          <p14:tracePt t="114955" x="7786688" y="2660650"/>
          <p14:tracePt t="114976" x="7777163" y="2643188"/>
          <p14:tracePt t="114990" x="7769225" y="2643188"/>
          <p14:tracePt t="115004" x="7759700" y="2633663"/>
          <p14:tracePt t="115021" x="7742238" y="2625725"/>
          <p14:tracePt t="115038" x="7732713" y="2616200"/>
          <p14:tracePt t="115054" x="7715250" y="2608263"/>
          <p14:tracePt t="115071" x="7705725" y="2608263"/>
          <p14:tracePt t="115088" x="7697788" y="2608263"/>
          <p14:tracePt t="115104" x="7688263" y="2608263"/>
          <p14:tracePt t="115121" x="7680325" y="2608263"/>
          <p14:tracePt t="115141" x="7670800" y="2608263"/>
          <p14:tracePt t="115167" x="7653338" y="2608263"/>
          <p14:tracePt t="115192" x="7643813" y="2608263"/>
          <p14:tracePt t="115205" x="7634288" y="2608263"/>
          <p14:tracePt t="115218" x="7626350" y="2608263"/>
          <p14:tracePt t="115243" x="7616825" y="2608263"/>
          <p14:tracePt t="115268" x="7608888" y="2608263"/>
          <p14:tracePt t="115307" x="7599363" y="2608263"/>
          <p14:tracePt t="115332" x="7589838" y="2608263"/>
          <p14:tracePt t="115370" x="7589838" y="2598738"/>
          <p14:tracePt t="115383" x="7581900" y="2598738"/>
          <p14:tracePt t="115586" x="7599363" y="2598738"/>
          <p14:tracePt t="115599" x="7626350" y="2598738"/>
          <p14:tracePt t="115611" x="7643813" y="2598738"/>
          <p14:tracePt t="115624" x="7670800" y="2598738"/>
          <p14:tracePt t="115637" x="7688263" y="2598738"/>
          <p14:tracePt t="115653" x="7705725" y="2589213"/>
          <p14:tracePt t="115670" x="7732713" y="2589213"/>
          <p14:tracePt t="115687" x="7759700" y="2589213"/>
          <p14:tracePt t="115703" x="7823200" y="2589213"/>
          <p14:tracePt t="115720" x="7848600" y="2589213"/>
          <p14:tracePt t="115736" x="7858125" y="2581275"/>
          <p14:tracePt t="115753" x="7875588" y="2581275"/>
          <p14:tracePt t="115770" x="7885113" y="2581275"/>
          <p14:tracePt t="115786" x="7894638" y="2581275"/>
          <p14:tracePt t="115803" x="7912100" y="2581275"/>
          <p14:tracePt t="115820" x="7929563" y="2581275"/>
          <p14:tracePt t="115836" x="7939088" y="2571750"/>
          <p14:tracePt t="115853" x="7947025" y="2571750"/>
          <p14:tracePt t="116069" x="7956550" y="2571750"/>
          <p14:tracePt t="116081" x="7991475" y="2571750"/>
          <p14:tracePt t="116094" x="8037513" y="2571750"/>
          <p14:tracePt t="116107" x="8099425" y="2571750"/>
          <p14:tracePt t="116120" x="8170863" y="2571750"/>
          <p14:tracePt t="116136" x="8205788" y="2571750"/>
          <p14:tracePt t="116152" x="8232775" y="2571750"/>
          <p14:tracePt t="116169" x="8251825" y="2571750"/>
          <p14:tracePt t="116185" x="8259763" y="2571750"/>
          <p14:tracePt t="116208" x="8269288" y="2571750"/>
          <p14:tracePt t="116462" x="8242300" y="2544763"/>
          <p14:tracePt t="116475" x="8197850" y="2490788"/>
          <p14:tracePt t="116488" x="8081963" y="2347913"/>
          <p14:tracePt t="116502" x="7831138" y="2089150"/>
          <p14:tracePt t="116518" x="7608888" y="1830388"/>
          <p14:tracePt t="116535" x="7439025" y="1598613"/>
          <p14:tracePt t="116552" x="7331075" y="1465263"/>
          <p14:tracePt t="116568" x="7323138" y="1446213"/>
          <p14:tracePt t="116585" x="7304088" y="1428750"/>
          <p14:tracePt t="116602" x="7296150" y="1393825"/>
          <p14:tracePt t="116618" x="7286625" y="1384300"/>
          <p14:tracePt t="116635" x="7286625" y="1366838"/>
          <p14:tracePt t="116651" x="7286625" y="1357313"/>
          <p14:tracePt t="116668" x="7286625" y="1339850"/>
          <p14:tracePt t="116685" x="7286625" y="1330325"/>
          <p14:tracePt t="116701" x="7286625" y="1322388"/>
          <p14:tracePt t="116729" x="7286625" y="1312863"/>
          <p14:tracePt t="116919" x="7304088" y="1312863"/>
          <p14:tracePt t="116932" x="7323138" y="1322388"/>
          <p14:tracePt t="116945" x="7375525" y="1347788"/>
          <p14:tracePt t="116958" x="7419975" y="1384300"/>
          <p14:tracePt t="116970" x="7473950" y="1411288"/>
          <p14:tracePt t="116984" x="7500938" y="1446213"/>
          <p14:tracePt t="117001" x="7518400" y="1446213"/>
          <p14:tracePt t="117017" x="7527925" y="1465263"/>
          <p14:tracePt t="117034" x="7537450" y="1473200"/>
          <p14:tracePt t="117051" x="7537450" y="1482725"/>
          <p14:tracePt t="117161" x="7518400" y="1482725"/>
          <p14:tracePt t="117174" x="7500938" y="1482725"/>
          <p14:tracePt t="117186" x="7473950" y="1482725"/>
          <p14:tracePt t="117200" x="7439025" y="1455738"/>
          <p14:tracePt t="117217" x="7419975" y="1438275"/>
          <p14:tracePt t="117234" x="7394575" y="1384300"/>
          <p14:tracePt t="117250" x="7358063" y="1285875"/>
          <p14:tracePt t="117267" x="7348538" y="1250950"/>
          <p14:tracePt t="117283" x="7348538" y="1214438"/>
          <p14:tracePt t="117300" x="7402513" y="1160463"/>
          <p14:tracePt t="117317" x="7456488" y="1133475"/>
          <p14:tracePt t="117333" x="7510463" y="1125538"/>
          <p14:tracePt t="117350" x="7572375" y="1108075"/>
          <p14:tracePt t="117367" x="7705725" y="1098550"/>
          <p14:tracePt t="117383" x="7796213" y="1108075"/>
          <p14:tracePt t="117400" x="7875588" y="1152525"/>
          <p14:tracePt t="117416" x="7991475" y="1285875"/>
          <p14:tracePt t="117433" x="8037513" y="1374775"/>
          <p14:tracePt t="117450" x="8062913" y="1473200"/>
          <p14:tracePt t="117466" x="8081963" y="1660525"/>
          <p14:tracePt t="117483" x="8081963" y="1741488"/>
          <p14:tracePt t="117500" x="8081963" y="1803400"/>
          <p14:tracePt t="117517" x="8081963" y="1847850"/>
          <p14:tracePt t="117533" x="8072438" y="1857375"/>
          <p14:tracePt t="117551" x="8054975" y="1857375"/>
          <p14:tracePt t="117566" x="7929563" y="1847850"/>
          <p14:tracePt t="117583" x="7848600" y="1803400"/>
          <p14:tracePt t="117600" x="7751763" y="1741488"/>
          <p14:tracePt t="117616" x="7670800" y="1670050"/>
          <p14:tracePt t="117633" x="7562850" y="1571625"/>
          <p14:tracePt t="117650" x="7545388" y="1544638"/>
          <p14:tracePt t="117666" x="7527925" y="1517650"/>
          <p14:tracePt t="117683" x="7527925" y="1465263"/>
          <p14:tracePt t="117699" x="7518400" y="1446213"/>
          <p14:tracePt t="117716" x="7518400" y="1428750"/>
          <p14:tracePt t="117733" x="7518400" y="1411288"/>
          <p14:tracePt t="117749" x="7518400" y="1401763"/>
          <p14:tracePt t="117766" x="7518400" y="1393825"/>
          <p14:tracePt t="117783" x="7518400" y="1384300"/>
          <p14:tracePt t="117799" x="7545388" y="1384300"/>
          <p14:tracePt t="117816" x="7562850" y="1384300"/>
          <p14:tracePt t="117833" x="7643813" y="1384300"/>
          <p14:tracePt t="117849" x="7705725" y="1384300"/>
          <p14:tracePt t="117866" x="7759700" y="1393825"/>
          <p14:tracePt t="117882" x="7804150" y="1419225"/>
          <p14:tracePt t="117899" x="7858125" y="1473200"/>
          <p14:tracePt t="117916" x="7867650" y="1490663"/>
          <p14:tracePt t="117932" x="7867650" y="1509713"/>
          <p14:tracePt t="117949" x="7875588" y="1517650"/>
          <p14:tracePt t="117998" x="7875588" y="1527175"/>
          <p14:tracePt t="118036" x="7867650" y="1527175"/>
          <p14:tracePt t="118049" x="7848600" y="1527175"/>
          <p14:tracePt t="118061" x="7840663" y="1527175"/>
          <p14:tracePt t="118074" x="7804150" y="1536700"/>
          <p14:tracePt t="118087" x="7786688" y="1544638"/>
          <p14:tracePt t="118100" x="7759700" y="1554163"/>
          <p14:tracePt t="118115" x="7742238" y="1581150"/>
          <p14:tracePt t="118132" x="7724775" y="1589088"/>
          <p14:tracePt t="118149" x="7715250" y="1608138"/>
          <p14:tracePt t="118165" x="7697788" y="1625600"/>
          <p14:tracePt t="118189" x="7697788" y="1633538"/>
          <p14:tracePt t="118252" x="7697788" y="1643063"/>
          <p14:tracePt t="118290" x="7697788" y="1660525"/>
          <p14:tracePt t="118303" x="7697788" y="1670050"/>
          <p14:tracePt t="118315" x="7697788" y="1679575"/>
          <p14:tracePt t="118341" x="7697788" y="1687513"/>
          <p14:tracePt t="119790" x="7697788" y="1697038"/>
          <p14:tracePt t="119803" x="7697788" y="1724025"/>
          <p14:tracePt t="119815" x="7697788" y="1785938"/>
          <p14:tracePt t="119829" x="7688263" y="1919288"/>
          <p14:tracePt t="119845" x="7670800" y="2143125"/>
          <p14:tracePt t="119862" x="7661275" y="2401888"/>
          <p14:tracePt t="119879" x="7616825" y="2670175"/>
          <p14:tracePt t="119895" x="7599363" y="2768600"/>
          <p14:tracePt t="119912" x="7581900" y="2822575"/>
          <p14:tracePt t="119928" x="7581900" y="2840038"/>
          <p14:tracePt t="119945" x="7572375" y="2857500"/>
          <p14:tracePt t="119962" x="7562850" y="2857500"/>
          <p14:tracePt t="119981" x="7562850" y="2867025"/>
          <p14:tracePt t="120019" x="7554913" y="2867025"/>
          <p14:tracePt t="120082" x="7545388" y="2867025"/>
          <p14:tracePt t="120120" x="7537450" y="2867025"/>
          <p14:tracePt t="120146" x="7527925" y="2874963"/>
          <p14:tracePt t="120158" x="7518400" y="2874963"/>
          <p14:tracePt t="120171" x="7510463" y="2874963"/>
          <p14:tracePt t="120184" x="7510463" y="2884488"/>
          <p14:tracePt t="120209" x="7500938" y="2884488"/>
          <p14:tracePt t="120234" x="7500938" y="2894013"/>
          <p14:tracePt t="120272" x="7500938" y="2874963"/>
          <p14:tracePt t="120285" x="7500938" y="2847975"/>
          <p14:tracePt t="120298" x="7500938" y="2813050"/>
          <p14:tracePt t="120311" x="7500938" y="2776538"/>
          <p14:tracePt t="120328" x="7500938" y="2741613"/>
          <p14:tracePt t="120344" x="7500938" y="2724150"/>
          <p14:tracePt t="120362" x="7500938" y="2705100"/>
          <p14:tracePt t="120400" x="7500938" y="2697163"/>
          <p14:tracePt t="120476" x="7500938" y="2687638"/>
          <p14:tracePt t="120501" x="7510463" y="2679700"/>
          <p14:tracePt t="120514" x="7527925" y="2670175"/>
          <p14:tracePt t="120527" x="7545388" y="2652713"/>
          <p14:tracePt t="120539" x="7562850" y="2633663"/>
          <p14:tracePt t="120552" x="7581900" y="2616200"/>
          <p14:tracePt t="120564" x="7589838" y="2598738"/>
          <p14:tracePt t="120577" x="7599363" y="2598738"/>
          <p14:tracePt t="120594" x="7608888" y="2581275"/>
          <p14:tracePt t="120610" x="7616825" y="2581275"/>
          <p14:tracePt t="120628" x="7626350" y="2581275"/>
          <p14:tracePt t="121048" x="7634288" y="2581275"/>
          <p14:tracePt t="121061" x="7661275" y="2581275"/>
          <p14:tracePt t="121073" x="7705725" y="2581275"/>
          <p14:tracePt t="121086" x="7823200" y="2581275"/>
          <p14:tracePt t="121098" x="7974013" y="2581275"/>
          <p14:tracePt t="121111" x="8089900" y="2589213"/>
          <p14:tracePt t="121126" x="8134350" y="2589213"/>
          <p14:tracePt t="121143" x="8153400" y="2589213"/>
          <p14:tracePt t="121159" x="8161338" y="2589213"/>
          <p14:tracePt t="121176" x="8170863" y="2589213"/>
          <p14:tracePt t="121467" x="8170863" y="2581275"/>
          <p14:tracePt t="121606" x="8180388" y="2581275"/>
          <p14:tracePt t="121632" x="8188325" y="2581275"/>
          <p14:tracePt t="121644" x="8197850" y="2581275"/>
          <p14:tracePt t="121657" x="8205788" y="2581275"/>
          <p14:tracePt t="121670" x="8215313" y="2581275"/>
          <p14:tracePt t="121683" x="8224838" y="2581275"/>
          <p14:tracePt t="121695" x="8232775" y="2581275"/>
          <p14:tracePt t="121708" x="8242300" y="2581275"/>
          <p14:tracePt t="121759" x="8251825" y="2581275"/>
          <p14:tracePt t="123500" x="8286750" y="2581275"/>
          <p14:tracePt t="123512" x="8394700" y="2581275"/>
          <p14:tracePt t="123525" x="8616950" y="2581275"/>
          <p14:tracePt t="123538" x="8991600" y="2589213"/>
          <p14:tracePt t="123555" x="9304338" y="2652713"/>
          <p14:tracePt t="123571" x="9518650" y="2741613"/>
          <p14:tracePt t="123588" x="9698038" y="2884488"/>
          <p14:tracePt t="123605" x="9742488" y="2928938"/>
          <p14:tracePt t="123621" x="9769475" y="2965450"/>
          <p14:tracePt t="123638" x="9769475" y="2982913"/>
          <p14:tracePt t="123655" x="9777413" y="2990850"/>
          <p14:tracePt t="123843" x="9769475" y="2990850"/>
          <p14:tracePt t="123855" x="9742488" y="2990850"/>
          <p14:tracePt t="123868" x="9688513" y="2973388"/>
          <p14:tracePt t="123881" x="9599613" y="2946400"/>
          <p14:tracePt t="123893" x="9439275" y="2901950"/>
          <p14:tracePt t="123906" x="9215438" y="2847975"/>
          <p14:tracePt t="123921" x="9072563" y="2813050"/>
          <p14:tracePt t="123937" x="8947150" y="2795588"/>
          <p14:tracePt t="123954" x="8858250" y="2786063"/>
          <p14:tracePt t="123971" x="8786813" y="2786063"/>
          <p14:tracePt t="124173" x="8759825" y="2786063"/>
          <p14:tracePt t="124185" x="8705850" y="2786063"/>
          <p14:tracePt t="124198" x="8572500" y="2776538"/>
          <p14:tracePt t="124211" x="8323263" y="2751138"/>
          <p14:tracePt t="124223" x="7947025" y="2714625"/>
          <p14:tracePt t="124237" x="7705725" y="2687638"/>
          <p14:tracePt t="124253" x="7608888" y="2687638"/>
          <p14:tracePt t="124270" x="7518400" y="2687638"/>
          <p14:tracePt t="124287" x="7429500" y="2687638"/>
          <p14:tracePt t="124303" x="7419975" y="2687638"/>
          <p14:tracePt t="124320" x="7412038" y="2687638"/>
          <p14:tracePt t="124338" x="7402513" y="2687638"/>
          <p14:tracePt t="124490" x="7394575" y="2679700"/>
          <p14:tracePt t="124502" x="7385050" y="2679700"/>
          <p14:tracePt t="124515" x="7375525" y="2670175"/>
          <p14:tracePt t="124528" x="7367588" y="2660650"/>
          <p14:tracePt t="124540" x="7358063" y="2660650"/>
          <p14:tracePt t="124566" x="7348538" y="2652713"/>
          <p14:tracePt t="124629" x="7348538" y="2643188"/>
          <p14:tracePt t="124655" x="7358063" y="2633663"/>
          <p14:tracePt t="124668" x="7412038" y="2633663"/>
          <p14:tracePt t="124680" x="7483475" y="2608263"/>
          <p14:tracePt t="124693" x="7572375" y="2589213"/>
          <p14:tracePt t="124705" x="7670800" y="2571750"/>
          <p14:tracePt t="124719" x="7697788" y="2562225"/>
          <p14:tracePt t="124736" x="7715250" y="2554288"/>
          <p14:tracePt t="124752" x="7724775" y="2554288"/>
          <p14:tracePt t="124769" x="7732713" y="2554288"/>
          <p14:tracePt t="124820" x="7742238" y="2554288"/>
          <p14:tracePt t="125100" x="7732713" y="2554288"/>
          <p14:tracePt t="125112" x="7724775" y="2554288"/>
          <p14:tracePt t="125124" x="7697788" y="2554288"/>
          <p14:tracePt t="125137" x="7661275" y="2554288"/>
          <p14:tracePt t="125152" x="7626350" y="2554288"/>
          <p14:tracePt t="125168" x="7589838" y="2554288"/>
          <p14:tracePt t="125185" x="7572375" y="2554288"/>
          <p14:tracePt t="125202" x="7554913" y="2562225"/>
          <p14:tracePt t="125218" x="7545388" y="2562225"/>
          <p14:tracePt t="125252" x="7537450" y="2562225"/>
          <p14:tracePt t="125378" x="7554913" y="2562225"/>
          <p14:tracePt t="125391" x="7608888" y="2562225"/>
          <p14:tracePt t="125404" x="7742238" y="2562225"/>
          <p14:tracePt t="125418" x="7956550" y="2536825"/>
          <p14:tracePt t="125434" x="8215313" y="2509838"/>
          <p14:tracePt t="125451" x="8313738" y="2500313"/>
          <p14:tracePt t="125468" x="8375650" y="2490788"/>
          <p14:tracePt t="125485" x="8385175" y="2490788"/>
          <p14:tracePt t="125501" x="8394700" y="2490788"/>
          <p14:tracePt t="125543" x="8402638" y="2490788"/>
          <p14:tracePt t="125683" x="8412163" y="2490788"/>
          <p14:tracePt t="125696" x="8439150" y="2490788"/>
          <p14:tracePt t="125708" x="8483600" y="2490788"/>
          <p14:tracePt t="125721" x="8582025" y="2490788"/>
          <p14:tracePt t="125735" x="8688388" y="2490788"/>
          <p14:tracePt t="125751" x="8796338" y="2490788"/>
          <p14:tracePt t="125767" x="8894763" y="2500313"/>
          <p14:tracePt t="125784" x="9045575" y="2544763"/>
          <p14:tracePt t="125800" x="9099550" y="2571750"/>
          <p14:tracePt t="125817" x="9144000" y="2589213"/>
          <p14:tracePt t="125834" x="9170988" y="2616200"/>
          <p14:tracePt t="125850" x="9205913" y="2616200"/>
          <p14:tracePt t="126090" x="9215438" y="2616200"/>
          <p14:tracePt t="126102" x="9224963" y="2616200"/>
          <p14:tracePt t="126115" x="9232900" y="2625725"/>
          <p14:tracePt t="126128" x="9259888" y="2643188"/>
          <p14:tracePt t="126140" x="9277350" y="2643188"/>
          <p14:tracePt t="126153" x="9304338" y="2660650"/>
          <p14:tracePt t="126167" x="9323388" y="2670175"/>
          <p14:tracePt t="126183" x="9323388" y="2679700"/>
          <p14:tracePt t="126200" x="9331325" y="2679700"/>
          <p14:tracePt t="126217" x="9340850" y="2687638"/>
          <p14:tracePt t="126432" x="9348788" y="2687638"/>
          <p14:tracePt t="126483" x="9348788" y="2697163"/>
          <p14:tracePt t="126496" x="9358313" y="2697163"/>
          <p14:tracePt t="126572" x="9367838" y="2697163"/>
          <p14:tracePt t="126648" x="9358313" y="2697163"/>
          <p14:tracePt t="126661" x="9313863" y="2697163"/>
          <p14:tracePt t="126673" x="9205913" y="2697163"/>
          <p14:tracePt t="126686" x="9037638" y="2697163"/>
          <p14:tracePt t="126699" x="8804275" y="2697163"/>
          <p14:tracePt t="126715" x="8572500" y="2670175"/>
          <p14:tracePt t="126732" x="8474075" y="2670175"/>
          <p14:tracePt t="126749" x="8385175" y="2660650"/>
          <p14:tracePt t="126766" x="8358188" y="2652713"/>
          <p14:tracePt t="126782" x="8331200" y="2652713"/>
          <p14:tracePt t="126798" x="8286750" y="2633663"/>
          <p14:tracePt t="126815" x="8215313" y="2625725"/>
          <p14:tracePt t="126832" x="8180388" y="2625725"/>
          <p14:tracePt t="126848" x="8161338" y="2625725"/>
          <p14:tracePt t="126865" x="8126413" y="2608263"/>
          <p14:tracePt t="126882" x="8108950" y="2608263"/>
          <p14:tracePt t="126898" x="8089900" y="2598738"/>
          <p14:tracePt t="126915" x="8081963" y="2598738"/>
          <p14:tracePt t="126932" x="8072438" y="2598738"/>
          <p14:tracePt t="126948" x="8062913" y="2589213"/>
          <p14:tracePt t="126978" x="8054975" y="2581275"/>
          <p14:tracePt t="127003" x="8054975" y="2571750"/>
          <p14:tracePt t="127143" x="8045450" y="2571750"/>
          <p14:tracePt t="127359" x="8045450" y="2562225"/>
          <p14:tracePt t="129506" x="8062913" y="2562225"/>
          <p14:tracePt t="129518" x="8099425" y="2562225"/>
          <p14:tracePt t="129531" x="8180388" y="2562225"/>
          <p14:tracePt t="129544" x="8286750" y="2562225"/>
          <p14:tracePt t="129560" x="8412163" y="2562225"/>
          <p14:tracePt t="129577" x="8474075" y="2562225"/>
          <p14:tracePt t="129593" x="8501063" y="2571750"/>
          <p14:tracePt t="129610" x="8528050" y="2571750"/>
          <p14:tracePt t="129627" x="8537575" y="2571750"/>
          <p14:tracePt t="129645" x="8545513" y="2571750"/>
          <p14:tracePt t="129659" x="8562975" y="2571750"/>
          <p14:tracePt t="129676" x="8582025" y="2571750"/>
          <p14:tracePt t="130217" x="8555038" y="2571750"/>
          <p14:tracePt t="130230" x="8518525" y="2571750"/>
          <p14:tracePt t="130243" x="8420100" y="2571750"/>
          <p14:tracePt t="130255" x="8286750" y="2571750"/>
          <p14:tracePt t="130268" x="8072438" y="2571750"/>
          <p14:tracePt t="130280" x="7867650" y="2571750"/>
          <p14:tracePt t="130293" x="7732713" y="2571750"/>
          <p14:tracePt t="130308" x="7653338" y="2571750"/>
          <p14:tracePt t="130325" x="7581900" y="2571750"/>
          <p14:tracePt t="130342" x="7527925" y="2571750"/>
          <p14:tracePt t="130358" x="7473950" y="2571750"/>
          <p14:tracePt t="130375" x="7456488" y="2571750"/>
          <p14:tracePt t="130392" x="7446963" y="2571750"/>
          <p14:tracePt t="130409" x="7412038" y="2581275"/>
          <p14:tracePt t="130425" x="7402513" y="2581275"/>
          <p14:tracePt t="130442" x="7385050" y="2581275"/>
          <p14:tracePt t="130458" x="7358063" y="2598738"/>
          <p14:tracePt t="130475" x="7323138" y="2608263"/>
          <p14:tracePt t="130491" x="7313613" y="2608263"/>
          <p14:tracePt t="130508" x="7269163" y="2625725"/>
          <p14:tracePt t="130525" x="7242175" y="2633663"/>
          <p14:tracePt t="130541" x="7224713" y="2643188"/>
          <p14:tracePt t="130558" x="7205663" y="2643188"/>
          <p14:tracePt t="130575" x="7170738" y="2652713"/>
          <p14:tracePt t="130591" x="7170738" y="2660650"/>
          <p14:tracePt t="130608" x="7161213" y="2660650"/>
          <p14:tracePt t="130625" x="7153275" y="2660650"/>
          <p14:tracePt t="130641" x="7143750" y="2660650"/>
          <p14:tracePt t="131093" x="7170738" y="2660650"/>
          <p14:tracePt t="131106" x="7224713" y="2660650"/>
          <p14:tracePt t="131120" x="7348538" y="2660650"/>
          <p14:tracePt t="131132" x="7466013" y="2660650"/>
          <p14:tracePt t="131144" x="7572375" y="2660650"/>
          <p14:tracePt t="131157" x="7634288" y="2660650"/>
          <p14:tracePt t="131174" x="7653338" y="2660650"/>
          <p14:tracePt t="131190" x="7670800" y="2660650"/>
          <p14:tracePt t="131233" x="7680325" y="2660650"/>
          <p14:tracePt t="131398" x="7688263" y="2660650"/>
          <p14:tracePt t="131436" x="7697788" y="2660650"/>
          <p14:tracePt t="132237" x="7688263" y="2660650"/>
          <p14:tracePt t="132250" x="7653338" y="2660650"/>
          <p14:tracePt t="132263" x="7589838" y="2660650"/>
          <p14:tracePt t="132275" x="7491413" y="2652713"/>
          <p14:tracePt t="132289" x="7375525" y="2633663"/>
          <p14:tracePt t="132305" x="7304088" y="2633663"/>
          <p14:tracePt t="132321" x="7269163" y="2625725"/>
          <p14:tracePt t="132338" x="7242175" y="2616200"/>
          <p14:tracePt t="132355" x="7224713" y="2616200"/>
          <p14:tracePt t="132371" x="7215188" y="2616200"/>
          <p14:tracePt t="132428" x="7205663" y="2616200"/>
          <p14:tracePt t="132440" x="7197725" y="2616200"/>
          <p14:tracePt t="132453" x="7188200" y="2616200"/>
          <p14:tracePt t="132466" x="7170738" y="2616200"/>
          <p14:tracePt t="132478" x="7153275" y="2616200"/>
          <p14:tracePt t="132491" x="7126288" y="2616200"/>
          <p14:tracePt t="132504" x="7089775" y="2616200"/>
          <p14:tracePt t="132521" x="7045325" y="2616200"/>
          <p14:tracePt t="132537" x="7018338" y="2616200"/>
          <p14:tracePt t="132556" x="6973888" y="2616200"/>
          <p14:tracePt t="132571" x="6965950" y="2616200"/>
          <p14:tracePt t="132587" x="6946900" y="2616200"/>
          <p14:tracePt t="132604" x="6938963" y="2616200"/>
          <p14:tracePt t="132621" x="6919913" y="2616200"/>
          <p14:tracePt t="132707" x="6919913" y="2608263"/>
          <p14:tracePt t="132720" x="6938963" y="2608263"/>
          <p14:tracePt t="132732" x="7045325" y="2608263"/>
          <p14:tracePt t="132745" x="7394575" y="2608263"/>
          <p14:tracePt t="132758" x="8116888" y="2608263"/>
          <p14:tracePt t="132771" x="8929688" y="2660650"/>
          <p14:tracePt t="132787" x="9456738" y="2697163"/>
          <p14:tracePt t="132804" x="9769475" y="2741613"/>
          <p14:tracePt t="132820" x="10161588" y="2822575"/>
          <p14:tracePt t="132837" x="10242550" y="2847975"/>
          <p14:tracePt t="132854" x="10269538" y="2857500"/>
          <p14:tracePt t="132870" x="10296525" y="2867025"/>
          <p14:tracePt t="132887" x="10323513" y="2867025"/>
          <p14:tracePt t="133126" x="10313988" y="2867025"/>
          <p14:tracePt t="133138" x="10304463" y="2857500"/>
          <p14:tracePt t="133151" x="10287000" y="2857500"/>
          <p14:tracePt t="133164" x="10277475" y="2847975"/>
          <p14:tracePt t="133176" x="10260013" y="2840038"/>
          <p14:tracePt t="133189" x="10225088" y="2830513"/>
          <p14:tracePt t="133203" x="10198100" y="2822575"/>
          <p14:tracePt t="133219" x="10171113" y="2813050"/>
          <p14:tracePt t="133236" x="10153650" y="2813050"/>
          <p14:tracePt t="133253" x="10117138" y="2803525"/>
          <p14:tracePt t="133269" x="10109200" y="2803525"/>
          <p14:tracePt t="133286" x="10099675" y="2803525"/>
          <p14:tracePt t="133303" x="10082213" y="2803525"/>
          <p14:tracePt t="133319" x="10063163" y="2803525"/>
          <p14:tracePt t="136366" x="10055225" y="2803525"/>
          <p14:tracePt t="136379" x="10045700" y="2803525"/>
          <p14:tracePt t="136391" x="10028238" y="2803525"/>
          <p14:tracePt t="136404" x="9983788" y="2822575"/>
          <p14:tracePt t="136417" x="9920288" y="2857500"/>
          <p14:tracePt t="136430" x="9858375" y="2894013"/>
          <p14:tracePt t="136447" x="9804400" y="2919413"/>
          <p14:tracePt t="136463" x="9777413" y="2938463"/>
          <p14:tracePt t="136480" x="9759950" y="2938463"/>
          <p14:tracePt t="136506" x="9759950" y="2946400"/>
          <p14:tracePt t="136582" x="9759950" y="2965450"/>
          <p14:tracePt t="136595" x="9759950" y="2973388"/>
          <p14:tracePt t="136607" x="9759950" y="2990850"/>
          <p14:tracePt t="136620" x="9759950" y="3009900"/>
          <p14:tracePt t="136633" x="9759950" y="3027363"/>
          <p14:tracePt t="136647" x="9759950" y="3044825"/>
          <p14:tracePt t="136671" x="9759950" y="3054350"/>
          <p14:tracePt t="136696" x="9759950" y="3062288"/>
          <p14:tracePt t="136722" x="9742488" y="3062288"/>
          <p14:tracePt t="136734" x="9715500" y="3062288"/>
          <p14:tracePt t="136747" x="9653588" y="3062288"/>
          <p14:tracePt t="136760" x="9483725" y="3062288"/>
          <p14:tracePt t="136773" x="9144000" y="3062288"/>
          <p14:tracePt t="136785" x="8786813" y="3054350"/>
          <p14:tracePt t="136798" x="8528050" y="3027363"/>
          <p14:tracePt t="136813" x="8402638" y="3017838"/>
          <p14:tracePt t="136829" x="8331200" y="3000375"/>
          <p14:tracePt t="136846" x="8269288" y="2982913"/>
          <p14:tracePt t="136862" x="8205788" y="2973388"/>
          <p14:tracePt t="136886" x="8197850" y="2965450"/>
          <p14:tracePt t="137065" x="8180388" y="2965450"/>
          <p14:tracePt t="137078" x="8161338" y="2965450"/>
          <p14:tracePt t="137090" x="8134350" y="2955925"/>
          <p14:tracePt t="137103" x="8072438" y="2928938"/>
          <p14:tracePt t="137115" x="7983538" y="2901950"/>
          <p14:tracePt t="137129" x="7875588" y="2847975"/>
          <p14:tracePt t="137145" x="7796213" y="2822575"/>
          <p14:tracePt t="137162" x="7732713" y="2786063"/>
          <p14:tracePt t="137179" x="7688263" y="2751138"/>
          <p14:tracePt t="137195" x="7670800" y="2741613"/>
          <p14:tracePt t="137212" x="7661275" y="2724150"/>
          <p14:tracePt t="137229" x="7643813" y="2724150"/>
          <p14:tracePt t="137230" x="7643813" y="2714625"/>
          <p14:tracePt t="137344" x="7643813" y="2705100"/>
          <p14:tracePt t="137395" x="7643813" y="2697163"/>
          <p14:tracePt t="137407" x="7643813" y="2687638"/>
          <p14:tracePt t="137420" x="7643813" y="2679700"/>
          <p14:tracePt t="137433" x="7643813" y="2670175"/>
          <p14:tracePt t="137446" x="7643813" y="2660650"/>
          <p14:tracePt t="137461" x="7653338" y="2643188"/>
          <p14:tracePt t="137478" x="7661275" y="2625725"/>
          <p14:tracePt t="137495" x="7680325" y="2608263"/>
          <p14:tracePt t="137511" x="7742238" y="2571750"/>
          <p14:tracePt t="137528" x="7796213" y="2544763"/>
          <p14:tracePt t="137545" x="7831138" y="2536825"/>
          <p14:tracePt t="137561" x="7902575" y="2509838"/>
          <p14:tracePt t="137578" x="7920038" y="2509838"/>
          <p14:tracePt t="137594" x="7929563" y="2509838"/>
          <p14:tracePt t="137611" x="7939088" y="2509838"/>
          <p14:tracePt t="137636" x="7947025" y="2509838"/>
          <p14:tracePt t="137763" x="7956550" y="2509838"/>
          <p14:tracePt t="137928" x="7939088" y="2509838"/>
          <p14:tracePt t="137941" x="7848600" y="2527300"/>
          <p14:tracePt t="137953" x="7643813" y="2608263"/>
          <p14:tracePt t="137966" x="7348538" y="2697163"/>
          <p14:tracePt t="137979" x="7134225" y="2776538"/>
          <p14:tracePt t="137994" x="7062788" y="2822575"/>
          <p14:tracePt t="138010" x="7037388" y="2830513"/>
          <p14:tracePt t="138027" x="7027863" y="2840038"/>
          <p14:tracePt t="138043" x="7018338" y="2847975"/>
          <p14:tracePt t="138060" x="7010400" y="2847975"/>
          <p14:tracePt t="138080" x="7000875" y="2847975"/>
          <p14:tracePt t="138094" x="6991350" y="2847975"/>
          <p14:tracePt t="138110" x="6983413" y="2847975"/>
          <p14:tracePt t="138127" x="6973888" y="2847975"/>
          <p14:tracePt t="138144" x="6956425" y="2847975"/>
          <p14:tracePt t="138160" x="6946900" y="2847975"/>
          <p14:tracePt t="138177" x="6929438" y="2847975"/>
          <p14:tracePt t="138193" x="6911975" y="2847975"/>
          <p14:tracePt t="138194" x="6902450" y="2847975"/>
          <p14:tracePt t="138210" x="6884988" y="2847975"/>
          <p14:tracePt t="138227" x="6875463" y="2847975"/>
          <p14:tracePt t="138243" x="6858000" y="2847975"/>
          <p14:tracePt t="138260" x="6840538" y="2847975"/>
          <p14:tracePt t="138537" x="6867525" y="2847975"/>
          <p14:tracePt t="138550" x="6919913" y="2847975"/>
          <p14:tracePt t="138562" x="7072313" y="2840038"/>
          <p14:tracePt t="138576" x="7304088" y="2830513"/>
          <p14:tracePt t="138593" x="7545388" y="2786063"/>
          <p14:tracePt t="138609" x="7634288" y="2776538"/>
          <p14:tracePt t="138626" x="7697788" y="2768600"/>
          <p14:tracePt t="138642" x="7715250" y="2759075"/>
          <p14:tracePt t="138659" x="7724775" y="2759075"/>
          <p14:tracePt t="138676" x="7732713" y="2759075"/>
          <p14:tracePt t="138692" x="7742238" y="2751138"/>
          <p14:tracePt t="138709" x="7759700" y="2751138"/>
          <p14:tracePt t="138726" x="7769225" y="2751138"/>
          <p14:tracePt t="138742" x="7813675" y="2732088"/>
          <p14:tracePt t="138759" x="7831138" y="2724150"/>
          <p14:tracePt t="138776" x="7840663" y="2724150"/>
          <p14:tracePt t="138792" x="7858125" y="2714625"/>
          <p14:tracePt t="138829" x="7867650" y="2714625"/>
          <p14:tracePt t="138854" x="7875588" y="2705100"/>
          <p14:tracePt t="138867" x="7885113" y="2697163"/>
          <p14:tracePt t="138880" x="7894638" y="2687638"/>
          <p14:tracePt t="138893" x="7902575" y="2679700"/>
          <p14:tracePt t="138909" x="7912100" y="2679700"/>
          <p14:tracePt t="138931" x="7920038" y="2670175"/>
          <p14:tracePt t="138956" x="7920038" y="2660650"/>
          <p14:tracePt t="138970" x="7929563" y="2660650"/>
          <p14:tracePt t="139007" x="7929563" y="2652713"/>
          <p14:tracePt t="139019" x="7939088" y="2643188"/>
          <p14:tracePt t="139032" x="7939088" y="2633663"/>
          <p14:tracePt t="139058" x="7947025" y="2625725"/>
          <p14:tracePt t="139096" x="7947025" y="2616200"/>
          <p14:tracePt t="139134" x="7947025" y="2608263"/>
          <p14:tracePt t="139401" x="7902575" y="2608263"/>
          <p14:tracePt t="139413" x="7823200" y="2616200"/>
          <p14:tracePt t="139426" x="7697788" y="2660650"/>
          <p14:tracePt t="139439" x="7554913" y="2741613"/>
          <p14:tracePt t="139451" x="7466013" y="2786063"/>
          <p14:tracePt t="139464" x="7394575" y="2813050"/>
          <p14:tracePt t="139477" x="7331075" y="2840038"/>
          <p14:tracePt t="139491" x="7286625" y="2857500"/>
          <p14:tracePt t="139508" x="7242175" y="2867025"/>
          <p14:tracePt t="139524" x="7197725" y="2874963"/>
          <p14:tracePt t="139541" x="7126288" y="2894013"/>
          <p14:tracePt t="139558" x="7108825" y="2901950"/>
          <p14:tracePt t="139574" x="7089775" y="2911475"/>
          <p14:tracePt t="139591" x="7054850" y="2911475"/>
          <p14:tracePt t="139607" x="7037388" y="2919413"/>
          <p14:tracePt t="139624" x="7027863" y="2919413"/>
          <p14:tracePt t="139641" x="7010400" y="2928938"/>
          <p14:tracePt t="139657" x="6991350" y="2928938"/>
          <p14:tracePt t="139972" x="7000875" y="2928938"/>
          <p14:tracePt t="139985" x="7062788" y="2928938"/>
          <p14:tracePt t="139998" x="7242175" y="2928938"/>
          <p14:tracePt t="140010" x="7670800" y="2946400"/>
          <p14:tracePt t="140023" x="8242300" y="2946400"/>
          <p14:tracePt t="140040" x="8661400" y="2946400"/>
          <p14:tracePt t="140056" x="8831263" y="2946400"/>
          <p14:tracePt t="140073" x="9072563" y="2946400"/>
          <p14:tracePt t="140090" x="9188450" y="2946400"/>
          <p14:tracePt t="140106" x="9251950" y="2946400"/>
          <p14:tracePt t="140123" x="9304338" y="2946400"/>
          <p14:tracePt t="140140" x="9420225" y="2946400"/>
          <p14:tracePt t="140156" x="9466263" y="2946400"/>
          <p14:tracePt t="140173" x="9510713" y="2946400"/>
          <p14:tracePt t="140189" x="9555163" y="2955925"/>
          <p14:tracePt t="140206" x="9572625" y="2965450"/>
          <p14:tracePt t="140223" x="9590088" y="2965450"/>
          <p14:tracePt t="140240" x="9617075" y="2973388"/>
          <p14:tracePt t="140256" x="9644063" y="2973388"/>
          <p14:tracePt t="140273" x="9671050" y="2990850"/>
          <p14:tracePt t="140290" x="9698038" y="3009900"/>
          <p14:tracePt t="140306" x="9705975" y="3017838"/>
          <p14:tracePt t="140607" x="9705975" y="3009900"/>
          <p14:tracePt t="140620" x="9715500" y="2982913"/>
          <p14:tracePt t="140633" x="9725025" y="2919413"/>
          <p14:tracePt t="140645" x="9732963" y="2847975"/>
          <p14:tracePt t="140658" x="9742488" y="2759075"/>
          <p14:tracePt t="140672" x="9742488" y="2714625"/>
          <p14:tracePt t="140689" x="9742488" y="2679700"/>
          <p14:tracePt t="140705" x="9725025" y="2660650"/>
          <p14:tracePt t="140722" x="9653588" y="2625725"/>
          <p14:tracePt t="140739" x="9590088" y="2608263"/>
          <p14:tracePt t="140755" x="9474200" y="2581275"/>
          <p14:tracePt t="140772" x="9232900" y="2571750"/>
          <p14:tracePt t="140788" x="9099550" y="2571750"/>
          <p14:tracePt t="140805" x="8991600" y="2608263"/>
          <p14:tracePt t="140821" x="8902700" y="2652713"/>
          <p14:tracePt t="140838" x="8786813" y="2795588"/>
          <p14:tracePt t="140855" x="8751888" y="2857500"/>
          <p14:tracePt t="140871" x="8724900" y="2938463"/>
          <p14:tracePt t="140888" x="8732838" y="3108325"/>
          <p14:tracePt t="140905" x="8786813" y="3187700"/>
          <p14:tracePt t="140921" x="8848725" y="3241675"/>
          <p14:tracePt t="140938" x="9082088" y="3384550"/>
          <p14:tracePt t="140955" x="9188450" y="3429000"/>
          <p14:tracePt t="140972" x="9313863" y="3465513"/>
          <p14:tracePt t="140988" x="9429750" y="3500438"/>
          <p14:tracePt t="141005" x="9456738" y="3500438"/>
          <p14:tracePt t="141021" x="9483725" y="3509963"/>
          <p14:tracePt t="141038" x="9510713" y="3509963"/>
          <p14:tracePt t="141054" x="9537700" y="3509963"/>
          <p14:tracePt t="141071" x="9590088" y="3482975"/>
          <p14:tracePt t="141088" x="9671050" y="3411538"/>
          <p14:tracePt t="141104" x="9796463" y="3251200"/>
          <p14:tracePt t="141121" x="9831388" y="3197225"/>
          <p14:tracePt t="141138" x="9858375" y="3152775"/>
          <p14:tracePt t="141154" x="9902825" y="3081338"/>
          <p14:tracePt t="141171" x="9912350" y="3027363"/>
          <p14:tracePt t="141188" x="9920288" y="2965450"/>
          <p14:tracePt t="141204" x="9929813" y="2822575"/>
          <p14:tracePt t="141221" x="9929813" y="2759075"/>
          <p14:tracePt t="141238" x="9929813" y="2724150"/>
          <p14:tracePt t="141254" x="9920288" y="2687638"/>
          <p14:tracePt t="141255" x="9912350" y="2670175"/>
          <p14:tracePt t="141271" x="9902825" y="2652713"/>
          <p14:tracePt t="141288" x="9885363" y="2625725"/>
          <p14:tracePt t="141304" x="9858375" y="2616200"/>
          <p14:tracePt t="141321" x="9725025" y="2589213"/>
          <p14:tracePt t="141337" x="9599613" y="2571750"/>
          <p14:tracePt t="141354" x="9474200" y="2571750"/>
          <p14:tracePt t="141371" x="9242425" y="2571750"/>
          <p14:tracePt t="141387" x="9153525" y="2589213"/>
          <p14:tracePt t="141404" x="9109075" y="2616200"/>
          <p14:tracePt t="141421" x="9063038" y="2643188"/>
          <p14:tracePt t="141437" x="9045575" y="2660650"/>
          <p14:tracePt t="141454" x="9018588" y="2705100"/>
          <p14:tracePt t="141471" x="8974138" y="2847975"/>
          <p14:tracePt t="141487" x="8966200" y="2928938"/>
          <p14:tracePt t="141504" x="8956675" y="3009900"/>
          <p14:tracePt t="141521" x="8956675" y="3089275"/>
          <p14:tracePt t="141537" x="8974138" y="3143250"/>
          <p14:tracePt t="141554" x="9010650" y="3187700"/>
          <p14:tracePt t="141571" x="9117013" y="3268663"/>
          <p14:tracePt t="141587" x="9170988" y="3295650"/>
          <p14:tracePt t="141603" x="9224963" y="3322638"/>
          <p14:tracePt t="141620" x="9269413" y="3330575"/>
          <p14:tracePt t="141637" x="9313863" y="3340100"/>
          <p14:tracePt t="141653" x="9331325" y="3340100"/>
          <p14:tracePt t="142245" x="9323388" y="3340100"/>
          <p14:tracePt t="142258" x="9286875" y="3295650"/>
          <p14:tracePt t="142270" x="9161463" y="3197225"/>
          <p14:tracePt t="142283" x="8858250" y="2955925"/>
          <p14:tracePt t="142296" x="8474075" y="2652713"/>
          <p14:tracePt t="142309" x="8081963" y="2366963"/>
          <p14:tracePt t="142321" x="7885113" y="2251075"/>
          <p14:tracePt t="142335" x="7697788" y="2170113"/>
          <p14:tracePt t="142352" x="7608888" y="2143125"/>
          <p14:tracePt t="142626" x="7608888" y="2160588"/>
          <p14:tracePt t="142639" x="7608888" y="2179638"/>
          <p14:tracePt t="142652" x="7608888" y="2197100"/>
          <p14:tracePt t="142665" x="7608888" y="2224088"/>
          <p14:tracePt t="142677" x="7616825" y="2286000"/>
          <p14:tracePt t="142689" x="7634288" y="2339975"/>
          <p14:tracePt t="142703" x="7653338" y="2419350"/>
          <p14:tracePt t="142718" x="7670800" y="2465388"/>
          <p14:tracePt t="142735" x="7697788" y="2509838"/>
          <p14:tracePt t="142752" x="7697788" y="2536825"/>
          <p14:tracePt t="142768" x="7705725" y="2544763"/>
          <p14:tracePt t="142804" x="7705725" y="2554288"/>
          <p14:tracePt t="143046" x="7697788" y="2554288"/>
          <p14:tracePt t="143058" x="7688263" y="2554288"/>
          <p14:tracePt t="143071" x="7661275" y="2554288"/>
          <p14:tracePt t="143084" x="7634288" y="2554288"/>
          <p14:tracePt t="143100" x="7616825" y="2554288"/>
          <p14:tracePt t="143117" x="7599363" y="2554288"/>
          <p14:tracePt t="143134" x="7581900" y="2554288"/>
          <p14:tracePt t="143150" x="7572375" y="2554288"/>
          <p14:tracePt t="143477" x="7589838" y="2554288"/>
          <p14:tracePt t="143490" x="7643813" y="2554288"/>
          <p14:tracePt t="143503" x="7724775" y="2554288"/>
          <p14:tracePt t="143517" x="7823200" y="2554288"/>
          <p14:tracePt t="143533" x="7902575" y="2554288"/>
          <p14:tracePt t="143550" x="7966075" y="2554288"/>
          <p14:tracePt t="143567" x="8018463" y="2554288"/>
          <p14:tracePt t="143583" x="8045450" y="2554288"/>
          <p14:tracePt t="143600" x="8062913" y="2554288"/>
          <p14:tracePt t="143616" x="8072438" y="2554288"/>
          <p14:tracePt t="143617" x="8081963" y="2554288"/>
          <p14:tracePt t="143633" x="8099425" y="2554288"/>
          <p14:tracePt t="143655" x="8116888" y="2554288"/>
          <p14:tracePt t="143668" x="8126413" y="2554288"/>
          <p14:tracePt t="143683" x="8143875" y="2554288"/>
          <p14:tracePt t="143705" x="8153400" y="2554288"/>
          <p14:tracePt t="143732" x="8161338" y="2554288"/>
          <p14:tracePt t="143909" x="8170863" y="2554288"/>
          <p14:tracePt t="143922" x="8188325" y="2554288"/>
          <p14:tracePt t="143934" x="8205788" y="2554288"/>
          <p14:tracePt t="143947" x="8224838" y="2554288"/>
          <p14:tracePt t="143960" x="8251825" y="2554288"/>
          <p14:tracePt t="143972" x="8269288" y="2554288"/>
          <p14:tracePt t="143985" x="8286750" y="2554288"/>
          <p14:tracePt t="144010" x="8296275" y="2544763"/>
          <p14:tracePt t="144036" x="8304213" y="2544763"/>
          <p14:tracePt t="144099" x="8313738" y="2544763"/>
          <p14:tracePt t="144125" x="8323263" y="2544763"/>
          <p14:tracePt t="144214" x="8323263" y="2554288"/>
          <p14:tracePt t="144239" x="8331200" y="2562225"/>
          <p14:tracePt t="144277" x="8331200" y="2571750"/>
          <p14:tracePt t="145497" x="8340725" y="2589213"/>
          <p14:tracePt t="145510" x="8358188" y="2625725"/>
          <p14:tracePt t="145523" x="8394700" y="2705100"/>
          <p14:tracePt t="145535" x="8439150" y="2786063"/>
          <p14:tracePt t="145548" x="8483600" y="2884488"/>
          <p14:tracePt t="145562" x="8528050" y="2955925"/>
          <p14:tracePt t="145579" x="8562975" y="3017838"/>
          <p14:tracePt t="145596" x="8572500" y="3044825"/>
          <p14:tracePt t="145613" x="8582025" y="3098800"/>
          <p14:tracePt t="145629" x="8582025" y="3108325"/>
          <p14:tracePt t="145646" x="8589963" y="3108325"/>
          <p14:tracePt t="145662" x="8599488" y="3133725"/>
          <p14:tracePt t="145679" x="8599488" y="3143250"/>
          <p14:tracePt t="145700" x="8609013" y="3152775"/>
          <p14:tracePt t="146692" x="8609013" y="3143250"/>
          <p14:tracePt t="146705" x="8609013" y="3125788"/>
          <p14:tracePt t="146717" x="8609013" y="3071813"/>
          <p14:tracePt t="146730" x="8609013" y="3000375"/>
          <p14:tracePt t="146744" x="8589963" y="2894013"/>
          <p14:tracePt t="146760" x="8562975" y="2795588"/>
          <p14:tracePt t="146777" x="8491538" y="2697163"/>
          <p14:tracePt t="146794" x="8143875" y="2536825"/>
          <p14:tracePt t="146810" x="7867650" y="2446338"/>
          <p14:tracePt t="146827" x="7581900" y="2401888"/>
          <p14:tracePt t="146843" x="7323138" y="2374900"/>
          <p14:tracePt t="146860" x="7000875" y="2357438"/>
          <p14:tracePt t="146877" x="6902450" y="2357438"/>
          <p14:tracePt t="146894" x="6858000" y="2366963"/>
          <p14:tracePt t="146910" x="6804025" y="2374900"/>
          <p14:tracePt t="146927" x="6804025" y="2384425"/>
          <p14:tracePt t="146943" x="6796088" y="2384425"/>
          <p14:tracePt t="146960" x="6796088" y="2393950"/>
          <p14:tracePt t="146976" x="6796088" y="2401888"/>
          <p14:tracePt t="146993" x="6813550" y="2428875"/>
          <p14:tracePt t="147010" x="6919913" y="2517775"/>
          <p14:tracePt t="147026" x="7000875" y="2581275"/>
          <p14:tracePt t="147043" x="7081838" y="2625725"/>
          <p14:tracePt t="147060" x="7277100" y="2705100"/>
          <p14:tracePt t="147076" x="7429500" y="2714625"/>
          <p14:tracePt t="147093" x="7670800" y="2741613"/>
          <p14:tracePt t="147110" x="7947025" y="2759075"/>
          <p14:tracePt t="147126" x="8402638" y="2786063"/>
          <p14:tracePt t="147143" x="8528050" y="2786063"/>
          <p14:tracePt t="147161" x="8616950" y="2786063"/>
          <p14:tracePt t="147176" x="8688388" y="2768600"/>
          <p14:tracePt t="147212" x="8697913" y="2759075"/>
          <p14:tracePt t="147225" x="8697913" y="2741613"/>
          <p14:tracePt t="147238" x="8697913" y="2724150"/>
          <p14:tracePt t="147250" x="8697913" y="2679700"/>
          <p14:tracePt t="147263" x="8661400" y="2633663"/>
          <p14:tracePt t="147276" x="8582025" y="2562225"/>
          <p14:tracePt t="147293" x="8447088" y="2500313"/>
          <p14:tracePt t="147309" x="8277225" y="2446338"/>
          <p14:tracePt t="147326" x="7974013" y="2411413"/>
          <p14:tracePt t="147342" x="7912100" y="2411413"/>
          <p14:tracePt t="147359" x="7848600" y="2411413"/>
          <p14:tracePt t="147376" x="7796213" y="2446338"/>
          <p14:tracePt t="147392" x="7697788" y="2562225"/>
          <p14:tracePt t="147409" x="7643813" y="2652713"/>
          <p14:tracePt t="147426" x="7626350" y="2751138"/>
          <p14:tracePt t="147442" x="7608888" y="2911475"/>
          <p14:tracePt t="147459" x="7608888" y="3000375"/>
          <p14:tracePt t="147475" x="7616825" y="3071813"/>
          <p14:tracePt t="147493" x="7724775" y="3205163"/>
          <p14:tracePt t="147509" x="7813675" y="3259138"/>
          <p14:tracePt t="147525" x="7920038" y="3276600"/>
          <p14:tracePt t="147542" x="8143875" y="3313113"/>
          <p14:tracePt t="147559" x="8232775" y="3313113"/>
          <p14:tracePt t="147575" x="8296275" y="3276600"/>
          <p14:tracePt t="147592" x="8331200" y="3251200"/>
          <p14:tracePt t="147593" x="8375650" y="3187700"/>
          <p14:tracePt t="147608" x="8412163" y="3098800"/>
          <p14:tracePt t="147625" x="8447088" y="2990850"/>
          <p14:tracePt t="147642" x="8466138" y="2840038"/>
          <p14:tracePt t="147658" x="8466138" y="2581275"/>
          <p14:tracePt t="147675" x="8402638" y="2482850"/>
          <p14:tracePt t="147692" x="8304213" y="2366963"/>
          <p14:tracePt t="147708" x="7920038" y="2170113"/>
          <p14:tracePt t="147725" x="7796213" y="2125663"/>
          <p14:tracePt t="147742" x="7705725" y="2108200"/>
          <p14:tracePt t="147936" x="7697788" y="2081213"/>
          <p14:tracePt t="147949" x="7688263" y="2054225"/>
          <p14:tracePt t="147961" x="7670800" y="2000250"/>
          <p14:tracePt t="147975" x="7634288" y="1911350"/>
          <p14:tracePt t="147991" x="7608888" y="1785938"/>
          <p14:tracePt t="148008" x="7589838" y="1679575"/>
          <p14:tracePt t="148025" x="7572375" y="1544638"/>
          <p14:tracePt t="148041" x="7562850" y="1517650"/>
          <p14:tracePt t="148058" x="7562850" y="1509713"/>
          <p14:tracePt t="148074" x="7562850" y="1500188"/>
          <p14:tracePt t="148091" x="7562850" y="1490663"/>
          <p14:tracePt t="148368" x="7608888" y="1490663"/>
          <p14:tracePt t="148381" x="7705725" y="1490663"/>
          <p14:tracePt t="148393" x="7831138" y="1490663"/>
          <p14:tracePt t="148407" x="7947025" y="1500188"/>
          <p14:tracePt t="148424" x="8001000" y="1500188"/>
          <p14:tracePt t="148440" x="8018463" y="1500188"/>
          <p14:tracePt t="148457" x="8027988" y="1500188"/>
          <p14:tracePt t="148507" x="8027988" y="1482725"/>
          <p14:tracePt t="148520" x="8001000" y="1455738"/>
          <p14:tracePt t="148533" x="7920038" y="1393825"/>
          <p14:tracePt t="148545" x="7823200" y="1339850"/>
          <p14:tracePt t="148558" x="7732713" y="1303338"/>
          <p14:tracePt t="148573" x="7670800" y="1285875"/>
          <p14:tracePt t="148590" x="7626350" y="1276350"/>
          <p14:tracePt t="148607" x="7589838" y="1268413"/>
          <p14:tracePt t="148623" x="7510463" y="1250950"/>
          <p14:tracePt t="148640" x="7473950" y="1250950"/>
          <p14:tracePt t="148657" x="7429500" y="1250950"/>
          <p14:tracePt t="148673" x="7358063" y="1276350"/>
          <p14:tracePt t="148690" x="7331075" y="1312863"/>
          <p14:tracePt t="148706" x="7296150" y="1366838"/>
          <p14:tracePt t="148724" x="7259638" y="1482725"/>
          <p14:tracePt t="148740" x="7251700" y="1554163"/>
          <p14:tracePt t="148756" x="7251700" y="1616075"/>
          <p14:tracePt t="148773" x="7277100" y="1724025"/>
          <p14:tracePt t="148790" x="7323138" y="1768475"/>
          <p14:tracePt t="148806" x="7385050" y="1795463"/>
          <p14:tracePt t="148823" x="7466013" y="1839913"/>
          <p14:tracePt t="148840" x="7626350" y="1857375"/>
          <p14:tracePt t="148856" x="7697788" y="1857375"/>
          <p14:tracePt t="148873" x="7742238" y="1857375"/>
          <p14:tracePt t="148889" x="7867650" y="1776413"/>
          <p14:tracePt t="148906" x="7939088" y="1697038"/>
          <p14:tracePt t="148923" x="7974013" y="1608138"/>
          <p14:tracePt t="148940" x="8027988" y="1419225"/>
          <p14:tracePt t="148956" x="8037513" y="1339850"/>
          <p14:tracePt t="148973" x="8045450" y="1258888"/>
          <p14:tracePt t="148990" x="8045450" y="1169988"/>
          <p14:tracePt t="149006" x="8045450" y="1143000"/>
          <p14:tracePt t="149023" x="8027988" y="1125538"/>
          <p14:tracePt t="149039" x="7929563" y="1089025"/>
          <p14:tracePt t="149056" x="7867650" y="1089025"/>
          <p14:tracePt t="149072" x="7786688" y="1089025"/>
          <p14:tracePt t="149089" x="7697788" y="1089025"/>
          <p14:tracePt t="149106" x="7500938" y="1223963"/>
          <p14:tracePt t="149122" x="7446963" y="1295400"/>
          <p14:tracePt t="149139" x="7412038" y="1366838"/>
          <p14:tracePt t="149156" x="7375525" y="1544638"/>
          <p14:tracePt t="149173" x="7375525" y="1625600"/>
          <p14:tracePt t="149189" x="7394575" y="1697038"/>
          <p14:tracePt t="149206" x="7510463" y="1776413"/>
          <p14:tracePt t="149222" x="7572375" y="1803400"/>
          <p14:tracePt t="149239" x="7634288" y="1812925"/>
          <p14:tracePt t="149256" x="7742238" y="1830388"/>
          <p14:tracePt t="149272" x="7786688" y="1830388"/>
          <p14:tracePt t="149289" x="7823200" y="1830388"/>
          <p14:tracePt t="149306" x="7875588" y="1830388"/>
          <p14:tracePt t="149322" x="7894638" y="1830388"/>
          <p14:tracePt t="149599" x="7902575" y="1839913"/>
          <p14:tracePt t="149611" x="7939088" y="1901825"/>
          <p14:tracePt t="149624" x="8037513" y="2071688"/>
          <p14:tracePt t="149638" x="8259763" y="2438400"/>
          <p14:tracePt t="149654" x="8572500" y="3000375"/>
          <p14:tracePt t="149672" x="8804275" y="3438525"/>
          <p14:tracePt t="149688" x="9010650" y="3973513"/>
          <p14:tracePt t="149704" x="9055100" y="4152900"/>
          <p14:tracePt t="149721" x="9072563" y="4251325"/>
          <p14:tracePt t="149738" x="9117013" y="4348163"/>
          <p14:tracePt t="149929" x="9072563" y="4340225"/>
          <p14:tracePt t="149941" x="8929688" y="4303713"/>
          <p14:tracePt t="149954" x="8582025" y="4224338"/>
          <p14:tracePt t="149967" x="8001000" y="4133850"/>
          <p14:tracePt t="149979" x="7446963" y="4054475"/>
          <p14:tracePt t="149992" x="7089775" y="4027488"/>
          <p14:tracePt t="150005" x="6867525" y="4027488"/>
          <p14:tracePt t="150021" x="6759575" y="4027488"/>
          <p14:tracePt t="150037" x="6697663" y="4027488"/>
          <p14:tracePt t="150054" x="6680200" y="4027488"/>
          <p14:tracePt t="150233" x="6653213" y="4017963"/>
          <p14:tracePt t="150246" x="6634163" y="4010025"/>
          <p14:tracePt t="150258" x="6589713" y="3983038"/>
          <p14:tracePt t="150272" x="6518275" y="3946525"/>
          <p14:tracePt t="150287" x="6402388" y="3884613"/>
          <p14:tracePt t="150303" x="6313488" y="3840163"/>
          <p14:tracePt t="150320" x="6232525" y="3795713"/>
          <p14:tracePt t="150337" x="6153150" y="3751263"/>
          <p14:tracePt t="150353" x="6134100" y="3741738"/>
          <p14:tracePt t="150370" x="6116638" y="3732213"/>
          <p14:tracePt t="150387" x="6089650" y="3714750"/>
          <p14:tracePt t="150403" x="6062663" y="3705225"/>
          <p14:tracePt t="150420" x="6054725" y="3697288"/>
          <p14:tracePt t="150437" x="6010275" y="3679825"/>
          <p14:tracePt t="150453" x="6000750" y="3670300"/>
          <p14:tracePt t="150470" x="5983288" y="3660775"/>
          <p14:tracePt t="150486" x="5965825" y="3652838"/>
          <p14:tracePt t="150691" x="5938838" y="3643313"/>
          <p14:tracePt t="150703" x="5902325" y="3616325"/>
          <p14:tracePt t="150716" x="5867400" y="3571875"/>
          <p14:tracePt t="150729" x="5803900" y="3517900"/>
          <p14:tracePt t="150741" x="5732463" y="3446463"/>
          <p14:tracePt t="150754" x="5661025" y="3394075"/>
          <p14:tracePt t="150769" x="5634038" y="3357563"/>
          <p14:tracePt t="150786" x="5608638" y="3340100"/>
          <p14:tracePt t="150802" x="5599113" y="3322638"/>
          <p14:tracePt t="150819" x="5589588" y="3295650"/>
          <p14:tracePt t="150842" x="5589588" y="3286125"/>
          <p14:tracePt t="150855" x="5589588" y="3276600"/>
          <p14:tracePt t="150869" x="5589588" y="3268663"/>
          <p14:tracePt t="150886" x="5589588" y="3259138"/>
          <p14:tracePt t="150906" x="5589588" y="3241675"/>
          <p14:tracePt t="150919" x="5608638" y="3241675"/>
          <p14:tracePt t="150936" x="5616575" y="3224213"/>
          <p14:tracePt t="150952" x="5626100" y="3224213"/>
          <p14:tracePt t="150969" x="5634038" y="3205163"/>
          <p14:tracePt t="150985" x="5643563" y="3205163"/>
          <p14:tracePt t="151002" x="5670550" y="3205163"/>
          <p14:tracePt t="151019" x="5732463" y="3205163"/>
          <p14:tracePt t="151035" x="5884863" y="3205163"/>
          <p14:tracePt t="151052" x="5956300" y="3214688"/>
          <p14:tracePt t="151069" x="5991225" y="3232150"/>
          <p14:tracePt t="151085" x="6037263" y="3286125"/>
          <p14:tracePt t="151102" x="6062663" y="3322638"/>
          <p14:tracePt t="151118" x="6072188" y="3357563"/>
          <p14:tracePt t="151136" x="6089650" y="3465513"/>
          <p14:tracePt t="151152" x="6099175" y="3517900"/>
          <p14:tracePt t="151168" x="6099175" y="3544888"/>
          <p14:tracePt t="151185" x="6099175" y="3562350"/>
          <p14:tracePt t="151490" x="6108700" y="3562350"/>
          <p14:tracePt t="151503" x="6126163" y="3562350"/>
          <p14:tracePt t="151515" x="6188075" y="3581400"/>
          <p14:tracePt t="151528" x="6286500" y="3598863"/>
          <p14:tracePt t="151541" x="6456363" y="3625850"/>
          <p14:tracePt t="151553" x="6599238" y="3643313"/>
          <p14:tracePt t="151568" x="6705600" y="3652838"/>
          <p14:tracePt t="151584" x="6769100" y="3652838"/>
          <p14:tracePt t="151601" x="6804025" y="3652838"/>
          <p14:tracePt t="151618" x="6867525" y="3660775"/>
          <p14:tracePt t="151833" x="6867525" y="3643313"/>
          <p14:tracePt t="151845" x="6848475" y="3589338"/>
          <p14:tracePt t="151858" x="6831013" y="3554413"/>
          <p14:tracePt t="151871" x="6813550" y="3500438"/>
          <p14:tracePt t="151884" x="6796088" y="3455988"/>
          <p14:tracePt t="151900" x="6786563" y="3429000"/>
          <p14:tracePt t="151917" x="6769100" y="3411538"/>
          <p14:tracePt t="151935" x="6769100" y="3402013"/>
          <p14:tracePt t="151950" x="6759575" y="3402013"/>
          <p14:tracePt t="151967" x="6759575" y="3394075"/>
          <p14:tracePt t="151985" x="6751638" y="3394075"/>
          <p14:tracePt t="152125" x="6751638" y="3384550"/>
          <p14:tracePt t="152176" x="6751638" y="3375025"/>
          <p14:tracePt t="152189" x="6759575" y="3357563"/>
          <p14:tracePt t="152201" x="6777038" y="3340100"/>
          <p14:tracePt t="152214" x="6804025" y="3313113"/>
          <p14:tracePt t="152227" x="6840538" y="3295650"/>
          <p14:tracePt t="152239" x="6902450" y="3268663"/>
          <p14:tracePt t="152252" x="6956425" y="3251200"/>
          <p14:tracePt t="152266" x="7010400" y="3232150"/>
          <p14:tracePt t="152283" x="7062788" y="3232150"/>
          <p14:tracePt t="152300" x="7126288" y="3224213"/>
          <p14:tracePt t="152316" x="7188200" y="3214688"/>
          <p14:tracePt t="152333" x="7205663" y="3214688"/>
          <p14:tracePt t="152349" x="7224713" y="3214688"/>
          <p14:tracePt t="152366" x="7251700" y="3214688"/>
          <p14:tracePt t="152383" x="7259638" y="3205163"/>
          <p14:tracePt t="152399" x="7269163" y="3205163"/>
          <p14:tracePt t="152416" x="7277100" y="3205163"/>
          <p14:tracePt t="152417" x="7296150" y="3197225"/>
          <p14:tracePt t="152433" x="7313613" y="3197225"/>
          <p14:tracePt t="152449" x="7323138" y="3197225"/>
          <p14:tracePt t="152466" x="7340600" y="3197225"/>
          <p14:tracePt t="152483" x="7385050" y="3197225"/>
          <p14:tracePt t="152499" x="7402513" y="3187700"/>
          <p14:tracePt t="152516" x="7412038" y="3187700"/>
          <p14:tracePt t="152533" x="7429500" y="3187700"/>
          <p14:tracePt t="152549" x="7439025" y="3187700"/>
          <p14:tracePt t="152582" x="7446963" y="3187700"/>
          <p14:tracePt t="152620" x="7456488" y="3187700"/>
          <p14:tracePt t="152658" x="7456488" y="3179763"/>
          <p14:tracePt t="152849" x="7456488" y="3170238"/>
          <p14:tracePt t="153039" x="7456488" y="3160713"/>
          <p14:tracePt t="154640" x="7456488" y="3170238"/>
          <p14:tracePt t="154653" x="7456488" y="3224213"/>
          <p14:tracePt t="154666" x="7446963" y="3295650"/>
          <p14:tracePt t="154678" x="7429500" y="3384550"/>
          <p14:tracePt t="154695" x="7402513" y="3455988"/>
          <p14:tracePt t="154712" x="7385050" y="3509963"/>
          <p14:tracePt t="154728" x="7367588" y="3544888"/>
          <p14:tracePt t="154745" x="7367588" y="3554413"/>
          <p14:tracePt t="154907" x="7367588" y="3562350"/>
          <p14:tracePt t="154970" x="7367588" y="3571875"/>
          <p14:tracePt t="157753" x="7439025" y="3571875"/>
          <p14:tracePt t="157765" x="7661275" y="3581400"/>
          <p14:tracePt t="157778" x="8161338" y="3633788"/>
          <p14:tracePt t="157791" x="8796338" y="3751263"/>
          <p14:tracePt t="157806" x="9242425" y="3875088"/>
          <p14:tracePt t="157822" x="9394825" y="3919538"/>
          <p14:tracePt t="157839" x="9483725" y="3956050"/>
          <p14:tracePt t="157856" x="9563100" y="3973513"/>
          <p14:tracePt t="157872" x="9572625" y="3983038"/>
          <p14:tracePt t="158083" x="9590088" y="3983038"/>
          <p14:tracePt t="158095" x="9617075" y="3956050"/>
          <p14:tracePt t="158108" x="9661525" y="3902075"/>
          <p14:tracePt t="158122" x="9725025" y="3830638"/>
          <p14:tracePt t="158138" x="9777413" y="3741738"/>
          <p14:tracePt t="158155" x="9823450" y="3660775"/>
          <p14:tracePt t="158172" x="9848850" y="3554413"/>
          <p14:tracePt t="158188" x="9848850" y="3509963"/>
          <p14:tracePt t="158205" x="9858375" y="3473450"/>
          <p14:tracePt t="158222" x="9858375" y="3429000"/>
          <p14:tracePt t="158238" x="9858375" y="3419475"/>
          <p14:tracePt t="158255" x="9858375" y="3411538"/>
          <p14:tracePt t="158271" x="9858375" y="3402013"/>
          <p14:tracePt t="158489" x="9848850" y="3394075"/>
          <p14:tracePt t="158502" x="9831388" y="3394075"/>
          <p14:tracePt t="158514" x="9813925" y="3384550"/>
          <p14:tracePt t="158527" x="9804400" y="3375025"/>
          <p14:tracePt t="158540" x="9796463" y="3367088"/>
          <p14:tracePt t="158554" x="9786938" y="3357563"/>
          <p14:tracePt t="158578" x="9777413" y="3357563"/>
          <p14:tracePt t="158768" x="9777413" y="3348038"/>
          <p14:tracePt t="159276" x="9796463" y="3340100"/>
          <p14:tracePt t="159289" x="9840913" y="3340100"/>
          <p14:tracePt t="159302" x="9929813" y="3322638"/>
          <p14:tracePt t="159315" x="10010775" y="3313113"/>
          <p14:tracePt t="159327" x="10072688" y="3303588"/>
          <p14:tracePt t="159339" x="10099675" y="3286125"/>
          <p14:tracePt t="159353" x="10109200" y="3286125"/>
          <p14:tracePt t="159378" x="10117138" y="3276600"/>
          <p14:tracePt t="159391" x="10117138" y="3259138"/>
          <p14:tracePt t="159403" x="10117138" y="3232150"/>
          <p14:tracePt t="159419" x="10109200" y="3197225"/>
          <p14:tracePt t="159436" x="10063163" y="3160713"/>
          <p14:tracePt t="159453" x="9983788" y="3125788"/>
          <p14:tracePt t="159469" x="9759950" y="3062288"/>
          <p14:tracePt t="159486" x="9634538" y="3062288"/>
          <p14:tracePt t="159502" x="9501188" y="3062288"/>
          <p14:tracePt t="159519" x="9323388" y="3062288"/>
          <p14:tracePt t="159536" x="9259888" y="3081338"/>
          <p14:tracePt t="159552" x="9197975" y="3108325"/>
          <p14:tracePt t="159569" x="9109075" y="3187700"/>
          <p14:tracePt t="159586" x="9072563" y="3241675"/>
          <p14:tracePt t="159602" x="9055100" y="3295650"/>
          <p14:tracePt t="159619" x="9037638" y="3419475"/>
          <p14:tracePt t="159635" x="9037638" y="3473450"/>
          <p14:tracePt t="159652" x="9063038" y="3527425"/>
          <p14:tracePt t="159669" x="9126538" y="3562350"/>
          <p14:tracePt t="159669" x="9242425" y="3616325"/>
          <p14:tracePt t="159685" x="9402763" y="3652838"/>
          <p14:tracePt t="159702" x="9634538" y="3679825"/>
          <p14:tracePt t="159719" x="9840913" y="3687763"/>
          <p14:tracePt t="159735" x="10126663" y="3687763"/>
          <p14:tracePt t="159752" x="10233025" y="3687763"/>
          <p14:tracePt t="159768" x="10296525" y="3670300"/>
          <p14:tracePt t="159786" x="10367963" y="3616325"/>
          <p14:tracePt t="159802" x="10394950" y="3581400"/>
          <p14:tracePt t="159818" x="10439400" y="3527425"/>
          <p14:tracePt t="159835" x="10491788" y="3394075"/>
          <p14:tracePt t="159852" x="10510838" y="3303588"/>
          <p14:tracePt t="159868" x="10510838" y="3205163"/>
          <p14:tracePt t="159885" x="10510838" y="3071813"/>
          <p14:tracePt t="159902" x="10510838" y="3044825"/>
          <p14:tracePt t="159918" x="10474325" y="3009900"/>
          <p14:tracePt t="159940" x="10367963" y="2955925"/>
          <p14:tracePt t="159951" x="10242550" y="2919413"/>
          <p14:tracePt t="159968" x="10082213" y="2919413"/>
          <p14:tracePt t="159985" x="9875838" y="2919413"/>
          <p14:tracePt t="160001" x="9491663" y="3000375"/>
          <p14:tracePt t="160019" x="9394825" y="3062288"/>
          <p14:tracePt t="160035" x="9331325" y="3133725"/>
          <p14:tracePt t="160051" x="9251950" y="3286125"/>
          <p14:tracePt t="160068" x="9224963" y="3348038"/>
          <p14:tracePt t="160085" x="9215438" y="3438525"/>
          <p14:tracePt t="160101" x="9205913" y="3598863"/>
          <p14:tracePt t="160118" x="9215438" y="3652838"/>
          <p14:tracePt t="160135" x="9259888" y="3705225"/>
          <p14:tracePt t="160151" x="9447213" y="3795713"/>
          <p14:tracePt t="160168" x="9609138" y="3830638"/>
          <p14:tracePt t="160184" x="9786938" y="3840163"/>
          <p14:tracePt t="160201" x="9920288" y="3857625"/>
          <p14:tracePt t="160218" x="10144125" y="3857625"/>
          <p14:tracePt t="160234" x="10215563" y="3840163"/>
          <p14:tracePt t="160251" x="10260013" y="3813175"/>
          <p14:tracePt t="160267" x="10348913" y="3705225"/>
          <p14:tracePt t="160284" x="10394950" y="3625850"/>
          <p14:tracePt t="160301" x="10429875" y="3554413"/>
          <p14:tracePt t="160317" x="10439400" y="3357563"/>
          <p14:tracePt t="160334" x="10439400" y="3286125"/>
          <p14:tracePt t="160351" x="10412413" y="3232150"/>
          <p14:tracePt t="160368" x="10252075" y="3143250"/>
          <p14:tracePt t="160384" x="10134600" y="3116263"/>
          <p14:tracePt t="160401" x="9947275" y="3108325"/>
          <p14:tracePt t="160418" x="9582150" y="3098800"/>
          <p14:tracePt t="160434" x="9429750" y="3143250"/>
          <p14:tracePt t="160451" x="9340850" y="3197225"/>
          <p14:tracePt t="160467" x="9296400" y="3241675"/>
          <p14:tracePt t="160484" x="9242425" y="3303588"/>
          <p14:tracePt t="160500" x="9232900" y="3357563"/>
          <p14:tracePt t="160517" x="9215438" y="3411538"/>
          <p14:tracePt t="160534" x="9205913" y="3509963"/>
          <p14:tracePt t="160550" x="9205913" y="3562350"/>
          <p14:tracePt t="160567" x="9232900" y="3608388"/>
          <p14:tracePt t="160584" x="9429750" y="3687763"/>
          <p14:tracePt t="160600" x="9582150" y="3714750"/>
          <p14:tracePt t="160617" x="9715500" y="3714750"/>
          <p14:tracePt t="160634" x="9947275" y="3741738"/>
          <p14:tracePt t="160650" x="10010775" y="3741738"/>
          <p14:tracePt t="160667" x="10055225" y="3741738"/>
          <p14:tracePt t="160684" x="10072688" y="3732213"/>
          <p14:tracePt t="160700" x="10082213" y="3732213"/>
          <p14:tracePt t="160717" x="10090150" y="3714750"/>
          <p14:tracePt t="160733" x="10090150" y="3705225"/>
          <p14:tracePt t="160750" x="10090150" y="3652838"/>
          <p14:tracePt t="160767" x="10099675" y="3633788"/>
          <p14:tracePt t="160783" x="10099675" y="3608388"/>
          <p14:tracePt t="160800" x="10099675" y="3598863"/>
          <p14:tracePt t="160817" x="10099675" y="3589338"/>
          <p14:tracePt t="163518" x="10099675" y="3581400"/>
          <p14:tracePt t="163531" x="10090150" y="3571875"/>
          <p14:tracePt t="163544" x="10082213" y="3562350"/>
          <p14:tracePt t="163556" x="10063163" y="3544888"/>
          <p14:tracePt t="163569" x="10028238" y="3527425"/>
          <p14:tracePt t="163581" x="9991725" y="3517900"/>
          <p14:tracePt t="163595" x="9956800" y="3500438"/>
          <p14:tracePt t="163611" x="9929813" y="3490913"/>
          <p14:tracePt t="163628" x="9902825" y="3482975"/>
          <p14:tracePt t="163645" x="9858375" y="3465513"/>
          <p14:tracePt t="163661" x="9848850" y="3465513"/>
          <p14:tracePt t="163678" x="9840913" y="3455988"/>
          <p14:tracePt t="163694" x="9823450" y="3455988"/>
          <p14:tracePt t="163711" x="9813925" y="3438525"/>
          <p14:tracePt t="163759" x="9804400" y="3438525"/>
          <p14:tracePt t="163784" x="9786938" y="3438525"/>
          <p14:tracePt t="163810" x="9777413" y="3438525"/>
          <p14:tracePt t="163822" x="9752013" y="3429000"/>
          <p14:tracePt t="163835" x="9742488" y="3429000"/>
          <p14:tracePt t="163848" x="9715500" y="3419475"/>
          <p14:tracePt t="163861" x="9698038" y="3411538"/>
          <p14:tracePt t="163878" x="9671050" y="3411538"/>
          <p14:tracePt t="163894" x="9661525" y="3394075"/>
          <p14:tracePt t="163911" x="9644063" y="3384550"/>
          <p14:tracePt t="163927" x="9634538" y="3384550"/>
          <p14:tracePt t="163949" x="9626600" y="3375025"/>
          <p14:tracePt t="164038" x="9634538" y="3375025"/>
          <p14:tracePt t="164051" x="9680575" y="3375025"/>
          <p14:tracePt t="164064" x="9796463" y="3375025"/>
          <p14:tracePt t="164077" x="10037763" y="3375025"/>
          <p14:tracePt t="164094" x="10385425" y="3375025"/>
          <p14:tracePt t="164110" x="10609263" y="3375025"/>
          <p14:tracePt t="164127" x="10698163" y="3375025"/>
          <p14:tracePt t="164143" x="10706100" y="3375025"/>
          <p14:tracePt t="164160" x="10715625" y="3367088"/>
          <p14:tracePt t="164178" x="10725150" y="3357563"/>
          <p14:tracePt t="164216" x="10725150" y="3340100"/>
          <p14:tracePt t="164229" x="10725150" y="3322638"/>
          <p14:tracePt t="164241" x="10725150" y="3295650"/>
          <p14:tracePt t="164254" x="10706100" y="3251200"/>
          <p14:tracePt t="164267" x="10661650" y="3205163"/>
          <p14:tracePt t="164279" x="10590213" y="3170238"/>
          <p14:tracePt t="164293" x="10483850" y="3116263"/>
          <p14:tracePt t="164310" x="10367963" y="3098800"/>
          <p14:tracePt t="164327" x="10252075" y="3081338"/>
          <p14:tracePt t="164343" x="10010775" y="3081338"/>
          <p14:tracePt t="164360" x="9912350" y="3081338"/>
          <p14:tracePt t="164377" x="9823450" y="3098800"/>
          <p14:tracePt t="164393" x="9644063" y="3179763"/>
          <p14:tracePt t="164410" x="9572625" y="3224213"/>
          <p14:tracePt t="164426" x="9491663" y="3268663"/>
          <p14:tracePt t="164443" x="9439275" y="3313113"/>
          <p14:tracePt t="164460" x="9385300" y="3348038"/>
          <p14:tracePt t="164476" x="9367838" y="3367088"/>
          <p14:tracePt t="164493" x="9367838" y="3375025"/>
          <p14:tracePt t="164509" x="9358313" y="3375025"/>
          <p14:tracePt t="164526" x="9348788" y="3384550"/>
          <p14:tracePt t="164571" x="9348788" y="3394075"/>
          <p14:tracePt t="164597" x="9348788" y="3411538"/>
          <p14:tracePt t="164609" x="9367838" y="3446463"/>
          <p14:tracePt t="164622" x="9429750" y="3490913"/>
          <p14:tracePt t="164635" x="9528175" y="3562350"/>
          <p14:tracePt t="164647" x="9653588" y="3616325"/>
          <p14:tracePt t="164660" x="9804400" y="3660775"/>
          <p14:tracePt t="164676" x="9929813" y="3687763"/>
          <p14:tracePt t="164692" x="10055225" y="3697288"/>
          <p14:tracePt t="164709" x="10161588" y="3705225"/>
          <p14:tracePt t="164726" x="10323513" y="3705225"/>
          <p14:tracePt t="164742" x="10375900" y="3687763"/>
          <p14:tracePt t="164759" x="10429875" y="3670300"/>
          <p14:tracePt t="164776" x="10510838" y="3581400"/>
          <p14:tracePt t="164792" x="10537825" y="3517900"/>
          <p14:tracePt t="164809" x="10572750" y="3429000"/>
          <p14:tracePt t="164826" x="10599738" y="3251200"/>
          <p14:tracePt t="164842" x="10599738" y="3160713"/>
          <p14:tracePt t="164859" x="10582275" y="3098800"/>
          <p14:tracePt t="164876" x="10483850" y="3017838"/>
          <p14:tracePt t="164892" x="10402888" y="2982913"/>
          <p14:tracePt t="164909" x="10304463" y="2973388"/>
          <p14:tracePt t="164925" x="10198100" y="2946400"/>
          <p14:tracePt t="164926" x="10090150" y="2938463"/>
          <p14:tracePt t="164942" x="9974263" y="2938463"/>
          <p14:tracePt t="164959" x="9875838" y="2938463"/>
          <p14:tracePt t="164975" x="9796463" y="2973388"/>
          <p14:tracePt t="164992" x="9626600" y="3017838"/>
          <p14:tracePt t="165009" x="9563100" y="3044825"/>
          <p14:tracePt t="165025" x="9518650" y="3071813"/>
          <p14:tracePt t="165042" x="9456738" y="3108325"/>
          <p14:tracePt t="165059" x="9447213" y="3125788"/>
          <p14:tracePt t="165075" x="9429750" y="3133725"/>
          <p14:tracePt t="165092" x="9402763" y="3152775"/>
          <p14:tracePt t="165108" x="9385300" y="3170238"/>
          <p14:tracePt t="165125" x="9375775" y="3197225"/>
          <p14:tracePt t="165142" x="9358313" y="3214688"/>
          <p14:tracePt t="165142" x="9358313" y="3241675"/>
          <p14:tracePt t="165158" x="9358313" y="3276600"/>
          <p14:tracePt t="165175" x="9358313" y="3303588"/>
          <p14:tracePt t="165191" x="9375775" y="3348038"/>
          <p14:tracePt t="165208" x="9510713" y="3429000"/>
          <p14:tracePt t="165225" x="9599613" y="3465513"/>
          <p14:tracePt t="165241" x="9680575" y="3473450"/>
          <p14:tracePt t="165259" x="9823450" y="3482975"/>
          <p14:tracePt t="165275" x="9867900" y="3482975"/>
          <p14:tracePt t="165291" x="9902825" y="3482975"/>
          <p14:tracePt t="165308" x="9983788" y="3482975"/>
          <p14:tracePt t="165325" x="10001250" y="3473450"/>
          <p14:tracePt t="165341" x="10028238" y="3465513"/>
          <p14:tracePt t="165358" x="10063163" y="3438525"/>
          <p14:tracePt t="165374" x="10099675" y="3402013"/>
          <p14:tracePt t="165391" x="10126663" y="3348038"/>
          <p14:tracePt t="165408" x="10153650" y="3268663"/>
          <p14:tracePt t="165424" x="10198100" y="3116263"/>
          <p14:tracePt t="165441" x="10206038" y="3062288"/>
          <p14:tracePt t="165459" x="10206038" y="3017838"/>
          <p14:tracePt t="165474" x="10198100" y="3009900"/>
          <p14:tracePt t="165688" x="10180638" y="3009900"/>
          <p14:tracePt t="165701" x="10126663" y="3000375"/>
          <p14:tracePt t="165714" x="9912350" y="2965450"/>
          <p14:tracePt t="165726" x="9296400" y="2813050"/>
          <p14:tracePt t="165741" x="8510588" y="2589213"/>
          <p14:tracePt t="165757" x="7697788" y="2411413"/>
          <p14:tracePt t="165774" x="7429500" y="2347913"/>
          <p14:tracePt t="165790" x="6919913" y="2303463"/>
          <p14:tracePt t="165807" x="6831013" y="2286000"/>
          <p14:tracePt t="165824" x="6777038" y="2276475"/>
          <p14:tracePt t="166005" x="6769100" y="2268538"/>
          <p14:tracePt t="166018" x="6724650" y="2259013"/>
          <p14:tracePt t="166031" x="6661150" y="2197100"/>
          <p14:tracePt t="166044" x="6554788" y="2116138"/>
          <p14:tracePt t="166057" x="6438900" y="2000250"/>
          <p14:tracePt t="166073" x="6348413" y="1884363"/>
          <p14:tracePt t="166090" x="6269038" y="1803400"/>
          <p14:tracePt t="166107" x="6143625" y="1670050"/>
          <p14:tracePt t="166123" x="6108700" y="1625600"/>
          <p14:tracePt t="166140" x="6072188" y="1581150"/>
          <p14:tracePt t="166157" x="6054725" y="1562100"/>
          <p14:tracePt t="166173" x="6037263" y="1527175"/>
          <p14:tracePt t="166190" x="6027738" y="1517650"/>
          <p14:tracePt t="166206" x="6018213" y="1509713"/>
          <p14:tracePt t="166223" x="6010275" y="1490663"/>
          <p14:tracePt t="166240" x="6000750" y="1490663"/>
          <p14:tracePt t="166285" x="6000750" y="1482725"/>
          <p14:tracePt t="166513" x="6027738" y="1482725"/>
          <p14:tracePt t="166526" x="6161088" y="1482725"/>
          <p14:tracePt t="166539" x="6491288" y="1482725"/>
          <p14:tracePt t="166552" x="7010400" y="1482725"/>
          <p14:tracePt t="166564" x="7510463" y="1465263"/>
          <p14:tracePt t="166577" x="7688263" y="1465263"/>
          <p14:tracePt t="166590" x="7804150" y="1455738"/>
          <p14:tracePt t="166605" x="7902575" y="1446213"/>
          <p14:tracePt t="166622" x="7966075" y="1446213"/>
          <p14:tracePt t="166639" x="8018463" y="1446213"/>
          <p14:tracePt t="166655" x="8089900" y="1446213"/>
          <p14:tracePt t="166672" x="8116888" y="1446213"/>
          <p14:tracePt t="166689" x="8134350" y="1446213"/>
          <p14:tracePt t="166705" x="8161338" y="1446213"/>
          <p14:tracePt t="166767" x="8161338" y="1438275"/>
          <p14:tracePt t="166830" x="8161338" y="1428750"/>
          <p14:tracePt t="166843" x="8161338" y="1419225"/>
          <p14:tracePt t="166856" x="8153400" y="1393825"/>
          <p14:tracePt t="166868" x="8126413" y="1357313"/>
          <p14:tracePt t="166881" x="8089900" y="1322388"/>
          <p14:tracePt t="166894" x="8054975" y="1268413"/>
          <p14:tracePt t="166907" x="8018463" y="1223963"/>
          <p14:tracePt t="166921" x="8001000" y="1196975"/>
          <p14:tracePt t="166938" x="7983538" y="1179513"/>
          <p14:tracePt t="166955" x="7974013" y="1169988"/>
          <p14:tracePt t="166971" x="7966075" y="1160463"/>
          <p14:tracePt t="166996" x="7956550" y="1160463"/>
          <p14:tracePt t="167047" x="7956550" y="1169988"/>
          <p14:tracePt t="167059" x="7956550" y="1214438"/>
          <p14:tracePt t="167072" x="7956550" y="1285875"/>
          <p14:tracePt t="167085" x="7991475" y="1428750"/>
          <p14:tracePt t="167097" x="8027988" y="1544638"/>
          <p14:tracePt t="167110" x="8089900" y="1660525"/>
          <p14:tracePt t="167123" x="8180388" y="1768475"/>
          <p14:tracePt t="167138" x="8251825" y="1857375"/>
          <p14:tracePt t="167154" x="8331200" y="1946275"/>
          <p14:tracePt t="167171" x="8394700" y="2027238"/>
          <p14:tracePt t="167188" x="8510588" y="2152650"/>
          <p14:tracePt t="167204" x="8555038" y="2224088"/>
          <p14:tracePt t="167221" x="8599488" y="2268538"/>
          <p14:tracePt t="167238" x="8653463" y="2330450"/>
          <p14:tracePt t="167254" x="8670925" y="2347913"/>
          <p14:tracePt t="167465" x="8680450" y="2366963"/>
          <p14:tracePt t="167478" x="8705850" y="2419350"/>
          <p14:tracePt t="167491" x="8777288" y="2536825"/>
          <p14:tracePt t="167504" x="8929688" y="2786063"/>
          <p14:tracePt t="167520" x="9153525" y="3108325"/>
          <p14:tracePt t="167537" x="9331325" y="3402013"/>
          <p14:tracePt t="167554" x="9518650" y="3786188"/>
          <p14:tracePt t="167570" x="9599613" y="3902075"/>
          <p14:tracePt t="167587" x="9661525" y="4010025"/>
          <p14:tracePt t="167603" x="9705975" y="4071938"/>
          <p14:tracePt t="167620" x="9752013" y="4125913"/>
          <p14:tracePt t="167846" x="9752013" y="4116388"/>
          <p14:tracePt t="167858" x="9742488" y="4081463"/>
          <p14:tracePt t="167871" x="9725025" y="4010025"/>
          <p14:tracePt t="167884" x="9705975" y="3938588"/>
          <p14:tracePt t="167897" x="9671050" y="3840163"/>
          <p14:tracePt t="167909" x="9653588" y="3751263"/>
          <p14:tracePt t="167922" x="9634538" y="3697288"/>
          <p14:tracePt t="167936" x="9634538" y="3670300"/>
          <p14:tracePt t="167953" x="9626600" y="3652838"/>
          <p14:tracePt t="167970" x="9626600" y="3633788"/>
          <p14:tracePt t="167986" x="9617075" y="3625850"/>
          <p14:tracePt t="168316" x="9599613" y="3625850"/>
          <p14:tracePt t="168329" x="9555163" y="3616325"/>
          <p14:tracePt t="168342" x="9358313" y="3562350"/>
          <p14:tracePt t="168354" x="8813800" y="3411538"/>
          <p14:tracePt t="168368" x="8054975" y="3232150"/>
          <p14:tracePt t="168385" x="7446963" y="3143250"/>
          <p14:tracePt t="168402" x="7143750" y="3143250"/>
          <p14:tracePt t="168419" x="6680200" y="3170238"/>
          <p14:tracePt t="168435" x="6581775" y="3187700"/>
          <p14:tracePt t="168452" x="6527800" y="3224213"/>
          <p14:tracePt t="168469" x="6483350" y="3241675"/>
          <p14:tracePt t="168633" x="6446838" y="3251200"/>
          <p14:tracePt t="168647" x="6367463" y="3286125"/>
          <p14:tracePt t="168659" x="6143625" y="3394075"/>
          <p14:tracePt t="168672" x="5813425" y="3544888"/>
          <p14:tracePt t="168685" x="5429250" y="3714750"/>
          <p14:tracePt t="168701" x="5214938" y="3813175"/>
          <p14:tracePt t="168718" x="5116513" y="3875088"/>
          <p14:tracePt t="168735" x="4929188" y="3956050"/>
          <p14:tracePt t="168751" x="4884738" y="3983038"/>
          <p14:tracePt t="168768" x="4867275" y="3990975"/>
          <p14:tracePt t="168784" x="4857750" y="3990975"/>
          <p14:tracePt t="168801" x="4848225" y="3990975"/>
          <p14:tracePt t="168875" x="4867275" y="3990975"/>
          <p14:tracePt t="168887" x="4902200" y="3990975"/>
          <p14:tracePt t="168901" x="4956175" y="3990975"/>
          <p14:tracePt t="168913" x="5037138" y="3990975"/>
          <p14:tracePt t="168925" x="5153025" y="4000500"/>
          <p14:tracePt t="168938" x="5259388" y="4017963"/>
          <p14:tracePt t="168951" x="5384800" y="4037013"/>
          <p14:tracePt t="168968" x="5456238" y="4054475"/>
          <p14:tracePt t="168984" x="5527675" y="4054475"/>
          <p14:tracePt t="169001" x="5634038" y="4071938"/>
          <p14:tracePt t="169018" x="5661025" y="4071938"/>
          <p14:tracePt t="169034" x="5715000" y="4081463"/>
          <p14:tracePt t="169051" x="5732463" y="4081463"/>
          <p14:tracePt t="169067" x="5776913" y="4089400"/>
          <p14:tracePt t="169586" x="5795963" y="4089400"/>
          <p14:tracePt t="169599" x="5830888" y="4037013"/>
          <p14:tracePt t="169611" x="5991225" y="3911600"/>
          <p14:tracePt t="169624" x="6269038" y="3705225"/>
          <p14:tracePt t="169637" x="6688138" y="3411538"/>
          <p14:tracePt t="169650" x="6965950" y="3251200"/>
          <p14:tracePt t="169666" x="7099300" y="3179763"/>
          <p14:tracePt t="169683" x="7180263" y="3152775"/>
          <p14:tracePt t="169704" x="7232650" y="3125788"/>
          <p14:tracePt t="169716" x="7242175" y="3125788"/>
          <p14:tracePt t="169929" x="7251700" y="3116263"/>
          <p14:tracePt t="169941" x="7331075" y="3071813"/>
          <p14:tracePt t="169954" x="7554913" y="2973388"/>
          <p14:tracePt t="169967" x="7991475" y="2751138"/>
          <p14:tracePt t="169984" x="8491538" y="2544763"/>
          <p14:tracePt t="169999" x="8867775" y="2428875"/>
          <p14:tracePt t="170016" x="9090025" y="2374900"/>
          <p14:tracePt t="170032" x="9412288" y="2330450"/>
          <p14:tracePt t="170049" x="9510713" y="2330450"/>
          <p14:tracePt t="170066" x="9590088" y="2312988"/>
          <p14:tracePt t="170082" x="9644063" y="2312988"/>
          <p14:tracePt t="170335" x="9644063" y="2330450"/>
          <p14:tracePt t="170348" x="9644063" y="2357438"/>
          <p14:tracePt t="170361" x="9626600" y="2411413"/>
          <p14:tracePt t="170373" x="9599613" y="2473325"/>
          <p14:tracePt t="170386" x="9582150" y="2544763"/>
          <p14:tracePt t="170399" x="9563100" y="2589213"/>
          <p14:tracePt t="170414" x="9545638" y="2625725"/>
          <p14:tracePt t="170431" x="9545638" y="2633663"/>
          <p14:tracePt t="170448" x="9545638" y="2652713"/>
          <p14:tracePt t="170464" x="9537700" y="2670175"/>
          <p14:tracePt t="170481" x="9537700" y="2679700"/>
          <p14:tracePt t="170513" x="9537700" y="2687638"/>
          <p14:tracePt t="170551" x="9537700" y="2697163"/>
          <p14:tracePt t="170614" x="9537700" y="2705100"/>
          <p14:tracePt t="170691" x="9537700" y="2714625"/>
          <p14:tracePt t="171377" x="9518650" y="2724150"/>
          <p14:tracePt t="171390" x="9456738" y="2751138"/>
          <p14:tracePt t="171402" x="9277350" y="2822575"/>
          <p14:tracePt t="171415" x="8920163" y="2955925"/>
          <p14:tracePt t="171429" x="8447088" y="3125788"/>
          <p14:tracePt t="171446" x="8153400" y="3197225"/>
          <p14:tracePt t="171463" x="8037513" y="3224213"/>
          <p14:tracePt t="171479" x="7875588" y="3205163"/>
          <p14:tracePt t="171496" x="7823200" y="3143250"/>
          <p14:tracePt t="171513" x="7769225" y="3044825"/>
          <p14:tracePt t="171530" x="7742238" y="2751138"/>
          <p14:tracePt t="171546" x="7724775" y="2544763"/>
          <p14:tracePt t="171563" x="7724775" y="2393950"/>
          <p14:tracePt t="171580" x="7724775" y="2197100"/>
          <p14:tracePt t="171596" x="7732713" y="2133600"/>
          <p14:tracePt t="171612" x="7742238" y="2108200"/>
          <p14:tracePt t="171629" x="7751763" y="2089150"/>
          <p14:tracePt t="171646" x="7769225" y="2071688"/>
          <p14:tracePt t="171847" x="7777163" y="2071688"/>
          <p14:tracePt t="171859" x="7813675" y="2071688"/>
          <p14:tracePt t="171872" x="7885113" y="2062163"/>
          <p14:tracePt t="171885" x="8001000" y="2044700"/>
          <p14:tracePt t="171897" x="8161338" y="2009775"/>
          <p14:tracePt t="171912" x="8296275" y="1982788"/>
          <p14:tracePt t="171929" x="8412163" y="1955800"/>
          <p14:tracePt t="171945" x="8474075" y="1946275"/>
          <p14:tracePt t="171962" x="8562975" y="1911350"/>
          <p14:tracePt t="171979" x="8626475" y="1901825"/>
          <p14:tracePt t="171995" x="8697913" y="1884363"/>
          <p14:tracePt t="172012" x="8831263" y="1847850"/>
          <p14:tracePt t="172028" x="8902700" y="1830388"/>
          <p14:tracePt t="172045" x="8947150" y="1812925"/>
          <p14:tracePt t="172062" x="9010650" y="1776413"/>
          <p14:tracePt t="172078" x="9018588" y="1776413"/>
          <p14:tracePt t="172095" x="9028113" y="1776413"/>
          <p14:tracePt t="172202" x="9018588" y="1776413"/>
          <p14:tracePt t="172215" x="9010650" y="1776413"/>
          <p14:tracePt t="172228" x="8983663" y="1776413"/>
          <p14:tracePt t="172240" x="8956675" y="1776413"/>
          <p14:tracePt t="172253" x="8894763" y="1776413"/>
          <p14:tracePt t="172266" x="8823325" y="1776413"/>
          <p14:tracePt t="172278" x="8724900" y="1776413"/>
          <p14:tracePt t="172294" x="8643938" y="1776413"/>
          <p14:tracePt t="172311" x="8582025" y="1785938"/>
          <p14:tracePt t="172328" x="8555038" y="1795463"/>
          <p14:tracePt t="172344" x="8491538" y="1795463"/>
          <p14:tracePt t="172361" x="8474075" y="1795463"/>
          <p14:tracePt t="172378" x="8456613" y="1795463"/>
          <p14:tracePt t="172394" x="8447088" y="1803400"/>
          <p14:tracePt t="172418" x="8439150" y="1803400"/>
          <p14:tracePt t="172608" x="8439150" y="1812925"/>
          <p14:tracePt t="172621" x="8429625" y="1830388"/>
          <p14:tracePt t="172633" x="8429625" y="1911350"/>
          <p14:tracePt t="172646" x="8375650" y="2152650"/>
          <p14:tracePt t="172660" x="8277225" y="2554288"/>
          <p14:tracePt t="172677" x="8134350" y="3044825"/>
          <p14:tracePt t="172694" x="7966075" y="3357563"/>
          <p14:tracePt t="172711" x="7724775" y="3776663"/>
          <p14:tracePt t="172727" x="7653338" y="3875088"/>
          <p14:tracePt t="172744" x="7589838" y="3929063"/>
          <p14:tracePt t="172761" x="7554913" y="3983038"/>
          <p14:tracePt t="172777" x="7545388" y="3983038"/>
          <p14:tracePt t="172794" x="7537450" y="3983038"/>
          <p14:tracePt t="172811" x="7537450" y="3990975"/>
          <p14:tracePt t="172837" x="7518400" y="3990975"/>
          <p14:tracePt t="172849" x="7510463" y="4017963"/>
          <p14:tracePt t="172862" x="7483475" y="4054475"/>
          <p14:tracePt t="172877" x="7446963" y="4098925"/>
          <p14:tracePt t="172893" x="7412038" y="4152900"/>
          <p14:tracePt t="172910" x="7385050" y="4187825"/>
          <p14:tracePt t="172926" x="7358063" y="4224338"/>
          <p14:tracePt t="172963" x="7358063" y="4232275"/>
          <p14:tracePt t="172976" x="7348538" y="4232275"/>
          <p14:tracePt t="173001" x="7340600" y="4232275"/>
          <p14:tracePt t="173027" x="7331075" y="4232275"/>
          <p14:tracePt t="173090" x="7331075" y="4224338"/>
          <p14:tracePt t="173115" x="7331075" y="4205288"/>
          <p14:tracePt t="173128" x="7331075" y="4197350"/>
          <p14:tracePt t="173142" x="7331075" y="4187825"/>
          <p14:tracePt t="173153" x="7331075" y="4179888"/>
          <p14:tracePt t="173166" x="7331075" y="4160838"/>
          <p14:tracePt t="173179" x="7331075" y="4152900"/>
          <p14:tracePt t="173193" x="7331075" y="4143375"/>
          <p14:tracePt t="173210" x="7331075" y="4125913"/>
          <p14:tracePt t="173226" x="7331075" y="4108450"/>
          <p14:tracePt t="173243" x="7331075" y="4081463"/>
          <p14:tracePt t="173259" x="7331075" y="4062413"/>
          <p14:tracePt t="173276" x="7331075" y="4054475"/>
          <p14:tracePt t="173293" x="7331075" y="4044950"/>
          <p14:tracePt t="173309" x="7331075" y="4037013"/>
          <p14:tracePt t="173326" x="7331075" y="4027488"/>
          <p14:tracePt t="173343" x="7358063" y="4000500"/>
          <p14:tracePt t="173359" x="7616825" y="3894138"/>
          <p14:tracePt t="173376" x="7840663" y="3840163"/>
          <p14:tracePt t="173392" x="8108950" y="3776663"/>
          <p14:tracePt t="173409" x="8304213" y="3751263"/>
          <p14:tracePt t="173426" x="8358188" y="3741738"/>
          <p14:tracePt t="173442" x="8420100" y="3741738"/>
          <p14:tracePt t="173459" x="8491538" y="3741738"/>
          <p14:tracePt t="173476" x="8510588" y="3741738"/>
          <p14:tracePt t="173492" x="8518525" y="3741738"/>
          <p14:tracePt t="173865" x="8528050" y="3741738"/>
          <p14:tracePt t="173877" x="8545513" y="3741738"/>
          <p14:tracePt t="173891" x="8582025" y="3741738"/>
          <p14:tracePt t="173903" x="8634413" y="3741738"/>
          <p14:tracePt t="173916" x="8715375" y="3741738"/>
          <p14:tracePt t="173928" x="8804275" y="3741738"/>
          <p14:tracePt t="173942" x="8867775" y="3741738"/>
          <p14:tracePt t="173958" x="8902700" y="3741738"/>
          <p14:tracePt t="173975" x="8929688" y="3741738"/>
          <p14:tracePt t="173991" x="9001125" y="3714750"/>
          <p14:tracePt t="174008" x="9045575" y="3679825"/>
          <p14:tracePt t="174025" x="9109075" y="3643313"/>
          <p14:tracePt t="174041" x="9188450" y="3598863"/>
          <p14:tracePt t="174058" x="9323388" y="3482975"/>
          <p14:tracePt t="174074" x="9367838" y="3419475"/>
          <p14:tracePt t="174092" x="9394825" y="3367088"/>
          <p14:tracePt t="174108" x="9439275" y="3313113"/>
          <p14:tracePt t="174124" x="9439275" y="3303588"/>
          <p14:tracePt t="174141" x="9439275" y="3295650"/>
          <p14:tracePt t="174158" x="9447213" y="3286125"/>
          <p14:tracePt t="174284" x="9447213" y="3276600"/>
          <p14:tracePt t="174691" x="9429750" y="3276600"/>
          <p14:tracePt t="174703" x="9412288" y="3286125"/>
          <p14:tracePt t="174716" x="9331325" y="3330575"/>
          <p14:tracePt t="174728" x="9126538" y="3419475"/>
          <p14:tracePt t="174741" x="8724900" y="3598863"/>
          <p14:tracePt t="174756" x="8313738" y="3768725"/>
          <p14:tracePt t="174773" x="8037513" y="3867150"/>
          <p14:tracePt t="174790" x="7929563" y="3894138"/>
          <p14:tracePt t="174806" x="7742238" y="3946525"/>
          <p14:tracePt t="174823" x="7661275" y="3965575"/>
          <p14:tracePt t="174840" x="7608888" y="3983038"/>
          <p14:tracePt t="174856" x="7554913" y="3983038"/>
          <p14:tracePt t="174873" x="7537450" y="3990975"/>
          <p14:tracePt t="174890" x="7518400" y="4000500"/>
          <p14:tracePt t="174906" x="7491413" y="4017963"/>
          <p14:tracePt t="174923" x="7466013" y="4027488"/>
          <p14:tracePt t="174940" x="7456488" y="4037013"/>
          <p14:tracePt t="174956" x="7419975" y="4062413"/>
          <p14:tracePt t="174982" x="7412038" y="4071938"/>
          <p14:tracePt t="175033" x="7412038" y="4081463"/>
          <p14:tracePt t="175046" x="7412038" y="4089400"/>
          <p14:tracePt t="175058" x="7412038" y="4108450"/>
          <p14:tracePt t="175073" x="7429500" y="4116388"/>
          <p14:tracePt t="175089" x="7456488" y="4133850"/>
          <p14:tracePt t="175106" x="7527925" y="4143375"/>
          <p14:tracePt t="175122" x="7769225" y="4160838"/>
          <p14:tracePt t="175139" x="7920038" y="4160838"/>
          <p14:tracePt t="175156" x="8045450" y="4152900"/>
          <p14:tracePt t="175173" x="8232775" y="4108450"/>
          <p14:tracePt t="175189" x="8277225" y="4098925"/>
          <p14:tracePt t="175206" x="8323263" y="4089400"/>
          <p14:tracePt t="175223" x="8367713" y="4071938"/>
          <p14:tracePt t="175239" x="8367713" y="4062413"/>
          <p14:tracePt t="175255" x="8375650" y="4062413"/>
          <p14:tracePt t="175452" x="8385175" y="4062413"/>
          <p14:tracePt t="175465" x="8402638" y="4062413"/>
          <p14:tracePt t="175477" x="8456613" y="4062413"/>
          <p14:tracePt t="175490" x="8562975" y="4054475"/>
          <p14:tracePt t="175505" x="8796338" y="4027488"/>
          <p14:tracePt t="175522" x="9072563" y="4010025"/>
          <p14:tracePt t="175538" x="9358313" y="3983038"/>
          <p14:tracePt t="175555" x="9617075" y="3983038"/>
          <p14:tracePt t="175572" x="9732963" y="3983038"/>
          <p14:tracePt t="175588" x="9831388" y="3983038"/>
          <p14:tracePt t="175605" x="9929813" y="3983038"/>
          <p14:tracePt t="175622" x="9956800" y="3983038"/>
          <p14:tracePt t="175638" x="9974263" y="3983038"/>
          <p14:tracePt t="175655" x="10001250" y="3983038"/>
          <p14:tracePt t="175671" x="10018713" y="3983038"/>
          <p14:tracePt t="175693" x="10028238" y="3983038"/>
          <p14:tracePt t="175731" x="10037763" y="3973513"/>
          <p14:tracePt t="175743" x="10045700" y="3946525"/>
          <p14:tracePt t="175756" x="10082213" y="3894138"/>
          <p14:tracePt t="175769" x="10109200" y="3768725"/>
          <p14:tracePt t="175782" x="10153650" y="3643313"/>
          <p14:tracePt t="175794" x="10171113" y="3527425"/>
          <p14:tracePt t="175807" x="10180638" y="3465513"/>
          <p14:tracePt t="175822" x="10180638" y="3438525"/>
          <p14:tracePt t="175838" x="10180638" y="3429000"/>
          <p14:tracePt t="175854" x="10171113" y="3419475"/>
          <p14:tracePt t="175871" x="10082213" y="3402013"/>
          <p14:tracePt t="175888" x="9966325" y="3384550"/>
          <p14:tracePt t="175904" x="9858375" y="3384550"/>
          <p14:tracePt t="175921" x="9617075" y="3384550"/>
          <p14:tracePt t="175937" x="9537700" y="3411538"/>
          <p14:tracePt t="175954" x="9483725" y="3438525"/>
          <p14:tracePt t="175971" x="9456738" y="3465513"/>
          <p14:tracePt t="175987" x="9412288" y="3527425"/>
          <p14:tracePt t="176004" x="9394825" y="3571875"/>
          <p14:tracePt t="176021" x="9394825" y="3625850"/>
          <p14:tracePt t="176037" x="9394825" y="3732213"/>
          <p14:tracePt t="176054" x="9402763" y="3795713"/>
          <p14:tracePt t="176071" x="9456738" y="3894138"/>
          <p14:tracePt t="176087" x="9653588" y="4037013"/>
          <p14:tracePt t="176104" x="9823450" y="4125913"/>
          <p14:tracePt t="176121" x="9966325" y="4197350"/>
          <p14:tracePt t="176137" x="10225088" y="4295775"/>
          <p14:tracePt t="176154" x="10296525" y="4330700"/>
          <p14:tracePt t="176171" x="10348913" y="4340225"/>
          <p14:tracePt t="176187" x="10375900" y="4357688"/>
          <p14:tracePt t="176204" x="10385425" y="4357688"/>
          <p14:tracePt t="176226" x="10402888" y="4348163"/>
          <p14:tracePt t="176238" x="10447338" y="4295775"/>
          <p14:tracePt t="176253" x="10537825" y="4179888"/>
          <p14:tracePt t="176270" x="10634663" y="4044950"/>
          <p14:tracePt t="176287" x="10680700" y="3946525"/>
          <p14:tracePt t="176304" x="10733088" y="3830638"/>
          <p14:tracePt t="176320" x="10742613" y="3768725"/>
          <p14:tracePt t="176337" x="10742613" y="3732213"/>
          <p14:tracePt t="176353" x="10742613" y="3625850"/>
          <p14:tracePt t="176370" x="10715625" y="3598863"/>
          <p14:tracePt t="176387" x="10698163" y="3581400"/>
          <p14:tracePt t="176404" x="10626725" y="3562350"/>
          <p14:tracePt t="176420" x="10563225" y="3554413"/>
          <p14:tracePt t="176437" x="10456863" y="3554413"/>
          <p14:tracePt t="176453" x="10323513" y="3554413"/>
          <p14:tracePt t="176470" x="9912350" y="3687763"/>
          <p14:tracePt t="176486" x="9777413" y="3759200"/>
          <p14:tracePt t="176503" x="9680575" y="3822700"/>
          <p14:tracePt t="176520" x="9572625" y="3946525"/>
          <p14:tracePt t="176536" x="9545638" y="4000500"/>
          <p14:tracePt t="176553" x="9510713" y="4062413"/>
          <p14:tracePt t="176570" x="9474200" y="4179888"/>
          <p14:tracePt t="176586" x="9474200" y="4232275"/>
          <p14:tracePt t="176603" x="9474200" y="4303713"/>
          <p14:tracePt t="176620" x="9510713" y="4456113"/>
          <p14:tracePt t="176636" x="9555163" y="4537075"/>
          <p14:tracePt t="176653" x="9617075" y="4598988"/>
          <p14:tracePt t="176670" x="9759950" y="4705350"/>
          <p14:tracePt t="176686" x="9840913" y="4732338"/>
          <p14:tracePt t="176703" x="9912350" y="4759325"/>
          <p14:tracePt t="176719" x="9991725" y="4786313"/>
          <p14:tracePt t="176736" x="10055225" y="4795838"/>
          <p14:tracePt t="176753" x="10063163" y="4795838"/>
          <p14:tracePt t="176797" x="10072688" y="4795838"/>
          <p14:tracePt t="181637" x="10082213" y="4776788"/>
          <p14:tracePt t="181649" x="10126663" y="4705350"/>
          <p14:tracePt t="181662" x="10198100" y="4625975"/>
          <p14:tracePt t="181675" x="10260013" y="4545013"/>
          <p14:tracePt t="181688" x="10304463" y="4510088"/>
          <p14:tracePt t="181700" x="10323513" y="4491038"/>
          <p14:tracePt t="181713" x="10340975" y="4483100"/>
          <p14:tracePt t="181726" x="10367963" y="4473575"/>
          <p14:tracePt t="181743" x="10375900" y="4473575"/>
          <p14:tracePt t="181760" x="10385425" y="4465638"/>
          <p14:tracePt t="181776" x="10394950" y="4465638"/>
          <p14:tracePt t="181814" x="10402888" y="4465638"/>
          <p14:tracePt t="181840" x="10412413" y="4465638"/>
          <p14:tracePt t="181903" x="10402888" y="4456113"/>
          <p14:tracePt t="181916" x="10385425" y="4438650"/>
          <p14:tracePt t="181928" x="10348913" y="4402138"/>
          <p14:tracePt t="181943" x="10313988" y="4357688"/>
          <p14:tracePt t="181959" x="10277475" y="4295775"/>
          <p14:tracePt t="181976" x="10252075" y="4214813"/>
          <p14:tracePt t="181993" x="10225088" y="4071938"/>
          <p14:tracePt t="182009" x="10215563" y="3983038"/>
          <p14:tracePt t="182029" x="10215563" y="3919538"/>
          <p14:tracePt t="182043" x="10215563" y="3813175"/>
          <p14:tracePt t="182059" x="10215563" y="3768725"/>
          <p14:tracePt t="182076" x="10215563" y="3741738"/>
          <p14:tracePt t="182093" x="10215563" y="3714750"/>
          <p14:tracePt t="182109" x="10206038" y="3697288"/>
          <p14:tracePt t="182125" x="10188575" y="3687763"/>
          <p14:tracePt t="182142" x="10161588" y="3679825"/>
          <p14:tracePt t="182159" x="10001250" y="3652838"/>
          <p14:tracePt t="182176" x="9875838" y="3652838"/>
          <p14:tracePt t="182192" x="9777413" y="3652838"/>
          <p14:tracePt t="182209" x="9599613" y="3687763"/>
          <p14:tracePt t="182229" x="9545638" y="3714750"/>
          <p14:tracePt t="182242" x="9518650" y="3741738"/>
          <p14:tracePt t="182259" x="9439275" y="3822700"/>
          <p14:tracePt t="182276" x="9420225" y="3875088"/>
          <p14:tracePt t="182292" x="9402763" y="3911600"/>
          <p14:tracePt t="182309" x="9402763" y="4010025"/>
          <p14:tracePt t="182325" x="9402763" y="4037013"/>
          <p14:tracePt t="182342" x="9402763" y="4071938"/>
          <p14:tracePt t="182358" x="9402763" y="4108450"/>
          <p14:tracePt t="182375" x="9420225" y="4160838"/>
          <p14:tracePt t="182392" x="9439275" y="4197350"/>
          <p14:tracePt t="182408" x="9483725" y="4214813"/>
          <p14:tracePt t="182429" x="9617075" y="4268788"/>
          <p14:tracePt t="182442" x="9688513" y="4276725"/>
          <p14:tracePt t="182458" x="9786938" y="4286250"/>
          <p14:tracePt t="182475" x="9991725" y="4295775"/>
          <p14:tracePt t="182492" x="10082213" y="4286250"/>
          <p14:tracePt t="182508" x="10126663" y="4268788"/>
          <p14:tracePt t="182525" x="10188575" y="4241800"/>
          <p14:tracePt t="182542" x="10206038" y="4232275"/>
          <p14:tracePt t="182558" x="10215563" y="4232275"/>
          <p14:tracePt t="182575" x="10225088" y="4224338"/>
          <p14:tracePt t="182601" x="10233025" y="4214813"/>
          <p14:tracePt t="182613" x="10242550" y="4205288"/>
          <p14:tracePt t="182627" x="10287000" y="4160838"/>
          <p14:tracePt t="182642" x="10331450" y="4081463"/>
          <p14:tracePt t="182658" x="10420350" y="3973513"/>
          <p14:tracePt t="182675" x="10491788" y="3875088"/>
          <p14:tracePt t="182691" x="10582275" y="3714750"/>
          <p14:tracePt t="182708" x="10599738" y="3687763"/>
          <p14:tracePt t="182725" x="10617200" y="3643313"/>
          <p14:tracePt t="182741" x="10634663" y="3608388"/>
          <p14:tracePt t="182758" x="10634663" y="3589338"/>
          <p14:tracePt t="182774" x="10644188" y="3581400"/>
          <p14:tracePt t="182791" x="10644188" y="3571875"/>
          <p14:tracePt t="182808" x="10644188" y="3562350"/>
          <p14:tracePt t="182828" x="10634663" y="3562350"/>
          <p14:tracePt t="182841" x="10501313" y="3554413"/>
          <p14:tracePt t="182858" x="10313988" y="3554413"/>
          <p14:tracePt t="182874" x="9983788" y="3589338"/>
          <p14:tracePt t="182891" x="9555163" y="3732213"/>
          <p14:tracePt t="182907" x="9144000" y="3894138"/>
          <p14:tracePt t="182924" x="9037638" y="3946525"/>
          <p14:tracePt t="182941" x="8966200" y="3990975"/>
          <p14:tracePt t="182957" x="8894763" y="4044950"/>
          <p14:tracePt t="182977" x="8885238" y="4054475"/>
          <p14:tracePt t="182992" x="8867775" y="4062413"/>
          <p14:tracePt t="182994" x="8867775" y="4071938"/>
          <p14:tracePt t="183008" x="8867775" y="4081463"/>
          <p14:tracePt t="183024" x="8867775" y="4098925"/>
          <p14:tracePt t="183040" x="8867775" y="4125913"/>
          <p14:tracePt t="183057" x="8912225" y="4205288"/>
          <p14:tracePt t="183074" x="8974138" y="4276725"/>
          <p14:tracePt t="183090" x="9099550" y="4367213"/>
          <p14:tracePt t="183107" x="9242425" y="4456113"/>
          <p14:tracePt t="183124" x="9563100" y="4537075"/>
          <p14:tracePt t="183140" x="9688513" y="4562475"/>
          <p14:tracePt t="183157" x="9813925" y="4562475"/>
          <p14:tracePt t="183173" x="10045700" y="4572000"/>
          <p14:tracePt t="183190" x="10126663" y="4572000"/>
          <p14:tracePt t="183207" x="10188575" y="4572000"/>
          <p14:tracePt t="183224" x="10260013" y="4572000"/>
          <p14:tracePt t="183240" x="10304463" y="4572000"/>
          <p14:tracePt t="183257" x="10348913" y="4545013"/>
          <p14:tracePt t="183274" x="10447338" y="4473575"/>
          <p14:tracePt t="183290" x="10491788" y="4402138"/>
          <p14:tracePt t="183307" x="10545763" y="4348163"/>
          <p14:tracePt t="183324" x="10634663" y="4205288"/>
          <p14:tracePt t="183340" x="10688638" y="4133850"/>
          <p14:tracePt t="183357" x="10715625" y="4071938"/>
          <p14:tracePt t="183373" x="10742613" y="4027488"/>
          <p14:tracePt t="183390" x="10777538" y="3919538"/>
          <p14:tracePt t="183406" x="10787063" y="3894138"/>
          <p14:tracePt t="183423" x="10787063" y="3840163"/>
          <p14:tracePt t="183440" x="10787063" y="3795713"/>
          <p14:tracePt t="183456" x="10777538" y="3786188"/>
          <p14:tracePt t="183473" x="10752138" y="3768725"/>
          <p14:tracePt t="183490" x="10609263" y="3732213"/>
          <p14:tracePt t="183506" x="10491788" y="3732213"/>
          <p14:tracePt t="183523" x="10367963" y="3732213"/>
          <p14:tracePt t="183540" x="10144125" y="3759200"/>
          <p14:tracePt t="183556" x="10055225" y="3803650"/>
          <p14:tracePt t="183574" x="9947275" y="3840163"/>
          <p14:tracePt t="183589" x="9867900" y="3884613"/>
          <p14:tracePt t="183590" x="9796463" y="3929063"/>
          <p14:tracePt t="183606" x="9742488" y="3965575"/>
          <p14:tracePt t="183623" x="9715500" y="4000500"/>
          <p14:tracePt t="183639" x="9698038" y="4027488"/>
          <p14:tracePt t="183656" x="9661525" y="4081463"/>
          <p14:tracePt t="183673" x="9653588" y="4116388"/>
          <p14:tracePt t="183689" x="9644063" y="4160838"/>
          <p14:tracePt t="183706" x="9644063" y="4224338"/>
          <p14:tracePt t="183723" x="9671050" y="4268788"/>
          <p14:tracePt t="183739" x="9698038" y="4313238"/>
          <p14:tracePt t="183756" x="9831388" y="4394200"/>
          <p14:tracePt t="183773" x="9902825" y="4429125"/>
          <p14:tracePt t="183789" x="10001250" y="4456113"/>
          <p14:tracePt t="183806" x="10161588" y="4500563"/>
          <p14:tracePt t="183822" x="10242550" y="4500563"/>
          <p14:tracePt t="183839" x="10313988" y="4510088"/>
          <p14:tracePt t="183856" x="10358438" y="4510088"/>
          <p14:tracePt t="183872" x="10429875" y="4510088"/>
          <p14:tracePt t="183889" x="10456863" y="4491038"/>
          <p14:tracePt t="183906" x="10491788" y="4465638"/>
          <p14:tracePt t="183922" x="10563225" y="4394200"/>
          <p14:tracePt t="183939" x="10609263" y="4313238"/>
          <p14:tracePt t="183956" x="10671175" y="4232275"/>
          <p14:tracePt t="183972" x="10725150" y="4098925"/>
          <p14:tracePt t="183989" x="10742613" y="4071938"/>
          <p14:tracePt t="184005" x="10752138" y="4044950"/>
          <p14:tracePt t="184022" x="10760075" y="4000500"/>
          <p14:tracePt t="184039" x="10769600" y="3983038"/>
          <p14:tracePt t="184055" x="10769600" y="3956050"/>
          <p14:tracePt t="184072" x="10769600" y="3911600"/>
          <p14:tracePt t="184088" x="10752138" y="3884613"/>
          <p14:tracePt t="184105" x="10733088" y="3867150"/>
          <p14:tracePt t="184122" x="10706100" y="3848100"/>
          <p14:tracePt t="184138" x="10599738" y="3822700"/>
          <p14:tracePt t="184155" x="10491788" y="3803650"/>
          <p14:tracePt t="184172" x="10340975" y="3803650"/>
          <p14:tracePt t="184188" x="9947275" y="3894138"/>
          <p14:tracePt t="184205" x="9796463" y="3938588"/>
          <p14:tracePt t="184222" x="9698038" y="3990975"/>
          <p14:tracePt t="184238" x="9555163" y="4054475"/>
          <p14:tracePt t="184255" x="9518650" y="4081463"/>
          <p14:tracePt t="184271" x="9474200" y="4116388"/>
          <p14:tracePt t="184288" x="9412288" y="4179888"/>
          <p14:tracePt t="184305" x="9385300" y="4214813"/>
          <p14:tracePt t="184321" x="9367838" y="4241800"/>
          <p14:tracePt t="184338" x="9348788" y="4276725"/>
          <p14:tracePt t="184568" x="9340850" y="4276725"/>
          <p14:tracePt t="184580" x="9313863" y="4276725"/>
          <p14:tracePt t="184593" x="9259888" y="4276725"/>
          <p14:tracePt t="184606" x="9153525" y="4276725"/>
          <p14:tracePt t="184621" x="9018588" y="4276725"/>
          <p14:tracePt t="184637" x="8867775" y="4251325"/>
          <p14:tracePt t="184654" x="8751888" y="4232275"/>
          <p14:tracePt t="184671" x="8589963" y="4205288"/>
          <p14:tracePt t="184687" x="8562975" y="4197350"/>
          <p14:tracePt t="184704" x="8518525" y="4179888"/>
          <p14:tracePt t="184721" x="8474075" y="4170363"/>
          <p14:tracePt t="184737" x="8447088" y="4160838"/>
          <p14:tracePt t="184754" x="8429625" y="4160838"/>
          <p14:tracePt t="184771" x="8375650" y="4160838"/>
          <p14:tracePt t="184787" x="8348663" y="4160838"/>
          <p14:tracePt t="184804" x="8331200" y="4160838"/>
          <p14:tracePt t="184820" x="8323263" y="4160838"/>
          <p14:tracePt t="184837" x="8304213" y="4152900"/>
          <p14:tracePt t="185025" x="8296275" y="4152900"/>
          <p14:tracePt t="185038" x="8277225" y="4152900"/>
          <p14:tracePt t="185050" x="8242300" y="4152900"/>
          <p14:tracePt t="185063" x="8153400" y="4152900"/>
          <p14:tracePt t="185076" x="8010525" y="4152900"/>
          <p14:tracePt t="185089" x="7786688" y="4152900"/>
          <p14:tracePt t="185103" x="7572375" y="4125913"/>
          <p14:tracePt t="185120" x="7466013" y="4116388"/>
          <p14:tracePt t="185137" x="7402513" y="4098925"/>
          <p14:tracePt t="185153" x="7348538" y="4081463"/>
          <p14:tracePt t="185170" x="7331075" y="4071938"/>
          <p14:tracePt t="185187" x="7323138" y="4054475"/>
          <p14:tracePt t="185204" x="7313613" y="4054475"/>
          <p14:tracePt t="185381" x="7304088" y="4044950"/>
          <p14:tracePt t="185393" x="7286625" y="4027488"/>
          <p14:tracePt t="185406" x="7251700" y="4000500"/>
          <p14:tracePt t="185419" x="7205663" y="3956050"/>
          <p14:tracePt t="185436" x="7143750" y="3911600"/>
          <p14:tracePt t="185453" x="7089775" y="3857625"/>
          <p14:tracePt t="185469" x="7018338" y="3795713"/>
          <p14:tracePt t="185486" x="7010400" y="3786188"/>
          <p14:tracePt t="185503" x="7000875" y="3776663"/>
          <p14:tracePt t="185545" x="7000875" y="3768725"/>
          <p14:tracePt t="185863" x="7000875" y="3759200"/>
          <p14:tracePt t="185914" x="7018338" y="3759200"/>
          <p14:tracePt t="185926" x="7126288" y="3759200"/>
          <p14:tracePt t="185940" x="7340600" y="3776663"/>
          <p14:tracePt t="185952" x="7697788" y="3803650"/>
          <p14:tracePt t="185968" x="7956550" y="3840163"/>
          <p14:tracePt t="185985" x="8126413" y="3875088"/>
          <p14:tracePt t="186002" x="8197850" y="3884613"/>
          <p14:tracePt t="186018" x="8251825" y="3894138"/>
          <p14:tracePt t="186181" x="8251825" y="3884613"/>
          <p14:tracePt t="186193" x="8251825" y="3867150"/>
          <p14:tracePt t="186206" x="8242300" y="3813175"/>
          <p14:tracePt t="186219" x="8232775" y="3687763"/>
          <p14:tracePt t="186234" x="8232775" y="3465513"/>
          <p14:tracePt t="186251" x="8259763" y="3089275"/>
          <p14:tracePt t="186268" x="8340725" y="2697163"/>
          <p14:tracePt t="186285" x="8501063" y="2214563"/>
          <p14:tracePt t="186301" x="8537575" y="2125663"/>
          <p14:tracePt t="186318" x="8582025" y="2054225"/>
          <p14:tracePt t="186334" x="8643938" y="1955800"/>
          <p14:tracePt t="186351" x="8653463" y="1919288"/>
          <p14:tracePt t="186367" x="8661400" y="1911350"/>
          <p14:tracePt t="186384" x="8688388" y="1874838"/>
          <p14:tracePt t="186401" x="8705850" y="1866900"/>
          <p14:tracePt t="186417" x="8715375" y="1847850"/>
          <p14:tracePt t="186434" x="8742363" y="1839913"/>
          <p14:tracePt t="186473" x="8751888" y="1839913"/>
          <p14:tracePt t="186536" x="8759825" y="1830388"/>
          <p14:tracePt t="186714" x="8751888" y="1830388"/>
          <p14:tracePt t="186866" x="8759825" y="1830388"/>
          <p14:tracePt t="186879" x="8786813" y="1847850"/>
          <p14:tracePt t="186892" x="8823325" y="1857375"/>
          <p14:tracePt t="186908" x="8848725" y="1874838"/>
          <p14:tracePt t="186917" x="8894763" y="1893888"/>
          <p14:tracePt t="186933" x="8912225" y="1901825"/>
          <p14:tracePt t="186950" x="8929688" y="1901825"/>
          <p14:tracePt t="186966" x="8939213" y="1911350"/>
          <p14:tracePt t="186983" x="8947150" y="1911350"/>
          <p14:tracePt t="187044" x="8956675" y="1911350"/>
          <p14:tracePt t="187120" x="8966200" y="1911350"/>
          <p14:tracePt t="187133" x="8966200" y="1919288"/>
          <p14:tracePt t="187145" x="8974138" y="1919288"/>
          <p14:tracePt t="187158" x="8983663" y="1928813"/>
          <p14:tracePt t="188251" x="8983663" y="1938338"/>
          <p14:tracePt t="188264" x="8947150" y="1973263"/>
          <p14:tracePt t="188277" x="8823325" y="2125663"/>
          <p14:tracePt t="188290" x="8562975" y="2455863"/>
          <p14:tracePt t="188302" x="8251825" y="2901950"/>
          <p14:tracePt t="188315" x="7983538" y="3276600"/>
          <p14:tracePt t="188330" x="7848600" y="3500438"/>
          <p14:tracePt t="188347" x="7724775" y="3697288"/>
          <p14:tracePt t="188364" x="7634288" y="3803650"/>
          <p14:tracePt t="188380" x="7554913" y="3938588"/>
          <p14:tracePt t="188397" x="7537450" y="3965575"/>
          <p14:tracePt t="188414" x="7527925" y="3973513"/>
          <p14:tracePt t="188430" x="7510463" y="3983038"/>
          <p14:tracePt t="188505" x="7510463" y="3973513"/>
          <p14:tracePt t="188531" x="7510463" y="3965575"/>
          <p14:tracePt t="188556" x="7500938" y="3965575"/>
          <p14:tracePt t="188569" x="7500938" y="3956050"/>
          <p14:tracePt t="188582" x="7483475" y="3956050"/>
          <p14:tracePt t="188594" x="7466013" y="3946525"/>
          <p14:tracePt t="188607" x="7446963" y="3946525"/>
          <p14:tracePt t="188620" x="7412038" y="3938588"/>
          <p14:tracePt t="188632" x="7367588" y="3919538"/>
          <p14:tracePt t="188646" x="7304088" y="3911600"/>
          <p14:tracePt t="188663" x="7251700" y="3902075"/>
          <p14:tracePt t="188680" x="7224713" y="3902075"/>
          <p14:tracePt t="188696" x="7197725" y="3902075"/>
          <p14:tracePt t="188713" x="7188200" y="3902075"/>
          <p14:tracePt t="188772" x="7188200" y="3894138"/>
          <p14:tracePt t="189026" x="7188200" y="3884613"/>
          <p14:tracePt t="189153" x="7188200" y="3875088"/>
          <p14:tracePt t="189293" x="7188200" y="3867150"/>
          <p14:tracePt t="192330" x="7188200" y="3875088"/>
          <p14:tracePt t="192343" x="7188200" y="3884613"/>
          <p14:tracePt t="192356" x="7197725" y="3911600"/>
          <p14:tracePt t="192368" x="7215188" y="3956050"/>
          <p14:tracePt t="192381" x="7251700" y="4010025"/>
          <p14:tracePt t="192394" x="7296150" y="4062413"/>
          <p14:tracePt t="192406" x="7331075" y="4116388"/>
          <p14:tracePt t="192422" x="7367588" y="4179888"/>
          <p14:tracePt t="192439" x="7375525" y="4205288"/>
          <p14:tracePt t="192456" x="7394575" y="4224338"/>
          <p14:tracePt t="192472" x="7419975" y="4259263"/>
          <p14:tracePt t="192489" x="7429500" y="4268788"/>
          <p14:tracePt t="192506" x="7429500" y="4276725"/>
          <p14:tracePt t="192522" x="7446963" y="4286250"/>
          <p14:tracePt t="192539" x="7456488" y="4295775"/>
          <p14:tracePt t="192571" x="7466013" y="4303713"/>
          <p14:tracePt t="194211" x="7483475" y="4303713"/>
          <p14:tracePt t="194224" x="7554913" y="4303713"/>
          <p14:tracePt t="194236" x="7688263" y="4303713"/>
          <p14:tracePt t="194249" x="7912100" y="4276725"/>
          <p14:tracePt t="194262" x="8153400" y="4232275"/>
          <p14:tracePt t="194274" x="8296275" y="4214813"/>
          <p14:tracePt t="194287" x="8385175" y="4179888"/>
          <p14:tracePt t="194302" x="8429625" y="4170363"/>
          <p14:tracePt t="194319" x="8483600" y="4152900"/>
          <p14:tracePt t="194336" x="8528050" y="4143375"/>
          <p14:tracePt t="194352" x="8589963" y="4108450"/>
          <p14:tracePt t="194369" x="8616950" y="4098925"/>
          <p14:tracePt t="194385" x="8634413" y="4081463"/>
          <p14:tracePt t="194402" x="8705850" y="4037013"/>
          <p14:tracePt t="194419" x="8759825" y="3983038"/>
          <p14:tracePt t="194435" x="8823325" y="3919538"/>
          <p14:tracePt t="194452" x="8947150" y="3705225"/>
          <p14:tracePt t="194469" x="8974138" y="3589338"/>
          <p14:tracePt t="194485" x="8991600" y="3527425"/>
          <p14:tracePt t="194502" x="8991600" y="3473450"/>
          <p14:tracePt t="194518" x="8974138" y="3394075"/>
          <p14:tracePt t="194535" x="8947150" y="3367088"/>
          <p14:tracePt t="194552" x="8902700" y="3330575"/>
          <p14:tracePt t="194568" x="8804275" y="3295650"/>
          <p14:tracePt t="194585" x="8769350" y="3276600"/>
          <p14:tracePt t="194602" x="8705850" y="3268663"/>
          <p14:tracePt t="194618" x="8528050" y="3259138"/>
          <p14:tracePt t="194635" x="8456613" y="3259138"/>
          <p14:tracePt t="194652" x="8375650" y="3259138"/>
          <p14:tracePt t="194669" x="8232775" y="3286125"/>
          <p14:tracePt t="194685" x="8180388" y="3303588"/>
          <p14:tracePt t="194702" x="8134350" y="3322638"/>
          <p14:tracePt t="194718" x="8126413" y="3322638"/>
          <p14:tracePt t="194735" x="8108950" y="3330575"/>
          <p14:tracePt t="194859" x="8161338" y="3348038"/>
          <p14:tracePt t="194871" x="8251825" y="3411538"/>
          <p14:tracePt t="194884" x="8439150" y="3500438"/>
          <p14:tracePt t="194897" x="8697913" y="3616325"/>
          <p14:tracePt t="194909" x="8858250" y="3697288"/>
          <p14:tracePt t="194922" x="8947150" y="3741738"/>
          <p14:tracePt t="194935" x="9028113" y="3795713"/>
          <p14:tracePt t="194951" x="9099550" y="3840163"/>
          <p14:tracePt t="194968" x="9161463" y="3875088"/>
          <p14:tracePt t="194984" x="9215438" y="3919538"/>
          <p14:tracePt t="195001" x="9313863" y="3965575"/>
          <p14:tracePt t="195018" x="9331325" y="3973513"/>
          <p14:tracePt t="195034" x="9348788" y="3983038"/>
          <p14:tracePt t="195265" x="9367838" y="3983038"/>
          <p14:tracePt t="195278" x="9385300" y="3990975"/>
          <p14:tracePt t="195290" x="9412288" y="4017963"/>
          <p14:tracePt t="195303" x="9474200" y="4037013"/>
          <p14:tracePt t="195317" x="9555163" y="4071938"/>
          <p14:tracePt t="195334" x="9609138" y="4108450"/>
          <p14:tracePt t="195350" x="9653588" y="4125913"/>
          <p14:tracePt t="195367" x="9705975" y="4160838"/>
          <p14:tracePt t="195383" x="9715500" y="4160838"/>
          <p14:tracePt t="195400" x="9725025" y="4170363"/>
          <p14:tracePt t="195417" x="9725025" y="4179888"/>
          <p14:tracePt t="195433" x="9732963" y="4179888"/>
          <p14:tracePt t="196916" x="9732963" y="4170363"/>
          <p14:tracePt t="196941" x="9732963" y="4160838"/>
          <p14:tracePt t="196954" x="9732963" y="4152900"/>
          <p14:tracePt t="196967" x="9732963" y="4133850"/>
          <p14:tracePt t="196981" x="9725025" y="4081463"/>
          <p14:tracePt t="196998" x="9705975" y="4010025"/>
          <p14:tracePt t="197014" x="9661525" y="3911600"/>
          <p14:tracePt t="197032" x="9617075" y="3741738"/>
          <p14:tracePt t="197047" x="9599613" y="3714750"/>
          <p14:tracePt t="197064" x="9599613" y="3697288"/>
          <p14:tracePt t="197080" x="9599613" y="3679825"/>
          <p14:tracePt t="197297" x="9590088" y="3670300"/>
          <p14:tracePt t="197310" x="9572625" y="3652838"/>
          <p14:tracePt t="197322" x="9545638" y="3625850"/>
          <p14:tracePt t="197335" x="9491663" y="3581400"/>
          <p14:tracePt t="197348" x="9412288" y="3517900"/>
          <p14:tracePt t="197364" x="9313863" y="3465513"/>
          <p14:tracePt t="197380" x="9215438" y="3419475"/>
          <p14:tracePt t="197396" x="9170988" y="3402013"/>
          <p14:tracePt t="197413" x="9117013" y="3384550"/>
          <p14:tracePt t="197432" x="9099550" y="3384550"/>
          <p14:tracePt t="197446" x="9090025" y="3384550"/>
          <p14:tracePt t="197463" x="9010650" y="3384550"/>
          <p14:tracePt t="197480" x="8947150" y="3419475"/>
          <p14:tracePt t="197496" x="8875713" y="3465513"/>
          <p14:tracePt t="197513" x="8786813" y="3536950"/>
          <p14:tracePt t="197530" x="8759825" y="3562350"/>
          <p14:tracePt t="197546" x="8732838" y="3608388"/>
          <p14:tracePt t="197563" x="8688388" y="3670300"/>
          <p14:tracePt t="197580" x="8661400" y="3697288"/>
          <p14:tracePt t="197596" x="8634413" y="3768725"/>
          <p14:tracePt t="197613" x="8599488" y="3830638"/>
          <p14:tracePt t="197630" x="8501063" y="3990975"/>
          <p14:tracePt t="197647" x="8466138" y="4062413"/>
          <p14:tracePt t="197662" x="8439150" y="4133850"/>
          <p14:tracePt t="197679" x="8412163" y="4224338"/>
          <p14:tracePt t="197696" x="8402638" y="4251325"/>
          <p14:tracePt t="197712" x="8394700" y="4259263"/>
          <p14:tracePt t="197741" x="8394700" y="4268788"/>
          <p14:tracePt t="199456" x="8394700" y="4259263"/>
          <p14:tracePt t="199711" x="8385175" y="4251325"/>
          <p14:tracePt t="199724" x="8367713" y="4251325"/>
          <p14:tracePt t="199736" x="8340725" y="4224338"/>
          <p14:tracePt t="199749" x="8259763" y="4197350"/>
          <p14:tracePt t="199761" x="8143875" y="4143375"/>
          <p14:tracePt t="199775" x="8018463" y="4089400"/>
          <p14:tracePt t="199793" x="7920038" y="4044950"/>
          <p14:tracePt t="199809" x="7840663" y="4017963"/>
          <p14:tracePt t="199825" x="7742238" y="3983038"/>
          <p14:tracePt t="199842" x="7705725" y="3973513"/>
          <p14:tracePt t="199858" x="7688263" y="3956050"/>
          <p14:tracePt t="199875" x="7661275" y="3938588"/>
          <p14:tracePt t="199892" x="7653338" y="3929063"/>
          <p14:tracePt t="199913" x="7643813" y="3929063"/>
          <p14:tracePt t="199926" x="7634288" y="3929063"/>
          <p14:tracePt t="199942" x="7634288" y="3919538"/>
          <p14:tracePt t="199958" x="7626350" y="3919538"/>
          <p14:tracePt t="199975" x="7626350" y="3911600"/>
          <p14:tracePt t="199995" x="7608888" y="3902075"/>
          <p14:tracePt t="200009" x="7608888" y="3894138"/>
          <p14:tracePt t="200028" x="7599363" y="3894138"/>
          <p14:tracePt t="200066" x="7581900" y="3884613"/>
          <p14:tracePt t="200091" x="7572375" y="3875088"/>
          <p14:tracePt t="200129" x="7562850" y="3875088"/>
          <p14:tracePt t="200142" x="7562850" y="3867150"/>
          <p14:tracePt t="200155" x="7554913" y="3867150"/>
          <p14:tracePt t="200180" x="7545388" y="3867150"/>
          <p14:tracePt t="200206" x="7537450" y="3857625"/>
          <p14:tracePt t="200218" x="7527925" y="3857625"/>
          <p14:tracePt t="200231" x="7518400" y="3848100"/>
          <p14:tracePt t="200256" x="7510463" y="3848100"/>
          <p14:tracePt t="200294" x="7510463" y="3840163"/>
          <p14:tracePt t="200307" x="7500938" y="3840163"/>
          <p14:tracePt t="200332" x="7491413" y="3840163"/>
          <p14:tracePt t="200777" x="7491413" y="3830638"/>
          <p14:tracePt t="200828" x="7527925" y="3830638"/>
          <p14:tracePt t="200841" x="7670800" y="3830638"/>
          <p14:tracePt t="200853" x="8170863" y="3830638"/>
          <p14:tracePt t="200866" x="8858250" y="3830638"/>
          <p14:tracePt t="200879" x="9626600" y="3830638"/>
          <p14:tracePt t="200892" x="9929813" y="3848100"/>
          <p14:tracePt t="200906" x="10188575" y="3884613"/>
          <p14:tracePt t="200923" x="10331450" y="3911600"/>
          <p14:tracePt t="200940" x="10439400" y="3938588"/>
          <p14:tracePt t="200956" x="10634663" y="3990975"/>
          <p14:tracePt t="200973" x="10698163" y="4027488"/>
          <p14:tracePt t="200990" x="10752138" y="4037013"/>
          <p14:tracePt t="201006" x="10769600" y="4037013"/>
          <p14:tracePt t="201247" x="10769600" y="4044950"/>
          <p14:tracePt t="201298" x="10752138" y="4054475"/>
          <p14:tracePt t="201311" x="10733088" y="4062413"/>
          <p14:tracePt t="201323" x="10706100" y="4071938"/>
          <p14:tracePt t="201336" x="10661650" y="4081463"/>
          <p14:tracePt t="201349" x="10617200" y="4108450"/>
          <p14:tracePt t="201361" x="10582275" y="4125913"/>
          <p14:tracePt t="201374" x="10545763" y="4152900"/>
          <p14:tracePt t="201389" x="10528300" y="4160838"/>
          <p14:tracePt t="201405" x="10518775" y="4160838"/>
          <p14:tracePt t="201422" x="10510838" y="4160838"/>
          <p14:tracePt t="201439" x="10501313" y="4170363"/>
          <p14:tracePt t="201463" x="10501313" y="4187825"/>
          <p14:tracePt t="201475" x="10491788" y="4197350"/>
          <p14:tracePt t="201489" x="10474325" y="4232275"/>
          <p14:tracePt t="201505" x="10466388" y="4276725"/>
          <p14:tracePt t="201522" x="10466388" y="4313238"/>
          <p14:tracePt t="201539" x="10456863" y="4367213"/>
          <p14:tracePt t="201555" x="10456863" y="4375150"/>
          <p14:tracePt t="201572" x="10456863" y="4384675"/>
          <p14:tracePt t="201588" x="10456863" y="4394200"/>
          <p14:tracePt t="201605" x="10456863" y="4402138"/>
          <p14:tracePt t="201621" x="10456863" y="4411663"/>
          <p14:tracePt t="201638" x="10456863" y="4419600"/>
          <p14:tracePt t="201655" x="10456863" y="4429125"/>
          <p14:tracePt t="201672" x="10456863" y="4438650"/>
          <p14:tracePt t="204436" x="10456863" y="4429125"/>
          <p14:tracePt t="204449" x="10447338" y="4394200"/>
          <p14:tracePt t="204462" x="10439400" y="4313238"/>
          <p14:tracePt t="204474" x="10429875" y="4160838"/>
          <p14:tracePt t="204487" x="10412413" y="3929063"/>
          <p14:tracePt t="204500" x="10402888" y="3795713"/>
          <p14:tracePt t="204516" x="10385425" y="3714750"/>
          <p14:tracePt t="204533" x="10385425" y="3679825"/>
          <p14:tracePt t="204549" x="10375900" y="3660775"/>
          <p14:tracePt t="204566" x="10375900" y="3633788"/>
          <p14:tracePt t="204589" x="10375900" y="3625850"/>
          <p14:tracePt t="204601" x="10375900" y="3616325"/>
          <p14:tracePt t="204677" x="10367963" y="3616325"/>
          <p14:tracePt t="204690" x="10358438" y="3616325"/>
          <p14:tracePt t="204703" x="10340975" y="3616325"/>
          <p14:tracePt t="204716" x="10296525" y="3616325"/>
          <p14:tracePt t="204732" x="10215563" y="3616325"/>
          <p14:tracePt t="204749" x="10045700" y="3616325"/>
          <p14:tracePt t="204766" x="9545638" y="3598863"/>
          <p14:tracePt t="204782" x="9420225" y="3598863"/>
          <p14:tracePt t="204799" x="9375775" y="3598863"/>
          <p14:tracePt t="204815" x="9358313" y="3598863"/>
          <p14:tracePt t="204832" x="9331325" y="3616325"/>
          <p14:tracePt t="204849" x="9313863" y="3643313"/>
          <p14:tracePt t="204865" x="9304338" y="3697288"/>
          <p14:tracePt t="204882" x="9296400" y="3822700"/>
          <p14:tracePt t="204899" x="9296400" y="3902075"/>
          <p14:tracePt t="204915" x="9296400" y="3965575"/>
          <p14:tracePt t="204932" x="9385300" y="4062413"/>
          <p14:tracePt t="204948" x="9466263" y="4108450"/>
          <p14:tracePt t="204965" x="9563100" y="4133850"/>
          <p14:tracePt t="204982" x="9759950" y="4160838"/>
          <p14:tracePt t="204998" x="9885363" y="4179888"/>
          <p14:tracePt t="205015" x="10010775" y="4179888"/>
          <p14:tracePt t="205032" x="10206038" y="4152900"/>
          <p14:tracePt t="205048" x="10269538" y="4125913"/>
          <p14:tracePt t="205065" x="10323513" y="4089400"/>
          <p14:tracePt t="205082" x="10367963" y="4044950"/>
          <p14:tracePt t="205098" x="10483850" y="3902075"/>
          <p14:tracePt t="205115" x="10537825" y="3822700"/>
          <p14:tracePt t="205131" x="10572750" y="3732213"/>
          <p14:tracePt t="205148" x="10599738" y="3581400"/>
          <p14:tracePt t="205165" x="10572750" y="3500438"/>
          <p14:tracePt t="205182" x="10510838" y="3446463"/>
          <p14:tracePt t="205198" x="10269538" y="3367088"/>
          <p14:tracePt t="205215" x="10144125" y="3348038"/>
          <p14:tracePt t="205231" x="10010775" y="3348038"/>
          <p14:tracePt t="205248" x="9804400" y="3438525"/>
          <p14:tracePt t="205264" x="9742488" y="3490913"/>
          <p14:tracePt t="205281" x="9680575" y="3554413"/>
          <p14:tracePt t="205298" x="9617075" y="3608388"/>
          <p14:tracePt t="205314" x="9528175" y="3786188"/>
          <p14:tracePt t="205331" x="9483725" y="3902075"/>
          <p14:tracePt t="205348" x="9466263" y="3983038"/>
          <p14:tracePt t="205364" x="9456738" y="4160838"/>
          <p14:tracePt t="205381" x="9456738" y="4224338"/>
          <p14:tracePt t="205398" x="9483725" y="4313238"/>
          <p14:tracePt t="205414" x="9599613" y="4438650"/>
          <p14:tracePt t="205431" x="9688513" y="4473575"/>
          <p14:tracePt t="205448" x="9840913" y="4527550"/>
          <p14:tracePt t="205464" x="10385425" y="4608513"/>
          <p14:tracePt t="205481" x="10634663" y="4616450"/>
          <p14:tracePt t="205497" x="10841038" y="4633913"/>
          <p14:tracePt t="205515" x="11072813" y="4633913"/>
          <p14:tracePt t="205531" x="11109325" y="4633913"/>
          <p14:tracePt t="205547" x="11126788" y="4633913"/>
          <p14:tracePt t="205564" x="11134725" y="4633913"/>
          <p14:tracePt t="205582" x="11161713" y="4554538"/>
          <p14:tracePt t="205597" x="11171238" y="4402138"/>
          <p14:tracePt t="205614" x="11153775" y="4170363"/>
          <p14:tracePt t="205631" x="10920413" y="3795713"/>
          <p14:tracePt t="205647" x="10804525" y="3714750"/>
          <p14:tracePt t="205664" x="10653713" y="3679825"/>
          <p14:tracePt t="205681" x="10367963" y="3660775"/>
          <p14:tracePt t="205697" x="10260013" y="3679825"/>
          <p14:tracePt t="205714" x="10153650" y="3724275"/>
          <p14:tracePt t="205731" x="10037763" y="3786188"/>
          <p14:tracePt t="205747" x="10010775" y="3822700"/>
          <p14:tracePt t="205764" x="10001250" y="3848100"/>
          <p14:tracePt t="205781" x="9974263" y="3929063"/>
          <p14:tracePt t="205797" x="9966325" y="3965575"/>
          <p14:tracePt t="205814" x="9966325" y="4000500"/>
          <p14:tracePt t="205830" x="9966325" y="4017963"/>
          <p14:tracePt t="205846" x="9966325" y="4037013"/>
          <p14:tracePt t="205863" x="9966325" y="4054475"/>
          <p14:tracePt t="205895" x="9974263" y="4062413"/>
          <p14:tracePt t="205933" x="9983788" y="4062413"/>
          <p14:tracePt t="205971" x="9991725" y="4062413"/>
          <p14:tracePt t="206010" x="9991725" y="4044950"/>
          <p14:tracePt t="206022" x="9974263" y="4017963"/>
          <p14:tracePt t="206035" x="9929813" y="3956050"/>
          <p14:tracePt t="206048" x="9848850" y="3911600"/>
          <p14:tracePt t="206063" x="9752013" y="3867150"/>
          <p14:tracePt t="206080" x="9661525" y="3840163"/>
          <p14:tracePt t="206096" x="9590088" y="3840163"/>
          <p14:tracePt t="206113" x="9518650" y="3840163"/>
          <p14:tracePt t="206129" x="9501188" y="3848100"/>
          <p14:tracePt t="206146" x="9474200" y="3875088"/>
          <p14:tracePt t="206163" x="9429750" y="3983038"/>
          <p14:tracePt t="206179" x="9429750" y="4054475"/>
          <p14:tracePt t="206196" x="9429750" y="4116388"/>
          <p14:tracePt t="206213" x="9501188" y="4241800"/>
          <p14:tracePt t="206229" x="9617075" y="4276725"/>
          <p14:tracePt t="206246" x="9777413" y="4340225"/>
          <p14:tracePt t="206263" x="10171113" y="4375150"/>
          <p14:tracePt t="206279" x="10402888" y="4394200"/>
          <p14:tracePt t="206296" x="10537825" y="4394200"/>
          <p14:tracePt t="206313" x="10617200" y="4394200"/>
          <p14:tracePt t="206329" x="10725150" y="4375150"/>
          <p14:tracePt t="206346" x="10752138" y="4357688"/>
          <p14:tracePt t="206362" x="10787063" y="4348163"/>
          <p14:tracePt t="206379" x="10875963" y="4179888"/>
          <p14:tracePt t="206396" x="10947400" y="3973513"/>
          <p14:tracePt t="206412" x="11028363" y="3660775"/>
          <p14:tracePt t="206429" x="11090275" y="3251200"/>
          <p14:tracePt t="206446" x="11090275" y="3179763"/>
          <p14:tracePt t="206463" x="11090275" y="3133725"/>
          <p14:tracePt t="206479" x="11028363" y="3081338"/>
          <p14:tracePt t="206495" x="10929938" y="3062288"/>
          <p14:tracePt t="206512" x="10804525" y="3044825"/>
          <p14:tracePt t="206529" x="10653713" y="3027363"/>
          <p14:tracePt t="206545" x="10367963" y="3036888"/>
          <p14:tracePt t="206562" x="10269538" y="3062288"/>
          <p14:tracePt t="206579" x="10188575" y="3108325"/>
          <p14:tracePt t="206595" x="10045700" y="3197225"/>
          <p14:tracePt t="206612" x="10001250" y="3241675"/>
          <p14:tracePt t="206629" x="9956800" y="3276600"/>
          <p14:tracePt t="206645" x="9885363" y="3357563"/>
          <p14:tracePt t="206662" x="9848850" y="3402013"/>
          <p14:tracePt t="206679" x="9813925" y="3455988"/>
          <p14:tracePt t="206695" x="9759950" y="3616325"/>
          <p14:tracePt t="206712" x="9742488" y="3705225"/>
          <p14:tracePt t="206728" x="9742488" y="3795713"/>
          <p14:tracePt t="206745" x="9742488" y="3973513"/>
          <p14:tracePt t="206762" x="9786938" y="4054475"/>
          <p14:tracePt t="206778" x="9848850" y="4133850"/>
          <p14:tracePt t="206795" x="9939338" y="4197350"/>
          <p14:tracePt t="206812" x="10144125" y="4322763"/>
          <p14:tracePt t="206828" x="10269538" y="4348163"/>
          <p14:tracePt t="206845" x="10367963" y="4375150"/>
          <p14:tracePt t="206861" x="10555288" y="4419600"/>
          <p14:tracePt t="206878" x="10609263" y="4429125"/>
          <p14:tracePt t="206895" x="10644188" y="4429125"/>
          <p14:tracePt t="206911" x="10698163" y="4429125"/>
          <p14:tracePt t="206928" x="10742613" y="4429125"/>
          <p14:tracePt t="206945" x="10804525" y="4411663"/>
          <p14:tracePt t="206961" x="10939463" y="4268788"/>
          <p14:tracePt t="206978" x="10974388" y="4170363"/>
          <p14:tracePt t="206994" x="11001375" y="4081463"/>
          <p14:tracePt t="207012" x="11010900" y="3956050"/>
          <p14:tracePt t="207028" x="11001375" y="3884613"/>
          <p14:tracePt t="207044" x="10929938" y="3803650"/>
          <p14:tracePt t="207061" x="10858500" y="3741738"/>
          <p14:tracePt t="207078" x="10715625" y="3679825"/>
          <p14:tracePt t="207094" x="10626725" y="3660775"/>
          <p14:tracePt t="207111" x="10545763" y="3652838"/>
          <p14:tracePt t="207127" x="10296525" y="3660775"/>
          <p14:tracePt t="207144" x="10180638" y="3724275"/>
          <p14:tracePt t="207161" x="10055225" y="3786188"/>
          <p14:tracePt t="207178" x="9858375" y="3902075"/>
          <p14:tracePt t="207194" x="9813925" y="3946525"/>
          <p14:tracePt t="207211" x="9777413" y="3983038"/>
          <p14:tracePt t="207228" x="9742488" y="4062413"/>
          <p14:tracePt t="207244" x="9725025" y="4108450"/>
          <p14:tracePt t="207261" x="9725025" y="4133850"/>
          <p14:tracePt t="207278" x="9705975" y="4205288"/>
          <p14:tracePt t="207294" x="9705975" y="4241800"/>
          <p14:tracePt t="207311" x="9705975" y="4276725"/>
          <p14:tracePt t="207327" x="9705975" y="4313238"/>
          <p14:tracePt t="207344" x="9742488" y="4375150"/>
          <p14:tracePt t="207361" x="9777413" y="4411663"/>
          <p14:tracePt t="207377" x="9823450" y="4438650"/>
          <p14:tracePt t="207394" x="9929813" y="4483100"/>
          <p14:tracePt t="207410" x="9983788" y="4500563"/>
          <p14:tracePt t="207427" x="10055225" y="4500563"/>
          <p14:tracePt t="207444" x="10252075" y="4491038"/>
          <p14:tracePt t="207460" x="10385425" y="4419600"/>
          <p14:tracePt t="207477" x="10474325" y="4357688"/>
          <p14:tracePt t="207494" x="10582275" y="4276725"/>
          <p14:tracePt t="207510" x="10599738" y="4241800"/>
          <p14:tracePt t="207527" x="10617200" y="4205288"/>
          <p14:tracePt t="207544" x="10653713" y="4116388"/>
          <p14:tracePt t="207560" x="10653713" y="4062413"/>
          <p14:tracePt t="207577" x="10661650" y="4000500"/>
          <p14:tracePt t="207593" x="10661650" y="3965575"/>
          <p14:tracePt t="207610" x="10634663" y="3894138"/>
          <p14:tracePt t="207627" x="10609263" y="3867150"/>
          <p14:tracePt t="207643" x="10555288" y="3840163"/>
          <p14:tracePt t="207660" x="10323513" y="3822700"/>
          <p14:tracePt t="207676" x="10171113" y="3822700"/>
          <p14:tracePt t="207693" x="10010775" y="3840163"/>
          <p14:tracePt t="207710" x="9715500" y="3938588"/>
          <p14:tracePt t="207726" x="9671050" y="3973513"/>
          <p14:tracePt t="207743" x="9653588" y="3983038"/>
          <p14:tracePt t="207760" x="9634538" y="4017963"/>
          <p14:tracePt t="207776" x="9626600" y="4027488"/>
          <p14:tracePt t="207793" x="9626600" y="4044950"/>
          <p14:tracePt t="207810" x="9626600" y="4062413"/>
          <p14:tracePt t="207826" x="9626600" y="4089400"/>
          <p14:tracePt t="207843" x="9626600" y="4108450"/>
          <p14:tracePt t="208115" x="9626600" y="4116388"/>
          <p14:tracePt t="208129" x="9626600" y="4133850"/>
          <p14:tracePt t="208141" x="9626600" y="4179888"/>
          <p14:tracePt t="208153" x="9626600" y="4295775"/>
          <p14:tracePt t="208167" x="9626600" y="4473575"/>
          <p14:tracePt t="208179" x="9653588" y="4759325"/>
          <p14:tracePt t="208193" x="9661525" y="4965700"/>
          <p14:tracePt t="208209" x="9661525" y="5072063"/>
          <p14:tracePt t="208225" x="9661525" y="5133975"/>
          <p14:tracePt t="208242" x="9671050" y="5197475"/>
          <p14:tracePt t="208259" x="9680575" y="5276850"/>
          <p14:tracePt t="208276" x="9688513" y="5295900"/>
          <p14:tracePt t="208292" x="9698038" y="5313363"/>
          <p14:tracePt t="208309" x="9698038" y="5322888"/>
          <p14:tracePt t="208484" x="9698038" y="5340350"/>
          <p14:tracePt t="208497" x="9698038" y="5384800"/>
          <p14:tracePt t="208510" x="9705975" y="5465763"/>
          <p14:tracePt t="208522" x="9725025" y="5589588"/>
          <p14:tracePt t="208535" x="9759950" y="5768975"/>
          <p14:tracePt t="208548" x="9786938" y="5884863"/>
          <p14:tracePt t="208560" x="9804400" y="5973763"/>
          <p14:tracePt t="208575" x="9813925" y="6018213"/>
          <p14:tracePt t="208592" x="9831388" y="6054725"/>
          <p14:tracePt t="208608" x="9840913" y="6072188"/>
          <p14:tracePt t="208625" x="9848850" y="6081713"/>
          <p14:tracePt t="228466" x="9840913" y="6081713"/>
          <p14:tracePt t="228478" x="9680575" y="6045200"/>
          <p14:tracePt t="228491" x="8796338" y="5867400"/>
          <p14:tracePt t="228504" x="7473950" y="5581650"/>
          <p14:tracePt t="228520" x="6000750" y="5268913"/>
          <p14:tracePt t="228537" x="5241925" y="5089525"/>
          <p14:tracePt t="228553" x="4633913" y="5018088"/>
          <p14:tracePt t="228570" x="3946525" y="4919663"/>
          <p14:tracePt t="228586" x="3795713" y="4884738"/>
          <p14:tracePt t="228603" x="3724275" y="4857750"/>
          <p14:tracePt t="228620" x="3679825" y="4830763"/>
          <p14:tracePt t="228636" x="3660775" y="4822825"/>
          <p14:tracePt t="228653" x="3660775" y="4813300"/>
          <p14:tracePt t="228694" x="3679825" y="4813300"/>
          <p14:tracePt t="228706" x="3848100" y="4813300"/>
          <p14:tracePt t="228719" x="4251325" y="4822825"/>
          <p14:tracePt t="228732" x="4902200" y="4894263"/>
          <p14:tracePt t="228745" x="5491163" y="5010150"/>
          <p14:tracePt t="228757" x="5929313" y="5099050"/>
          <p14:tracePt t="228771" x="6224588" y="5187950"/>
          <p14:tracePt t="228786" x="6473825" y="5251450"/>
          <p14:tracePt t="228803" x="6643688" y="5286375"/>
          <p14:tracePt t="228819" x="6705600" y="5295900"/>
          <p14:tracePt t="228836" x="6751638" y="5303838"/>
          <p14:tracePt t="228872" x="6759575" y="5303838"/>
          <p14:tracePt t="228922" x="6786563" y="5322888"/>
          <p14:tracePt t="228935" x="6848475" y="5367338"/>
          <p14:tracePt t="228948" x="7000875" y="5446713"/>
          <p14:tracePt t="228960" x="7259638" y="5554663"/>
          <p14:tracePt t="228973" x="7581900" y="5670550"/>
          <p14:tracePt t="228986" x="7777163" y="5705475"/>
          <p14:tracePt t="229002" x="7947025" y="5741988"/>
          <p14:tracePt t="229019" x="8045450" y="5768975"/>
          <p14:tracePt t="229036" x="8153400" y="5776913"/>
          <p14:tracePt t="229052" x="8215313" y="5786438"/>
          <p14:tracePt t="229069" x="8224838" y="5786438"/>
          <p14:tracePt t="229085" x="8232775" y="5795963"/>
          <p14:tracePt t="229102" x="8224838" y="5803900"/>
          <p14:tracePt t="229119" x="8170863" y="5830888"/>
          <p14:tracePt t="229135" x="8089900" y="5857875"/>
          <p14:tracePt t="229152" x="7966075" y="5884863"/>
          <p14:tracePt t="229169" x="7912100" y="5884863"/>
          <p14:tracePt t="229185" x="7875588" y="5884863"/>
          <p14:tracePt t="229202" x="7786688" y="5840413"/>
          <p14:tracePt t="229219" x="7759700" y="5813425"/>
          <p14:tracePt t="229235" x="7732713" y="5795963"/>
          <p14:tracePt t="229252" x="7680325" y="5751513"/>
          <p14:tracePt t="229268" x="7616825" y="5705475"/>
          <p14:tracePt t="229285" x="7518400" y="5643563"/>
          <p14:tracePt t="229302" x="7412038" y="5562600"/>
          <p14:tracePt t="229318" x="7180263" y="5394325"/>
          <p14:tracePt t="229335" x="7108825" y="5340350"/>
          <p14:tracePt t="229352" x="7054850" y="5330825"/>
          <p14:tracePt t="229368" x="7018338" y="5303838"/>
          <p14:tracePt t="229385" x="7000875" y="5295900"/>
          <p14:tracePt t="229404" x="6991350" y="5295900"/>
          <p14:tracePt t="229480" x="7027863" y="5295900"/>
          <p14:tracePt t="229494" x="7126288" y="5295900"/>
          <p14:tracePt t="229506" x="7277100" y="5295900"/>
          <p14:tracePt t="229519" x="7527925" y="5295900"/>
          <p14:tracePt t="229535" x="7697788" y="5295900"/>
          <p14:tracePt t="229551" x="7848600" y="5295900"/>
          <p14:tracePt t="229568" x="7947025" y="5295900"/>
          <p14:tracePt t="229584" x="8072438" y="5295900"/>
          <p14:tracePt t="229601" x="8089900" y="5295900"/>
          <p14:tracePt t="229618" x="8108950" y="5295900"/>
          <p14:tracePt t="229634" x="8116888" y="5295900"/>
          <p14:tracePt t="229671" x="8126413" y="5295900"/>
          <p14:tracePt t="229747" x="8099425" y="5295900"/>
          <p14:tracePt t="229760" x="8027988" y="5286375"/>
          <p14:tracePt t="229772" x="7902575" y="5268913"/>
          <p14:tracePt t="229786" x="7777163" y="5251450"/>
          <p14:tracePt t="229801" x="7705725" y="5232400"/>
          <p14:tracePt t="229817" x="7653338" y="5224463"/>
          <p14:tracePt t="229834" x="7616825" y="5205413"/>
          <p14:tracePt t="229851" x="7608888" y="5205413"/>
          <p14:tracePt t="229874" x="7599363" y="5205413"/>
          <p14:tracePt t="229950" x="7626350" y="5205413"/>
          <p14:tracePt t="229963" x="7680325" y="5205413"/>
          <p14:tracePt t="229976" x="7759700" y="5205413"/>
          <p14:tracePt t="229989" x="7858125" y="5205413"/>
          <p14:tracePt t="230001" x="7947025" y="5205413"/>
          <p14:tracePt t="230017" x="7991475" y="5205413"/>
          <p14:tracePt t="230034" x="8018463" y="5205413"/>
          <p14:tracePt t="248686" x="8010525" y="5205413"/>
          <p14:tracePt t="248699" x="7983538" y="5197475"/>
          <p14:tracePt t="248712" x="7920038" y="5197475"/>
          <p14:tracePt t="248724" x="7848600" y="5187950"/>
          <p14:tracePt t="248737" x="7777163" y="5187950"/>
          <p14:tracePt t="248750" x="7715250" y="5187950"/>
          <p14:tracePt t="248764" x="7680325" y="5187950"/>
          <p14:tracePt t="248781" x="7653338" y="5214938"/>
          <p14:tracePt t="248797" x="7653338" y="5259388"/>
          <p14:tracePt t="248814" x="7974013" y="5643563"/>
          <p14:tracePt t="248831" x="8466138" y="5983288"/>
          <p14:tracePt t="248848" x="9082088" y="6357938"/>
          <p14:tracePt t="248864" x="10055225" y="6848475"/>
          <p14:tracePt t="249333" x="10653713" y="6473825"/>
          <p14:tracePt t="249358" x="10634663" y="6465888"/>
          <p14:tracePt t="249498" x="10634663" y="6456363"/>
          <p14:tracePt t="249511" x="10626725" y="6456363"/>
          <p14:tracePt t="249524" x="10617200" y="6456363"/>
          <p14:tracePt t="249536" x="10590213" y="6438900"/>
          <p14:tracePt t="249549" x="10555288" y="6438900"/>
          <p14:tracePt t="249564" x="10510838" y="6429375"/>
          <p14:tracePt t="249579" x="10456863" y="6419850"/>
          <p14:tracePt t="249598" x="10420350" y="6411913"/>
          <p14:tracePt t="249613" x="10331450" y="6375400"/>
          <p14:tracePt t="249629" x="10304463" y="6357938"/>
          <p14:tracePt t="249646" x="10296525" y="6357938"/>
          <p14:tracePt t="249663" x="10277475" y="6340475"/>
          <p14:tracePt t="249679" x="10269538" y="6340475"/>
          <p14:tracePt t="249696" x="10260013" y="6340475"/>
          <p14:tracePt t="249752" x="10260013" y="6330950"/>
          <p14:tracePt t="249778" x="10252075" y="6323013"/>
          <p14:tracePt t="249790" x="10225088" y="6323013"/>
          <p14:tracePt t="249803" x="10198100" y="6303963"/>
          <p14:tracePt t="249816" x="10171113" y="6286500"/>
          <p14:tracePt t="249830" x="10134600" y="6276975"/>
          <p14:tracePt t="249846" x="10082213" y="6259513"/>
          <p14:tracePt t="249862" x="10018713" y="6242050"/>
          <p14:tracePt t="256652" x="10010775" y="6232525"/>
          <p14:tracePt t="256665" x="9974263" y="6215063"/>
          <p14:tracePt t="256677" x="9920288" y="6180138"/>
          <p14:tracePt t="256690" x="9840913" y="6126163"/>
          <p14:tracePt t="256703" x="9705975" y="6054725"/>
          <p14:tracePt t="256716" x="9555163" y="5938838"/>
          <p14:tracePt t="256732" x="9412288" y="5857875"/>
          <p14:tracePt t="256750" x="9277350" y="5813425"/>
          <p14:tracePt t="256766" x="9144000" y="5776913"/>
          <p14:tracePt t="256786" x="9082088" y="5768975"/>
          <p14:tracePt t="256799" x="8991600" y="5768975"/>
          <p14:tracePt t="256815" x="8902700" y="5776913"/>
          <p14:tracePt t="256832" x="8715375" y="5857875"/>
          <p14:tracePt t="256849" x="8653463" y="5884863"/>
          <p14:tracePt t="256865" x="8582025" y="5929313"/>
          <p14:tracePt t="257032" x="8572500" y="5929313"/>
          <p14:tracePt t="257045" x="8528050" y="5929313"/>
          <p14:tracePt t="257058" x="8323263" y="5929313"/>
          <p14:tracePt t="257070" x="7715250" y="5830888"/>
          <p14:tracePt t="257084" x="6840538" y="5715000"/>
          <p14:tracePt t="257098" x="6081713" y="5554663"/>
          <p14:tracePt t="257115" x="5697538" y="5500688"/>
          <p14:tracePt t="257131" x="5483225" y="5473700"/>
          <p14:tracePt t="257148" x="5295900" y="5465763"/>
          <p14:tracePt t="257337" x="5286375" y="5465763"/>
          <p14:tracePt t="257350" x="5214938" y="5438775"/>
          <p14:tracePt t="257363" x="4867275" y="5276850"/>
          <p14:tracePt t="257375" x="4089400" y="4929188"/>
          <p14:tracePt t="257388" x="3044825" y="4483100"/>
          <p14:tracePt t="257401" x="2374900" y="4251325"/>
          <p14:tracePt t="257415" x="2152650" y="4187825"/>
          <p14:tracePt t="257431" x="1982788" y="4152900"/>
          <p14:tracePt t="257447" x="1928813" y="4152900"/>
          <p14:tracePt t="257642" x="1919288" y="4152900"/>
          <p14:tracePt t="257655" x="1893888" y="4133850"/>
          <p14:tracePt t="257667" x="1697038" y="3938588"/>
          <p14:tracePt t="257681" x="1204913" y="3473450"/>
          <p14:tracePt t="257697" x="527050" y="2813050"/>
          <p14:tracePt t="257714" x="71438" y="2347913"/>
          <p14:tracePt t="257731" x="0" y="2205038"/>
          <p14:tracePt t="258367" x="71438" y="2197100"/>
          <p14:tracePt t="258380" x="625475" y="2160588"/>
          <p14:tracePt t="258392" x="1643063" y="2098675"/>
          <p14:tracePt t="258405" x="3017838" y="2098675"/>
          <p14:tracePt t="258418" x="3571875" y="2152650"/>
          <p14:tracePt t="258430" x="4044950" y="2330450"/>
          <p14:tracePt t="258446" x="4483100" y="2544763"/>
          <p14:tracePt t="258462" x="4813300" y="2830513"/>
          <p14:tracePt t="258479" x="5054600" y="3044825"/>
          <p14:tracePt t="258496" x="5276850" y="3455988"/>
          <p14:tracePt t="258512" x="5322888" y="3589338"/>
          <p14:tracePt t="258529" x="5330825" y="3697288"/>
          <p14:tracePt t="258710" x="5330825" y="3714750"/>
          <p14:tracePt t="258723" x="5330825" y="3848100"/>
          <p14:tracePt t="258735" x="5330825" y="4295775"/>
          <p14:tracePt t="258748" x="5330825" y="5010150"/>
          <p14:tracePt t="258762" x="5348288" y="5599113"/>
          <p14:tracePt t="258778" x="5411788" y="5894388"/>
          <p14:tracePt t="258795" x="5473700" y="6000750"/>
          <p14:tracePt t="258812" x="5626100" y="6108700"/>
          <p14:tracePt t="258828" x="5768975" y="6134100"/>
          <p14:tracePt t="258845" x="5983288" y="6161088"/>
          <p14:tracePt t="258862" x="6545263" y="6205538"/>
          <p14:tracePt t="258878" x="6724650" y="6205538"/>
          <p14:tracePt t="258895" x="6840538" y="6205538"/>
          <p14:tracePt t="258911" x="6902450" y="6205538"/>
          <p14:tracePt t="258928" x="6983413" y="6153150"/>
          <p14:tracePt t="258945" x="7010400" y="6081713"/>
          <p14:tracePt t="258961" x="7018338" y="5822950"/>
          <p14:tracePt t="258978" x="6786563" y="4776788"/>
          <p14:tracePt t="258995" x="6483350" y="4330700"/>
          <p14:tracePt t="259011" x="6126163" y="4027488"/>
          <p14:tracePt t="259028" x="5473700" y="3759200"/>
          <p14:tracePt t="259045" x="5348288" y="3751263"/>
          <p14:tracePt t="259061" x="5276850" y="3751263"/>
          <p14:tracePt t="259078" x="5205413" y="3751263"/>
          <p14:tracePt t="259094" x="5187950" y="3776663"/>
          <p14:tracePt t="259111" x="5180013" y="3813175"/>
          <p14:tracePt t="259128" x="5180013" y="4133850"/>
          <p14:tracePt t="259145" x="5241925" y="4545013"/>
          <p14:tracePt t="259161" x="5367338" y="4991100"/>
          <p14:tracePt t="259178" x="5483225" y="5322888"/>
          <p14:tracePt t="259194" x="5653088" y="5634038"/>
          <p14:tracePt t="259211" x="5697538" y="5680075"/>
          <p14:tracePt t="259228" x="5715000" y="5697538"/>
          <p14:tracePt t="259244" x="5759450" y="5715000"/>
          <p14:tracePt t="259261" x="5786438" y="5715000"/>
          <p14:tracePt t="259277" x="5840413" y="5715000"/>
          <p14:tracePt t="259294" x="5973763" y="5653088"/>
          <p14:tracePt t="259311" x="6027738" y="5599113"/>
          <p14:tracePt t="259327" x="6072188" y="5510213"/>
          <p14:tracePt t="259344" x="6108700" y="5108575"/>
          <p14:tracePt t="259361" x="5965825" y="4545013"/>
          <p14:tracePt t="259377" x="5643563" y="3840163"/>
          <p14:tracePt t="259394" x="4894263" y="2857500"/>
          <p14:tracePt t="259411" x="4589463" y="2633663"/>
          <p14:tracePt t="259427" x="4330700" y="2517775"/>
          <p14:tracePt t="259444" x="4143375" y="2490788"/>
          <p14:tracePt t="259461" x="3894138" y="2509838"/>
          <p14:tracePt t="259477" x="3840163" y="2536825"/>
          <p14:tracePt t="259636" x="3830638" y="2536825"/>
          <p14:tracePt t="259649" x="3813175" y="2536825"/>
          <p14:tracePt t="259661" x="3643313" y="2446338"/>
          <p14:tracePt t="259674" x="3089275" y="2179638"/>
          <p14:tracePt t="259687" x="2312988" y="1812925"/>
          <p14:tracePt t="259700" x="1562100" y="1509713"/>
          <p14:tracePt t="259712" x="1330325" y="1419225"/>
          <p14:tracePt t="259726" x="1196975" y="1347788"/>
          <p14:tracePt t="259743" x="1133475" y="1330325"/>
          <p14:tracePt t="259915" x="1116013" y="1322388"/>
          <p14:tracePt t="259928" x="1081088" y="1312863"/>
          <p14:tracePt t="259942" x="973138" y="1223963"/>
          <p14:tracePt t="259954" x="741363" y="1044575"/>
          <p14:tracePt t="259966" x="438150" y="803275"/>
          <p14:tracePt t="259979" x="223838" y="608013"/>
          <p14:tracePt t="259993" x="133350" y="517525"/>
          <p14:tracePt t="260009" x="88900" y="438150"/>
          <p14:tracePt t="260026" x="44450" y="401638"/>
          <p14:tracePt t="261480" x="53975" y="1079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269630"/>
            <a:ext cx="8047345" cy="609600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9"/>
    </mc:Choice>
    <mc:Fallback xmlns="">
      <p:transition spd="slow" advTm="13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6" x="10858500" y="5089525"/>
          <p14:tracePt t="4251" x="10848975" y="5089525"/>
          <p14:tracePt t="4264" x="10796588" y="5027613"/>
          <p14:tracePt t="4276" x="10590213" y="4830763"/>
          <p14:tracePt t="4289" x="10134600" y="4384675"/>
          <p14:tracePt t="4302" x="9474200" y="3732213"/>
          <p14:tracePt t="4314" x="8991600" y="3268663"/>
          <p14:tracePt t="4330" x="8697913" y="2955925"/>
          <p14:tracePt t="4347" x="8510588" y="2724150"/>
          <p14:tracePt t="4364" x="8375650" y="2562225"/>
          <p14:tracePt t="4380" x="8269288" y="2393950"/>
          <p14:tracePt t="4397" x="8242300" y="2347913"/>
          <p14:tracePt t="4568" x="8224838" y="2339975"/>
          <p14:tracePt t="4581" x="8197850" y="2286000"/>
          <p14:tracePt t="4594" x="8108950" y="2160588"/>
          <p14:tracePt t="4606" x="7939088" y="1938338"/>
          <p14:tracePt t="4619" x="7759700" y="1643063"/>
          <p14:tracePt t="4632" x="7599363" y="1374775"/>
          <p14:tracePt t="4646" x="7537450" y="1258888"/>
          <p14:tracePt t="4663" x="7510463" y="1169988"/>
          <p14:tracePt t="4680" x="7473950" y="1098550"/>
          <p14:tracePt t="4696" x="7456488" y="1017588"/>
          <p14:tracePt t="4713" x="7456488" y="1000125"/>
          <p14:tracePt t="4730" x="7456488" y="990600"/>
          <p14:tracePt t="4746" x="7456488" y="982663"/>
          <p14:tracePt t="4797" x="7446963" y="982663"/>
          <p14:tracePt t="4835" x="7439025" y="982663"/>
          <p14:tracePt t="5140" x="7439025" y="1009650"/>
          <p14:tracePt t="5152" x="7439025" y="1044575"/>
          <p14:tracePt t="5165" x="7439025" y="1133475"/>
          <p14:tracePt t="5179" x="7446963" y="1214438"/>
          <p14:tracePt t="5195" x="7466013" y="1330325"/>
          <p14:tracePt t="5212" x="7491413" y="1401763"/>
          <p14:tracePt t="5229" x="7581900" y="1473200"/>
          <p14:tracePt t="5245" x="7661275" y="1500188"/>
          <p14:tracePt t="5262" x="7742238" y="1536700"/>
          <p14:tracePt t="5279" x="7858125" y="1554163"/>
          <p14:tracePt t="5280" x="7929563" y="1562100"/>
          <p14:tracePt t="5295" x="8018463" y="1562100"/>
          <p14:tracePt t="5312" x="8081963" y="1562100"/>
          <p14:tracePt t="5329" x="8116888" y="1562100"/>
          <p14:tracePt t="5345" x="8153400" y="1562100"/>
          <p14:tracePt t="5362" x="8161338" y="1562100"/>
          <p14:tracePt t="5378" x="8170863" y="1544638"/>
          <p14:tracePt t="5395" x="8188325" y="1473200"/>
          <p14:tracePt t="5412" x="8188325" y="1446213"/>
          <p14:tracePt t="5428" x="8188325" y="1411288"/>
          <p14:tracePt t="5445" x="8170863" y="1366838"/>
          <p14:tracePt t="5462" x="8116888" y="1339850"/>
          <p14:tracePt t="5478" x="8054975" y="1322388"/>
          <p14:tracePt t="5495" x="7947025" y="1303338"/>
          <p14:tracePt t="5512" x="7912100" y="1303338"/>
          <p14:tracePt t="5528" x="7858125" y="1303338"/>
          <p14:tracePt t="5545" x="7813675" y="1330325"/>
          <p14:tracePt t="5561" x="7688263" y="1446213"/>
          <p14:tracePt t="5578" x="7643813" y="1517650"/>
          <p14:tracePt t="5595" x="7599363" y="1608138"/>
          <p14:tracePt t="5611" x="7572375" y="1724025"/>
          <p14:tracePt t="5628" x="7572375" y="1785938"/>
          <p14:tracePt t="5645" x="7572375" y="1847850"/>
          <p14:tracePt t="5661" x="7572375" y="2000250"/>
          <p14:tracePt t="5678" x="7599363" y="2071688"/>
          <p14:tracePt t="5694" x="7616825" y="2133600"/>
          <p14:tracePt t="5711" x="7653338" y="2251075"/>
          <p14:tracePt t="5728" x="7653338" y="2286000"/>
          <p14:tracePt t="5749" x="7661275" y="2295525"/>
          <p14:tracePt t="5775" x="7670800" y="2303463"/>
          <p14:tracePt t="5800" x="7670800" y="2312988"/>
          <p14:tracePt t="5851" x="7634288" y="2312988"/>
          <p14:tracePt t="5865" x="7510463" y="2312988"/>
          <p14:tracePt t="5878" x="7304088" y="2330450"/>
          <p14:tracePt t="5889" x="7027863" y="2339975"/>
          <p14:tracePt t="5902" x="6858000" y="2339975"/>
          <p14:tracePt t="5914" x="6769100" y="2339975"/>
          <p14:tracePt t="5928" x="6705600" y="2347913"/>
          <p14:tracePt t="5944" x="6680200" y="2347913"/>
          <p14:tracePt t="5961" x="6661150" y="2357438"/>
          <p14:tracePt t="5977" x="6653213" y="2357438"/>
          <p14:tracePt t="6066" x="6661150" y="2357438"/>
          <p14:tracePt t="6079" x="6751638" y="2357438"/>
          <p14:tracePt t="6093" x="6919913" y="2330450"/>
          <p14:tracePt t="6104" x="7224713" y="2330450"/>
          <p14:tracePt t="6118" x="7545388" y="2322513"/>
          <p14:tracePt t="6130" x="7804150" y="2303463"/>
          <p14:tracePt t="6144" x="7983538" y="2295525"/>
          <p14:tracePt t="6160" x="8108950" y="2295525"/>
          <p14:tracePt t="6177" x="8215313" y="2295525"/>
          <p14:tracePt t="6194" x="8385175" y="2295525"/>
          <p14:tracePt t="6210" x="8420100" y="2295525"/>
          <p14:tracePt t="6227" x="8447088" y="2303463"/>
          <p14:tracePt t="6243" x="8456613" y="2303463"/>
          <p14:tracePt t="6260" x="8466138" y="2312988"/>
          <p14:tracePt t="6321" x="8466138" y="2322513"/>
          <p14:tracePt t="7096" x="8466138" y="2312988"/>
          <p14:tracePt t="7300" x="8466138" y="2303463"/>
          <p14:tracePt t="7643" x="8456613" y="2303463"/>
          <p14:tracePt t="7656" x="8447088" y="2303463"/>
          <p14:tracePt t="7668" x="8412163" y="2303463"/>
          <p14:tracePt t="7681" x="8286750" y="2303463"/>
          <p14:tracePt t="7694" x="8010525" y="2303463"/>
          <p14:tracePt t="7707" x="7446963" y="2303463"/>
          <p14:tracePt t="7724" x="6894513" y="2312988"/>
          <p14:tracePt t="7740" x="6510338" y="2366963"/>
          <p14:tracePt t="7757" x="6313488" y="2401888"/>
          <p14:tracePt t="7774" x="6259513" y="2411413"/>
          <p14:tracePt t="7790" x="6251575" y="2411413"/>
          <p14:tracePt t="7807" x="6242050" y="2419350"/>
          <p14:tracePt t="7824" x="6232525" y="2419350"/>
          <p14:tracePt t="7961" x="6251575" y="2419350"/>
          <p14:tracePt t="7973" x="6259513" y="2419350"/>
          <p14:tracePt t="7985" x="6286500" y="2419350"/>
          <p14:tracePt t="7999" x="6313488" y="2419350"/>
          <p14:tracePt t="8011" x="6348413" y="2428875"/>
          <p14:tracePt t="8024" x="6394450" y="2438400"/>
          <p14:tracePt t="8040" x="6419850" y="2438400"/>
          <p14:tracePt t="8057" x="6456363" y="2438400"/>
          <p14:tracePt t="8073" x="6483350" y="2438400"/>
          <p14:tracePt t="8090" x="6527800" y="2438400"/>
          <p14:tracePt t="8106" x="6545263" y="2438400"/>
          <p14:tracePt t="8123" x="6572250" y="2438400"/>
          <p14:tracePt t="8140" x="6653213" y="2428875"/>
          <p14:tracePt t="8156" x="6742113" y="2384425"/>
          <p14:tracePt t="8173" x="6894513" y="2330450"/>
          <p14:tracePt t="8190" x="7348538" y="2160588"/>
          <p14:tracePt t="8206" x="7581900" y="2089150"/>
          <p14:tracePt t="8223" x="7769225" y="2054225"/>
          <p14:tracePt t="8240" x="8001000" y="2054225"/>
          <p14:tracePt t="8256" x="8089900" y="2054225"/>
          <p14:tracePt t="8273" x="8161338" y="2054225"/>
          <p14:tracePt t="8710" x="8143875" y="2054225"/>
          <p14:tracePt t="8723" x="8108950" y="2054225"/>
          <p14:tracePt t="8735" x="8027988" y="2054225"/>
          <p14:tracePt t="8747" x="7929563" y="2054225"/>
          <p14:tracePt t="8760" x="7813675" y="2062163"/>
          <p14:tracePt t="8773" x="7697788" y="2089150"/>
          <p14:tracePt t="8788" x="7599363" y="2098675"/>
          <p14:tracePt t="8805" x="7545388" y="2116138"/>
          <p14:tracePt t="8822" x="7527925" y="2116138"/>
          <p14:tracePt t="8838" x="7500938" y="2125663"/>
          <p14:tracePt t="9014" x="7500938" y="2133600"/>
          <p14:tracePt t="9040" x="7500938" y="2143125"/>
          <p14:tracePt t="9053" x="7510463" y="2152650"/>
          <p14:tracePt t="9065" x="7537450" y="2170113"/>
          <p14:tracePt t="9078" x="7581900" y="2197100"/>
          <p14:tracePt t="9091" x="7634288" y="2232025"/>
          <p14:tracePt t="9105" x="7688263" y="2268538"/>
          <p14:tracePt t="9121" x="7732713" y="2295525"/>
          <p14:tracePt t="9138" x="7759700" y="2303463"/>
          <p14:tracePt t="9155" x="7796213" y="2322513"/>
          <p14:tracePt t="9171" x="7804150" y="2322513"/>
          <p14:tracePt t="9192" x="7813675" y="2330450"/>
          <p14:tracePt t="9230" x="7823200" y="2339975"/>
          <p14:tracePt t="9739" x="7831138" y="2339975"/>
          <p14:tracePt t="9752" x="7840663" y="2339975"/>
          <p14:tracePt t="9777" x="7848600" y="2339975"/>
          <p14:tracePt t="9790" x="7858125" y="2339975"/>
          <p14:tracePt t="9802" x="7875588" y="2339975"/>
          <p14:tracePt t="9815" x="7902575" y="2339975"/>
          <p14:tracePt t="9828" x="7939088" y="2339975"/>
          <p14:tracePt t="9840" x="7966075" y="2339975"/>
          <p14:tracePt t="9854" x="7991475" y="2339975"/>
          <p14:tracePt t="9870" x="8018463" y="2339975"/>
          <p14:tracePt t="9886" x="8045450" y="2339975"/>
          <p14:tracePt t="9903" x="8072438" y="2339975"/>
          <p14:tracePt t="9920" x="8116888" y="2347913"/>
          <p14:tracePt t="9936" x="8143875" y="2347913"/>
          <p14:tracePt t="9953" x="8170863" y="2347913"/>
          <p14:tracePt t="9970" x="8205788" y="2347913"/>
          <p14:tracePt t="9986" x="8224838" y="2347913"/>
          <p14:tracePt t="10003" x="8251825" y="2347913"/>
          <p14:tracePt t="10020" x="8304213" y="2347913"/>
          <p14:tracePt t="10036" x="8348663" y="2347913"/>
          <p14:tracePt t="10053" x="8412163" y="2330450"/>
          <p14:tracePt t="10070" x="8518525" y="2268538"/>
          <p14:tracePt t="10086" x="8555038" y="2241550"/>
          <p14:tracePt t="10103" x="8572500" y="2224088"/>
          <p14:tracePt t="10119" x="8589963" y="2214563"/>
          <p14:tracePt t="10136" x="8599488" y="2197100"/>
          <p14:tracePt t="10153" x="8609013" y="2187575"/>
          <p14:tracePt t="10169" x="8609013" y="2179638"/>
          <p14:tracePt t="10186" x="8609013" y="2160588"/>
          <p14:tracePt t="10202" x="8609013" y="2152650"/>
          <p14:tracePt t="10219" x="8609013" y="2125663"/>
          <p14:tracePt t="10236" x="8609013" y="2081213"/>
          <p14:tracePt t="10252" x="8609013" y="2044700"/>
          <p14:tracePt t="10269" x="8609013" y="2017713"/>
          <p14:tracePt t="10286" x="8609013" y="1965325"/>
          <p14:tracePt t="10302" x="8609013" y="1928813"/>
          <p14:tracePt t="10319" x="8609013" y="1901825"/>
          <p14:tracePt t="10336" x="8626475" y="1812925"/>
          <p14:tracePt t="10352" x="8643938" y="1768475"/>
          <p14:tracePt t="10369" x="8653463" y="1751013"/>
          <p14:tracePt t="10386" x="8653463" y="1731963"/>
          <p14:tracePt t="10402" x="8661400" y="1731963"/>
          <p14:tracePt t="10424" x="8661400" y="1724025"/>
          <p14:tracePt t="10526" x="8661400" y="1741488"/>
          <p14:tracePt t="10539" x="8670925" y="1785938"/>
          <p14:tracePt t="10552" x="8688388" y="1857375"/>
          <p14:tracePt t="10564" x="8705850" y="1973263"/>
          <p14:tracePt t="10577" x="8742363" y="2098675"/>
          <p14:tracePt t="10590" x="8759825" y="2179638"/>
          <p14:tracePt t="10602" x="8786813" y="2268538"/>
          <p14:tracePt t="10618" x="8796338" y="2330450"/>
          <p14:tracePt t="10635" x="8804275" y="2384425"/>
          <p14:tracePt t="10651" x="8804275" y="2419350"/>
          <p14:tracePt t="10669" x="8813800" y="2473325"/>
          <p14:tracePt t="10717" x="8813800" y="2482850"/>
          <p14:tracePt t="10945" x="8796338" y="2473325"/>
          <p14:tracePt t="10958" x="8751888" y="2465388"/>
          <p14:tracePt t="10971" x="8572500" y="2428875"/>
          <p14:tracePt t="10985" x="8037513" y="2339975"/>
          <p14:tracePt t="11001" x="7313613" y="2259013"/>
          <p14:tracePt t="11018" x="6518275" y="2214563"/>
          <p14:tracePt t="11034" x="5894388" y="2214563"/>
          <p14:tracePt t="11051" x="5776913" y="2214563"/>
          <p14:tracePt t="11068" x="5670550" y="2214563"/>
          <p14:tracePt t="11084" x="5608638" y="2214563"/>
          <p14:tracePt t="11101" x="5572125" y="2214563"/>
          <p14:tracePt t="11136" x="5562600" y="2214563"/>
          <p14:tracePt t="11212" x="5562600" y="2205038"/>
          <p14:tracePt t="11263" x="5562600" y="2197100"/>
          <p14:tracePt t="11288" x="5562600" y="2187575"/>
          <p14:tracePt t="11301" x="5562600" y="2179638"/>
          <p14:tracePt t="11314" x="5562600" y="2152650"/>
          <p14:tracePt t="11326" x="5581650" y="2133600"/>
          <p14:tracePt t="11339" x="5589588" y="2116138"/>
          <p14:tracePt t="11352" x="5599113" y="2089150"/>
          <p14:tracePt t="11367" x="5616575" y="2044700"/>
          <p14:tracePt t="11384" x="5643563" y="2009775"/>
          <p14:tracePt t="11400" x="5661025" y="1973263"/>
          <p14:tracePt t="11417" x="5724525" y="1866900"/>
          <p14:tracePt t="11433" x="5759450" y="1803400"/>
          <p14:tracePt t="11450" x="5776913" y="1768475"/>
          <p14:tracePt t="11467" x="5813425" y="1731963"/>
          <p14:tracePt t="11483" x="5813425" y="1724025"/>
          <p14:tracePt t="11500" x="5822950" y="1714500"/>
          <p14:tracePt t="11517" x="5840413" y="1704975"/>
          <p14:tracePt t="11533" x="5848350" y="1697038"/>
          <p14:tracePt t="11550" x="5867400" y="1687513"/>
          <p14:tracePt t="11567" x="5884863" y="1687513"/>
          <p14:tracePt t="11583" x="5965825" y="1687513"/>
          <p14:tracePt t="11600" x="6018213" y="1687513"/>
          <p14:tracePt t="11616" x="6081713" y="1687513"/>
          <p14:tracePt t="11633" x="6170613" y="1687513"/>
          <p14:tracePt t="11650" x="6188075" y="1687513"/>
          <p14:tracePt t="11667" x="6205538" y="1687513"/>
          <p14:tracePt t="11683" x="6224588" y="1687513"/>
          <p14:tracePt t="11700" x="6232525" y="1687513"/>
          <p14:tracePt t="11720" x="6242050" y="1687513"/>
          <p14:tracePt t="11733" x="6242050" y="1697038"/>
          <p14:tracePt t="11749" x="6251575" y="1714500"/>
          <p14:tracePt t="11766" x="6259513" y="1751013"/>
          <p14:tracePt t="11783" x="6276975" y="1795463"/>
          <p14:tracePt t="11799" x="6276975" y="1822450"/>
          <p14:tracePt t="11816" x="6276975" y="1857375"/>
          <p14:tracePt t="11833" x="6286500" y="1884363"/>
          <p14:tracePt t="11849" x="6286500" y="1955800"/>
          <p14:tracePt t="11866" x="6286500" y="1982788"/>
          <p14:tracePt t="11883" x="6286500" y="2009775"/>
          <p14:tracePt t="11899" x="6286500" y="2062163"/>
          <p14:tracePt t="11916" x="6303963" y="2089150"/>
          <p14:tracePt t="11932" x="6303963" y="2143125"/>
          <p14:tracePt t="11949" x="6330950" y="2241550"/>
          <p14:tracePt t="11966" x="6348413" y="2295525"/>
          <p14:tracePt t="11982" x="6348413" y="2322513"/>
          <p14:tracePt t="11999" x="6367463" y="2393950"/>
          <p14:tracePt t="12016" x="6367463" y="2411413"/>
          <p14:tracePt t="12032" x="6375400" y="2428875"/>
          <p14:tracePt t="12049" x="6384925" y="2438400"/>
          <p14:tracePt t="12066" x="6384925" y="2446338"/>
          <p14:tracePt t="12101" x="6384925" y="2455863"/>
          <p14:tracePt t="12190" x="6394450" y="2465388"/>
          <p14:tracePt t="12216" x="6402388" y="2482850"/>
          <p14:tracePt t="12228" x="6411913" y="2490788"/>
          <p14:tracePt t="12240" x="6411913" y="2509838"/>
          <p14:tracePt t="12253" x="6419850" y="2527300"/>
          <p14:tracePt t="12266" x="6438900" y="2536825"/>
          <p14:tracePt t="12282" x="6438900" y="2544763"/>
          <p14:tracePt t="12698" x="6446838" y="2544763"/>
          <p14:tracePt t="12711" x="6465888" y="2544763"/>
          <p14:tracePt t="12724" x="6518275" y="2544763"/>
          <p14:tracePt t="12736" x="6616700" y="2544763"/>
          <p14:tracePt t="12749" x="6715125" y="2544763"/>
          <p14:tracePt t="12764" x="6786563" y="2544763"/>
          <p14:tracePt t="12781" x="6813550" y="2544763"/>
          <p14:tracePt t="12797" x="6831013" y="2544763"/>
          <p14:tracePt t="12838" x="6840538" y="2544763"/>
          <p14:tracePt t="12952" x="6813550" y="2544763"/>
          <p14:tracePt t="12965" x="6777038" y="2544763"/>
          <p14:tracePt t="12978" x="6732588" y="2544763"/>
          <p14:tracePt t="12990" x="6680200" y="2544763"/>
          <p14:tracePt t="13003" x="6643688" y="2544763"/>
          <p14:tracePt t="13016" x="6616700" y="2544763"/>
          <p14:tracePt t="13030" x="6599238" y="2544763"/>
          <p14:tracePt t="13047" x="6581775" y="2544763"/>
          <p14:tracePt t="13064" x="6572250" y="2544763"/>
          <p14:tracePt t="13080" x="6562725" y="2544763"/>
          <p14:tracePt t="13117" x="6554788" y="2544763"/>
          <p14:tracePt t="13461" x="6537325" y="2509838"/>
          <p14:tracePt t="13473" x="6500813" y="2366963"/>
          <p14:tracePt t="13486" x="6438900" y="2187575"/>
          <p14:tracePt t="13499" x="6348413" y="1884363"/>
          <p14:tracePt t="13513" x="6303963" y="1758950"/>
          <p14:tracePt t="13529" x="6296025" y="1697038"/>
          <p14:tracePt t="13546" x="6276975" y="1660525"/>
          <p14:tracePt t="13563" x="6269038" y="1643063"/>
          <p14:tracePt t="13579" x="6269038" y="1633538"/>
          <p14:tracePt t="13931" x="6276975" y="1633538"/>
          <p14:tracePt t="13944" x="6375400" y="1633538"/>
          <p14:tracePt t="13956" x="6759575" y="1633538"/>
          <p14:tracePt t="13969" x="7510463" y="1571625"/>
          <p14:tracePt t="13982" x="8474075" y="1517650"/>
          <p14:tracePt t="13995" x="9037638" y="1401763"/>
          <p14:tracePt t="14012" x="9277350" y="1339850"/>
          <p14:tracePt t="14028" x="9447213" y="1303338"/>
          <p14:tracePt t="14045" x="9572625" y="1285875"/>
          <p14:tracePt t="14062" x="9599613" y="1285875"/>
          <p14:tracePt t="14078" x="9617075" y="1285875"/>
          <p14:tracePt t="14095" x="9634538" y="1285875"/>
          <p14:tracePt t="14325" x="9626600" y="1295400"/>
          <p14:tracePt t="14337" x="9599613" y="1303338"/>
          <p14:tracePt t="14350" x="9563100" y="1322388"/>
          <p14:tracePt t="14363" x="9510713" y="1366838"/>
          <p14:tracePt t="14378" x="9439275" y="1401763"/>
          <p14:tracePt t="14394" x="9367838" y="1455738"/>
          <p14:tracePt t="14411" x="9296400" y="1490663"/>
          <p14:tracePt t="14428" x="9180513" y="1544638"/>
          <p14:tracePt t="14444" x="9144000" y="1562100"/>
          <p14:tracePt t="14461" x="9126538" y="1571625"/>
          <p14:tracePt t="14478" x="9099550" y="1571625"/>
          <p14:tracePt t="14494" x="9090025" y="1581150"/>
          <p14:tracePt t="14511" x="9082088" y="1589088"/>
          <p14:tracePt t="14528" x="9072563" y="1589088"/>
          <p14:tracePt t="14544" x="9063038" y="1598613"/>
          <p14:tracePt t="14561" x="9055100" y="1598613"/>
          <p14:tracePt t="14591" x="9045575" y="1608138"/>
          <p14:tracePt t="14617" x="9045575" y="1616075"/>
          <p14:tracePt t="14629" x="9037638" y="1625600"/>
          <p14:tracePt t="14642" x="9028113" y="1633538"/>
          <p14:tracePt t="14655" x="9018588" y="1652588"/>
          <p14:tracePt t="14667" x="9001125" y="1670050"/>
          <p14:tracePt t="14680" x="8991600" y="1687513"/>
          <p14:tracePt t="14694" x="8974138" y="1704975"/>
          <p14:tracePt t="14710" x="8966200" y="1741488"/>
          <p14:tracePt t="14727" x="8939213" y="1785938"/>
          <p14:tracePt t="14744" x="8894763" y="1874838"/>
          <p14:tracePt t="14760" x="8848725" y="1946275"/>
          <p14:tracePt t="14777" x="8813800" y="2036763"/>
          <p14:tracePt t="14794" x="8769350" y="2187575"/>
          <p14:tracePt t="14810" x="8751888" y="2251075"/>
          <p14:tracePt t="15023" x="8732838" y="2251075"/>
          <p14:tracePt t="15036" x="8715375" y="2251075"/>
          <p14:tracePt t="15049" x="8680450" y="2251075"/>
          <p14:tracePt t="15062" x="8643938" y="2251075"/>
          <p14:tracePt t="15076" x="8609013" y="2251075"/>
          <p14:tracePt t="15093" x="8545513" y="2251075"/>
          <p14:tracePt t="15110" x="8466138" y="2259013"/>
          <p14:tracePt t="15126" x="8277225" y="2259013"/>
          <p14:tracePt t="15143" x="8215313" y="2259013"/>
          <p14:tracePt t="15160" x="8180388" y="2259013"/>
          <p14:tracePt t="15176" x="8143875" y="2259013"/>
          <p14:tracePt t="15201" x="8134350" y="2259013"/>
          <p14:tracePt t="15239" x="8126413" y="2259013"/>
          <p14:tracePt t="15252" x="8116888" y="2259013"/>
          <p14:tracePt t="15277" x="8108950" y="2259013"/>
          <p14:tracePt t="15290" x="8081963" y="2268538"/>
          <p14:tracePt t="15302" x="8062913" y="2286000"/>
          <p14:tracePt t="15316" x="8045450" y="2303463"/>
          <p14:tracePt t="15328" x="8018463" y="2339975"/>
          <p14:tracePt t="15342" x="8010525" y="2339975"/>
          <p14:tracePt t="15359" x="7983538" y="2357438"/>
          <p14:tracePt t="15376" x="7983538" y="2366963"/>
          <p14:tracePt t="15393" x="7956550" y="2374900"/>
          <p14:tracePt t="15409" x="7939088" y="2384425"/>
          <p14:tracePt t="15426" x="7912100" y="2384425"/>
          <p14:tracePt t="15443" x="7848600" y="2393950"/>
          <p14:tracePt t="15459" x="7813675" y="2393950"/>
          <p14:tracePt t="15476" x="7786688" y="2393950"/>
          <p14:tracePt t="15492" x="7759700" y="2393950"/>
          <p14:tracePt t="15509" x="7751763" y="2393950"/>
          <p14:tracePt t="15526" x="7742238" y="2393950"/>
          <p14:tracePt t="15658" x="7751763" y="2393950"/>
          <p14:tracePt t="15671" x="7777163" y="2393950"/>
          <p14:tracePt t="15684" x="7831138" y="2393950"/>
          <p14:tracePt t="15696" x="7920038" y="2393950"/>
          <p14:tracePt t="15709" x="8037513" y="2393950"/>
          <p14:tracePt t="15725" x="8161338" y="2393950"/>
          <p14:tracePt t="15742" x="8277225" y="2393950"/>
          <p14:tracePt t="15758" x="8367713" y="2393950"/>
          <p14:tracePt t="15775" x="8456613" y="2393950"/>
          <p14:tracePt t="15792" x="8483600" y="2393950"/>
          <p14:tracePt t="15808" x="8491538" y="2393950"/>
          <p14:tracePt t="15825" x="8501063" y="2393950"/>
          <p14:tracePt t="15849" x="8510588" y="2393950"/>
          <p14:tracePt t="15874" x="8518525" y="2393950"/>
          <p14:tracePt t="15899" x="8528050" y="2393950"/>
          <p14:tracePt t="15912" x="8528050" y="2384425"/>
          <p14:tracePt t="15937" x="8537575" y="2374900"/>
          <p14:tracePt t="15950" x="8555038" y="2366963"/>
          <p14:tracePt t="15963" x="8572500" y="2357438"/>
          <p14:tracePt t="15976" x="8599488" y="2339975"/>
          <p14:tracePt t="15991" x="8626475" y="2330450"/>
          <p14:tracePt t="16008" x="8643938" y="2312988"/>
          <p14:tracePt t="16025" x="8653463" y="2312988"/>
          <p14:tracePt t="16065" x="8661400" y="2312988"/>
          <p14:tracePt t="16103" x="8643938" y="2312988"/>
          <p14:tracePt t="16116" x="8599488" y="2312988"/>
          <p14:tracePt t="16128" x="8510588" y="2312988"/>
          <p14:tracePt t="16141" x="8367713" y="2312988"/>
          <p14:tracePt t="16158" x="8161338" y="2312988"/>
          <p14:tracePt t="16174" x="8037513" y="2312988"/>
          <p14:tracePt t="16191" x="7858125" y="2312988"/>
          <p14:tracePt t="16207" x="7831138" y="2312988"/>
          <p14:tracePt t="16224" x="7813675" y="2312988"/>
          <p14:tracePt t="16241" x="7804150" y="2312988"/>
          <p14:tracePt t="16257" x="7786688" y="2312988"/>
          <p14:tracePt t="16280" x="7777163" y="2312988"/>
          <p14:tracePt t="16307" x="7769225" y="2312988"/>
          <p14:tracePt t="16331" x="7759700" y="2312988"/>
          <p14:tracePt t="16382" x="7751763" y="2312988"/>
          <p14:tracePt t="16535" x="7759700" y="2312988"/>
          <p14:tracePt t="16547" x="7796213" y="2303463"/>
          <p14:tracePt t="16560" x="7858125" y="2303463"/>
          <p14:tracePt t="16574" x="7947025" y="2295525"/>
          <p14:tracePt t="16590" x="8018463" y="2295525"/>
          <p14:tracePt t="16607" x="8072438" y="2295525"/>
          <p14:tracePt t="16624" x="8116888" y="2286000"/>
          <p14:tracePt t="16640" x="8126413" y="2286000"/>
          <p14:tracePt t="16657" x="8134350" y="2286000"/>
          <p14:tracePt t="16687" x="8143875" y="2276475"/>
          <p14:tracePt t="16712" x="8153400" y="2276475"/>
          <p14:tracePt t="16814" x="8161338" y="2276475"/>
          <p14:tracePt t="16827" x="8170863" y="2276475"/>
          <p14:tracePt t="16840" x="8205788" y="2276475"/>
          <p14:tracePt t="16852" x="8269288" y="2268538"/>
          <p14:tracePt t="16865" x="8358188" y="2268538"/>
          <p14:tracePt t="16878" x="8429625" y="2259013"/>
          <p14:tracePt t="16890" x="8491538" y="2251075"/>
          <p14:tracePt t="16906" x="8528050" y="2251075"/>
          <p14:tracePt t="16923" x="8562975" y="2251075"/>
          <p14:tracePt t="16940" x="8582025" y="2251075"/>
          <p14:tracePt t="16966" x="8589963" y="2251075"/>
          <p14:tracePt t="16992" x="8599488" y="2251075"/>
          <p14:tracePt t="17857" x="8599488" y="2232025"/>
          <p14:tracePt t="17869" x="8599488" y="2205038"/>
          <p14:tracePt t="17882" x="8599488" y="2143125"/>
          <p14:tracePt t="17895" x="8626475" y="2062163"/>
          <p14:tracePt t="17907" x="8653463" y="1973263"/>
          <p14:tracePt t="17921" x="8670925" y="1919288"/>
          <p14:tracePt t="17938" x="8680450" y="1893888"/>
          <p14:tracePt t="17954" x="8680450" y="1866900"/>
          <p14:tracePt t="17971" x="8688388" y="1847850"/>
          <p14:tracePt t="17988" x="8697913" y="1847850"/>
          <p14:tracePt t="18339" x="8634413" y="1847850"/>
          <p14:tracePt t="18352" x="8394700" y="1911350"/>
          <p14:tracePt t="18365" x="7751763" y="2098675"/>
          <p14:tracePt t="18377" x="6938963" y="2366963"/>
          <p14:tracePt t="18390" x="6296025" y="2562225"/>
          <p14:tracePt t="18404" x="6180138" y="2608263"/>
          <p14:tracePt t="18420" x="6108700" y="2625725"/>
          <p14:tracePt t="18437" x="6062663" y="2643188"/>
          <p14:tracePt t="18454" x="6045200" y="2643188"/>
          <p14:tracePt t="18720" x="6081713" y="2643188"/>
          <p14:tracePt t="18733" x="6180138" y="2625725"/>
          <p14:tracePt t="18746" x="6394450" y="2581275"/>
          <p14:tracePt t="18758" x="6786563" y="2473325"/>
          <p14:tracePt t="18771" x="7099300" y="2411413"/>
          <p14:tracePt t="18786" x="7224713" y="2393950"/>
          <p14:tracePt t="18803" x="7277100" y="2384425"/>
          <p14:tracePt t="18819" x="7286625" y="2384425"/>
          <p14:tracePt t="18836" x="7296150" y="2384425"/>
          <p14:tracePt t="18949" x="7296150" y="2374900"/>
          <p14:tracePt t="18962" x="7286625" y="2374900"/>
          <p14:tracePt t="18975" x="7259638" y="2374900"/>
          <p14:tracePt t="18987" x="7242175" y="2366963"/>
          <p14:tracePt t="19002" x="7215188" y="2366963"/>
          <p14:tracePt t="19019" x="7188200" y="2357438"/>
          <p14:tracePt t="19035" x="7153275" y="2357438"/>
          <p14:tracePt t="19052" x="7081838" y="2347913"/>
          <p14:tracePt t="19069" x="7018338" y="2347913"/>
          <p14:tracePt t="19085" x="6938963" y="2347913"/>
          <p14:tracePt t="19102" x="6751638" y="2347913"/>
          <p14:tracePt t="19119" x="6643688" y="2347913"/>
          <p14:tracePt t="19135" x="6537325" y="2347913"/>
          <p14:tracePt t="19152" x="6384925" y="2366963"/>
          <p14:tracePt t="19169" x="6357938" y="2366963"/>
          <p14:tracePt t="19185" x="6348413" y="2366963"/>
          <p14:tracePt t="19202" x="6330950" y="2366963"/>
          <p14:tracePt t="19228" x="6323013" y="2366963"/>
          <p14:tracePt t="19355" x="6323013" y="2357438"/>
          <p14:tracePt t="19368" x="6323013" y="2339975"/>
          <p14:tracePt t="19381" x="6323013" y="2322513"/>
          <p14:tracePt t="19393" x="6323013" y="2286000"/>
          <p14:tracePt t="19406" x="6313488" y="2241550"/>
          <p14:tracePt t="19419" x="6303963" y="2197100"/>
          <p14:tracePt t="19435" x="6276975" y="2125663"/>
          <p14:tracePt t="19451" x="6259513" y="2071688"/>
          <p14:tracePt t="19468" x="6242050" y="2017713"/>
          <p14:tracePt t="19485" x="6197600" y="1973263"/>
          <p14:tracePt t="19501" x="6188075" y="1946275"/>
          <p14:tracePt t="19518" x="6170613" y="1938338"/>
          <p14:tracePt t="19534" x="6153150" y="1919288"/>
          <p14:tracePt t="19551" x="6143625" y="1901825"/>
          <p14:tracePt t="19568" x="6134100" y="1893888"/>
          <p14:tracePt t="19585" x="6126163" y="1822450"/>
          <p14:tracePt t="19601" x="6126163" y="1758950"/>
          <p14:tracePt t="19618" x="6126163" y="1679575"/>
          <p14:tracePt t="19635" x="6197600" y="1490663"/>
          <p14:tracePt t="19651" x="6242050" y="1411288"/>
          <p14:tracePt t="19668" x="6269038" y="1357313"/>
          <p14:tracePt t="19684" x="6276975" y="1339850"/>
          <p14:tracePt t="19701" x="6276975" y="1322388"/>
          <p14:tracePt t="19736" x="6276975" y="1312863"/>
          <p14:tracePt t="20041" x="6276975" y="1322388"/>
          <p14:tracePt t="20054" x="6286500" y="1347788"/>
          <p14:tracePt t="20066" x="6313488" y="1419225"/>
          <p14:tracePt t="20079" x="6357938" y="1536700"/>
          <p14:tracePt t="20091" x="6419850" y="1714500"/>
          <p14:tracePt t="20104" x="6483350" y="1919288"/>
          <p14:tracePt t="20117" x="6500813" y="2044700"/>
          <p14:tracePt t="20134" x="6537325" y="2143125"/>
          <p14:tracePt t="20150" x="6537325" y="2214563"/>
          <p14:tracePt t="20167" x="6554788" y="2259013"/>
          <p14:tracePt t="20183" x="6562725" y="2303463"/>
          <p14:tracePt t="20200" x="6572250" y="2322513"/>
          <p14:tracePt t="20217" x="6581775" y="2339975"/>
          <p14:tracePt t="20233" x="6634163" y="2411413"/>
          <p14:tracePt t="20250" x="6680200" y="2482850"/>
          <p14:tracePt t="20266" x="6777038" y="2571750"/>
          <p14:tracePt t="20283" x="7180263" y="3027363"/>
          <p14:tracePt t="20300" x="7554913" y="3455988"/>
          <p14:tracePt t="20316" x="8037513" y="4081463"/>
          <p14:tracePt t="20333" x="8680450" y="4991100"/>
          <p14:tracePt t="20350" x="8858250" y="5205413"/>
          <p14:tracePt t="20366" x="8974138" y="5357813"/>
          <p14:tracePt t="20383" x="9001125" y="5402263"/>
          <p14:tracePt t="24311" x="9001125" y="5394325"/>
          <p14:tracePt t="24325" x="9001125" y="5384800"/>
          <p14:tracePt t="24337" x="8947150" y="5357813"/>
          <p14:tracePt t="24350" x="8724900" y="5251450"/>
          <p14:tracePt t="24362" x="8170863" y="5010150"/>
          <p14:tracePt t="24376" x="7323138" y="4652963"/>
          <p14:tracePt t="24392" x="6670675" y="4340225"/>
          <p14:tracePt t="24409" x="6330950" y="4187825"/>
          <p14:tracePt t="24425" x="6081713" y="4071938"/>
          <p14:tracePt t="24442" x="6037263" y="4044950"/>
          <p14:tracePt t="24458" x="6027738" y="4037013"/>
          <p14:tracePt t="24475" x="6018213" y="4037013"/>
          <p14:tracePt t="24667" x="6018213" y="4027488"/>
          <p14:tracePt t="24680" x="6027738" y="4000500"/>
          <p14:tracePt t="24693" x="6062663" y="3938588"/>
          <p14:tracePt t="24705" x="6180138" y="3759200"/>
          <p14:tracePt t="24718" x="6367463" y="3509963"/>
          <p14:tracePt t="24731" x="6608763" y="3160713"/>
          <p14:tracePt t="24743" x="6715125" y="3027363"/>
          <p14:tracePt t="24758" x="6786563" y="2965450"/>
          <p14:tracePt t="24775" x="6813550" y="2928938"/>
          <p14:tracePt t="24791" x="6813550" y="2919413"/>
          <p14:tracePt t="24808" x="6823075" y="2911475"/>
          <p14:tracePt t="24824" x="6840538" y="2911475"/>
          <p14:tracePt t="25023" x="6848475" y="2911475"/>
          <p14:tracePt t="25036" x="6867525" y="2911475"/>
          <p14:tracePt t="25048" x="6894513" y="2911475"/>
          <p14:tracePt t="25061" x="6956425" y="2911475"/>
          <p14:tracePt t="25074" x="7018338" y="2911475"/>
          <p14:tracePt t="25091" x="7072313" y="2911475"/>
          <p14:tracePt t="25107" x="7116763" y="2911475"/>
          <p14:tracePt t="25124" x="7134225" y="2919413"/>
          <p14:tracePt t="25175" x="7143750" y="2919413"/>
          <p14:tracePt t="25264" x="7143750" y="2928938"/>
          <p14:tracePt t="25277" x="7134225" y="2928938"/>
          <p14:tracePt t="25290" x="7126288" y="2928938"/>
          <p14:tracePt t="25302" x="7116763" y="2928938"/>
          <p14:tracePt t="25315" x="7099300" y="2938463"/>
          <p14:tracePt t="25328" x="7089775" y="2938463"/>
          <p14:tracePt t="25341" x="7081838" y="2938463"/>
          <p14:tracePt t="25357" x="7072313" y="2946400"/>
          <p14:tracePt t="25379" x="7072313" y="2955925"/>
          <p14:tracePt t="25391" x="7062788" y="2955925"/>
          <p14:tracePt t="25505" x="7054850" y="2965450"/>
          <p14:tracePt t="25518" x="7037388" y="2965450"/>
          <p14:tracePt t="25531" x="7018338" y="2965450"/>
          <p14:tracePt t="25543" x="6983413" y="2973388"/>
          <p14:tracePt t="25557" x="6911975" y="2982913"/>
          <p14:tracePt t="25573" x="6831013" y="2982913"/>
          <p14:tracePt t="25590" x="6759575" y="2990850"/>
          <p14:tracePt t="25606" x="6724650" y="3000375"/>
          <p14:tracePt t="25623" x="6688138" y="3000375"/>
          <p14:tracePt t="25670" x="6680200" y="3000375"/>
          <p14:tracePt t="25696" x="6670675" y="3000375"/>
          <p14:tracePt t="25734" x="6661150" y="3000375"/>
          <p14:tracePt t="25747" x="6643688" y="3000375"/>
          <p14:tracePt t="25760" x="6608763" y="3000375"/>
          <p14:tracePt t="25773" x="6562725" y="3000375"/>
          <p14:tracePt t="25789" x="6483350" y="3000375"/>
          <p14:tracePt t="25806" x="6402388" y="2982913"/>
          <p14:tracePt t="25823" x="6286500" y="2973388"/>
          <p14:tracePt t="25839" x="6251575" y="2973388"/>
          <p14:tracePt t="25856" x="6215063" y="2973388"/>
          <p14:tracePt t="25872" x="6180138" y="2973388"/>
          <p14:tracePt t="25889" x="6161088" y="2973388"/>
          <p14:tracePt t="26077" x="6153150" y="2973388"/>
          <p14:tracePt t="26090" x="6134100" y="2973388"/>
          <p14:tracePt t="26103" x="6081713" y="2973388"/>
          <p14:tracePt t="26115" x="5991225" y="2982913"/>
          <p14:tracePt t="26128" x="5840413" y="3000375"/>
          <p14:tracePt t="26141" x="5680075" y="3017838"/>
          <p14:tracePt t="26156" x="5562600" y="3044825"/>
          <p14:tracePt t="26172" x="5465763" y="3054350"/>
          <p14:tracePt t="26188" x="5402263" y="3054350"/>
          <p14:tracePt t="26205" x="5313363" y="3071813"/>
          <p14:tracePt t="26222" x="5286375" y="3071813"/>
          <p14:tracePt t="26238" x="5268913" y="3071813"/>
          <p14:tracePt t="26255" x="5241925" y="3071813"/>
          <p14:tracePt t="26272" x="5224463" y="3071813"/>
          <p14:tracePt t="26288" x="5214938" y="3071813"/>
          <p14:tracePt t="26305" x="5180013" y="3071813"/>
          <p14:tracePt t="26321" x="5160963" y="3071813"/>
          <p14:tracePt t="26338" x="5153025" y="3071813"/>
          <p14:tracePt t="26355" x="5133975" y="3071813"/>
          <p14:tracePt t="26371" x="5116513" y="3071813"/>
          <p14:tracePt t="26388" x="5108575" y="3071813"/>
          <p14:tracePt t="26420" x="5099050" y="3071813"/>
          <p14:tracePt t="26471" x="5116513" y="3071813"/>
          <p14:tracePt t="26483" x="5197475" y="3071813"/>
          <p14:tracePt t="26496" x="5394325" y="3071813"/>
          <p14:tracePt t="26509" x="5840413" y="3071813"/>
          <p14:tracePt t="26522" x="6340475" y="3081338"/>
          <p14:tracePt t="26538" x="6697663" y="3116263"/>
          <p14:tracePt t="26554" x="6902450" y="3133725"/>
          <p14:tracePt t="26571" x="7045325" y="3160713"/>
          <p14:tracePt t="26588" x="7296150" y="3214688"/>
          <p14:tracePt t="26604" x="7367588" y="3224213"/>
          <p14:tracePt t="26621" x="7429500" y="3241675"/>
          <p14:tracePt t="26839" x="7456488" y="3241675"/>
          <p14:tracePt t="26852" x="7510463" y="3241675"/>
          <p14:tracePt t="26864" x="7680325" y="3268663"/>
          <p14:tracePt t="26877" x="8099425" y="3357563"/>
          <p14:tracePt t="26890" x="8661400" y="3465513"/>
          <p14:tracePt t="26904" x="9134475" y="3633788"/>
          <p14:tracePt t="26920" x="9402763" y="3705225"/>
          <p14:tracePt t="26937" x="9617075" y="3786188"/>
          <p14:tracePt t="26954" x="9813925" y="3894138"/>
          <p14:tracePt t="26971" x="9867900" y="3929063"/>
          <p14:tracePt t="26987" x="9894888" y="3938588"/>
          <p14:tracePt t="27004" x="9920288" y="3946525"/>
          <p14:tracePt t="27020" x="9920288" y="3956050"/>
          <p14:tracePt t="27220" x="9920288" y="3938588"/>
          <p14:tracePt t="27232" x="9920288" y="3902075"/>
          <p14:tracePt t="27245" x="9920288" y="3813175"/>
          <p14:tracePt t="27258" x="9920288" y="3679825"/>
          <p14:tracePt t="27271" x="9912350" y="3490913"/>
          <p14:tracePt t="27286" x="9894888" y="3330575"/>
          <p14:tracePt t="27303" x="9848850" y="3214688"/>
          <p14:tracePt t="27320" x="9804400" y="3143250"/>
          <p14:tracePt t="27336" x="9644063" y="3027363"/>
          <p14:tracePt t="27353" x="9537700" y="3000375"/>
          <p14:tracePt t="27370" x="9394825" y="2965450"/>
          <p14:tracePt t="27386" x="9082088" y="2955925"/>
          <p14:tracePt t="27403" x="9001125" y="2955925"/>
          <p14:tracePt t="27419" x="8947150" y="2973388"/>
          <p14:tracePt t="27436" x="8912225" y="3027363"/>
          <p14:tracePt t="27453" x="8912225" y="3071813"/>
          <p14:tracePt t="27469" x="8956675" y="3143250"/>
          <p14:tracePt t="27486" x="9671050" y="3402013"/>
          <p14:tracePt t="27502" x="10252075" y="3500438"/>
          <p14:tracePt t="27519" x="10760075" y="3589338"/>
          <p14:tracePt t="27536" x="11028363" y="3633788"/>
          <p14:tracePt t="27553" x="11215688" y="3679825"/>
          <p14:tracePt t="27569" x="11233150" y="3679825"/>
          <p14:tracePt t="27613" x="11161713" y="3670300"/>
          <p14:tracePt t="27626" x="11018838" y="3616325"/>
          <p14:tracePt t="27638" x="10706100" y="3482975"/>
          <p14:tracePt t="27652" x="10402888" y="3340100"/>
          <p14:tracePt t="27669" x="10018713" y="3205163"/>
          <p14:tracePt t="27686" x="9823450" y="3133725"/>
          <p14:tracePt t="27702" x="9609138" y="3089275"/>
          <p14:tracePt t="27719" x="9572625" y="3081338"/>
          <p14:tracePt t="27735" x="9537700" y="3071813"/>
          <p14:tracePt t="27753" x="9528175" y="3071813"/>
          <p14:tracePt t="27769" x="9518650" y="3071813"/>
          <p14:tracePt t="27785" x="9501188" y="3081338"/>
          <p14:tracePt t="27802" x="9483725" y="3133725"/>
          <p14:tracePt t="27819" x="9447213" y="3348038"/>
          <p14:tracePt t="27835" x="9456738" y="3473450"/>
          <p14:tracePt t="27852" x="9528175" y="3608388"/>
          <p14:tracePt t="27868" x="9796463" y="3813175"/>
          <p14:tracePt t="27885" x="9956800" y="3884613"/>
          <p14:tracePt t="27902" x="10099675" y="3911600"/>
          <p14:tracePt t="27918" x="10375900" y="3929063"/>
          <p14:tracePt t="27935" x="10439400" y="3938588"/>
          <p14:tracePt t="27952" x="10483850" y="3938588"/>
          <p14:tracePt t="27969" x="10617200" y="3813175"/>
          <p14:tracePt t="27985" x="10733088" y="3616325"/>
          <p14:tracePt t="28002" x="10804525" y="3367088"/>
          <p14:tracePt t="28018" x="10814050" y="3143250"/>
          <p14:tracePt t="28035" x="10698163" y="2840038"/>
          <p14:tracePt t="28052" x="10518775" y="2705100"/>
          <p14:tracePt t="28068" x="10242550" y="2625725"/>
          <p14:tracePt t="28085" x="9466263" y="2581275"/>
          <p14:tracePt t="28101" x="9037638" y="2608263"/>
          <p14:tracePt t="28118" x="8661400" y="2705100"/>
          <p14:tracePt t="28135" x="8340725" y="2840038"/>
          <p14:tracePt t="28152" x="8269288" y="2894013"/>
          <p14:tracePt t="28168" x="8205788" y="2938463"/>
          <p14:tracePt t="28186" x="8143875" y="3027363"/>
          <p14:tracePt t="28201" x="8108950" y="3098800"/>
          <p14:tracePt t="28218" x="8089900" y="3160713"/>
          <p14:tracePt t="28235" x="8072438" y="3340100"/>
          <p14:tracePt t="28251" x="8072438" y="3438525"/>
          <p14:tracePt t="28268" x="8089900" y="3527425"/>
          <p14:tracePt t="28284" x="8143875" y="3598863"/>
          <p14:tracePt t="28301" x="8304213" y="3751263"/>
          <p14:tracePt t="28318" x="8429625" y="3840163"/>
          <p14:tracePt t="28334" x="8510588" y="3902075"/>
          <p14:tracePt t="28351" x="8688388" y="3990975"/>
          <p14:tracePt t="28368" x="8751888" y="4010025"/>
          <p14:tracePt t="28384" x="8804275" y="4027488"/>
          <p14:tracePt t="28401" x="8823325" y="4037013"/>
          <p14:tracePt t="31858" x="8813800" y="4027488"/>
          <p14:tracePt t="31870" x="8751888" y="3983038"/>
          <p14:tracePt t="31883" x="8616950" y="3875088"/>
          <p14:tracePt t="31896" x="8358188" y="3687763"/>
          <p14:tracePt t="31911" x="8037513" y="3482975"/>
          <p14:tracePt t="31927" x="7867650" y="3375025"/>
          <p14:tracePt t="31944" x="7804150" y="3340100"/>
          <p14:tracePt t="31961" x="7724775" y="3286125"/>
          <p14:tracePt t="32150" x="7715250" y="3286125"/>
          <p14:tracePt t="32163" x="7697788" y="3259138"/>
          <p14:tracePt t="32175" x="7661275" y="3214688"/>
          <p14:tracePt t="32188" x="7634288" y="3143250"/>
          <p14:tracePt t="32201" x="7589838" y="3054350"/>
          <p14:tracePt t="32213" x="7572375" y="2990850"/>
          <p14:tracePt t="32228" x="7562850" y="2946400"/>
          <p14:tracePt t="32243" x="7562850" y="2928938"/>
          <p14:tracePt t="32260" x="7562850" y="2919413"/>
          <p14:tracePt t="32277" x="7562850" y="2911475"/>
          <p14:tracePt t="32340" x="7562850" y="2901950"/>
          <p14:tracePt t="32353" x="7562850" y="2894013"/>
          <p14:tracePt t="32365" x="7545388" y="2867025"/>
          <p14:tracePt t="32378" x="7537450" y="2847975"/>
          <p14:tracePt t="32393" x="7527925" y="2830513"/>
          <p14:tracePt t="32410" x="7510463" y="2813050"/>
          <p14:tracePt t="32427" x="7510463" y="2803525"/>
          <p14:tracePt t="32443" x="7500938" y="2786063"/>
          <p14:tracePt t="32734" x="7510463" y="2786063"/>
          <p14:tracePt t="32747" x="7527925" y="2795588"/>
          <p14:tracePt t="32760" x="7554913" y="2795588"/>
          <p14:tracePt t="32773" x="7572375" y="2803525"/>
          <p14:tracePt t="32785" x="7608888" y="2822575"/>
          <p14:tracePt t="32797" x="7616825" y="2822575"/>
          <p14:tracePt t="32811" x="7626350" y="2822575"/>
          <p14:tracePt t="32826" x="7634288" y="2822575"/>
          <p14:tracePt t="32842" x="7643813" y="2830513"/>
          <p14:tracePt t="32874" x="7653338" y="2830513"/>
          <p14:tracePt t="32975" x="7653338" y="2840038"/>
          <p14:tracePt t="34184" x="7626350" y="2840038"/>
          <p14:tracePt t="34196" x="7572375" y="2840038"/>
          <p14:tracePt t="34209" x="7473950" y="2840038"/>
          <p14:tracePt t="34223" x="7331075" y="2840038"/>
          <p14:tracePt t="34240" x="7099300" y="2847975"/>
          <p14:tracePt t="34257" x="6973888" y="2857500"/>
          <p14:tracePt t="34273" x="6840538" y="2857500"/>
          <p14:tracePt t="34289" x="6813550" y="2857500"/>
          <p14:tracePt t="34306" x="6804025" y="2857500"/>
          <p14:tracePt t="34323" x="6769100" y="2857500"/>
          <p14:tracePt t="34339" x="6759575" y="2857500"/>
          <p14:tracePt t="34356" x="6742113" y="2857500"/>
          <p14:tracePt t="34373" x="6715125" y="2857500"/>
          <p14:tracePt t="34389" x="6688138" y="2857500"/>
          <p14:tracePt t="34406" x="6680200" y="2857500"/>
          <p14:tracePt t="34423" x="6670675" y="2857500"/>
          <p14:tracePt t="34439" x="6653213" y="2857500"/>
          <p14:tracePt t="34456" x="6634163" y="2857500"/>
          <p14:tracePt t="34473" x="6626225" y="2857500"/>
          <p14:tracePt t="34489" x="6608763" y="2857500"/>
          <p14:tracePt t="34506" x="6589713" y="2857500"/>
          <p14:tracePt t="34523" x="6581775" y="2857500"/>
          <p14:tracePt t="34539" x="6554788" y="2847975"/>
          <p14:tracePt t="34556" x="6545263" y="2847975"/>
          <p14:tracePt t="34572" x="6537325" y="2847975"/>
          <p14:tracePt t="34589" x="6527800" y="2830513"/>
          <p14:tracePt t="34606" x="6518275" y="2830513"/>
          <p14:tracePt t="34628" x="6510338" y="2830513"/>
          <p14:tracePt t="34717" x="6510338" y="2822575"/>
          <p14:tracePt t="34882" x="6545263" y="2822575"/>
          <p14:tracePt t="34895" x="6634163" y="2822575"/>
          <p14:tracePt t="34908" x="6831013" y="2822575"/>
          <p14:tracePt t="34921" x="7153275" y="2822575"/>
          <p14:tracePt t="34938" x="7483475" y="2822575"/>
          <p14:tracePt t="34955" x="7626350" y="2822575"/>
          <p14:tracePt t="34972" x="7840663" y="2822575"/>
          <p14:tracePt t="34988" x="7885113" y="2822575"/>
          <p14:tracePt t="35005" x="7920038" y="2822575"/>
          <p14:tracePt t="35022" x="7966075" y="2822575"/>
          <p14:tracePt t="35043" x="7974013" y="2822575"/>
          <p14:tracePt t="35055" x="7983538" y="2822575"/>
          <p14:tracePt t="35098" x="7991475" y="2822575"/>
          <p14:tracePt t="35199" x="8001000" y="2822575"/>
          <p14:tracePt t="35212" x="8010525" y="2822575"/>
          <p14:tracePt t="35224" x="8027988" y="2822575"/>
          <p14:tracePt t="35238" x="8045450" y="2830513"/>
          <p14:tracePt t="35254" x="8062913" y="2830513"/>
          <p14:tracePt t="35271" x="8081963" y="2840038"/>
          <p14:tracePt t="35288" x="8126413" y="2840038"/>
          <p14:tracePt t="35304" x="8143875" y="2847975"/>
          <p14:tracePt t="35321" x="8170863" y="2847975"/>
          <p14:tracePt t="35338" x="8180388" y="2847975"/>
          <p14:tracePt t="35355" x="8197850" y="2847975"/>
          <p14:tracePt t="35390" x="8205788" y="2847975"/>
          <p14:tracePt t="35961" x="8205788" y="2830513"/>
          <p14:tracePt t="35974" x="8224838" y="2786063"/>
          <p14:tracePt t="35987" x="8259763" y="2697163"/>
          <p14:tracePt t="35999" x="8331200" y="2562225"/>
          <p14:tracePt t="36013" x="8412163" y="2374900"/>
          <p14:tracePt t="36025" x="8456613" y="2286000"/>
          <p14:tracePt t="36038" x="8483600" y="2241550"/>
          <p14:tracePt t="36053" x="8510588" y="2214563"/>
          <p14:tracePt t="36069" x="8518525" y="2197100"/>
          <p14:tracePt t="36086" x="8528050" y="2187575"/>
          <p14:tracePt t="36103" x="8537575" y="2160588"/>
          <p14:tracePt t="36119" x="8537575" y="2152650"/>
          <p14:tracePt t="36136" x="8545513" y="2143125"/>
          <p14:tracePt t="36153" x="8555038" y="2116138"/>
          <p14:tracePt t="36169" x="8562975" y="2098675"/>
          <p14:tracePt t="36186" x="8572500" y="2081213"/>
          <p14:tracePt t="36203" x="8589963" y="2044700"/>
          <p14:tracePt t="36219" x="8589963" y="2036763"/>
          <p14:tracePt t="36236" x="8599488" y="2027238"/>
          <p14:tracePt t="36253" x="8599488" y="2017713"/>
          <p14:tracePt t="36269" x="8609013" y="2009775"/>
          <p14:tracePt t="36286" x="8609013" y="2000250"/>
          <p14:tracePt t="36302" x="8616950" y="1990725"/>
          <p14:tracePt t="36319" x="8634413" y="1955800"/>
          <p14:tracePt t="36336" x="8643938" y="1928813"/>
          <p14:tracePt t="36352" x="8653463" y="1901825"/>
          <p14:tracePt t="36369" x="8661400" y="1847850"/>
          <p14:tracePt t="36385" x="8661400" y="1830388"/>
          <p14:tracePt t="36402" x="8661400" y="1812925"/>
          <p14:tracePt t="36419" x="8670925" y="1795463"/>
          <p14:tracePt t="36443" x="8680450" y="1795463"/>
          <p14:tracePt t="36456" x="8680450" y="1785938"/>
          <p14:tracePt t="36584" x="8688388" y="1803400"/>
          <p14:tracePt t="36596" x="8697913" y="1830388"/>
          <p14:tracePt t="36609" x="8715375" y="1884363"/>
          <p14:tracePt t="36622" x="8732838" y="1946275"/>
          <p14:tracePt t="36636" x="8742363" y="2036763"/>
          <p14:tracePt t="36652" x="8759825" y="2108200"/>
          <p14:tracePt t="36668" x="8759825" y="2179638"/>
          <p14:tracePt t="36686" x="8777288" y="2259013"/>
          <p14:tracePt t="36701" x="8777288" y="2286000"/>
          <p14:tracePt t="36719" x="8777288" y="2303463"/>
          <p14:tracePt t="36736" x="8777288" y="2312988"/>
          <p14:tracePt t="36751" x="8777288" y="2322513"/>
          <p14:tracePt t="36812" x="8777288" y="2330450"/>
          <p14:tracePt t="37028" x="8732838" y="2330450"/>
          <p14:tracePt t="37041" x="8491538" y="2322513"/>
          <p14:tracePt t="37053" x="7858125" y="2232025"/>
          <p14:tracePt t="37067" x="6965950" y="2143125"/>
          <p14:tracePt t="37084" x="6161088" y="2062163"/>
          <p14:tracePt t="37101" x="5867400" y="2062163"/>
          <p14:tracePt t="37118" x="5545138" y="2062163"/>
          <p14:tracePt t="37134" x="5491163" y="2062163"/>
          <p14:tracePt t="37151" x="5473700" y="2062163"/>
          <p14:tracePt t="37168" x="5456238" y="2044700"/>
          <p14:tracePt t="37184" x="5446713" y="2036763"/>
          <p14:tracePt t="37206" x="5446713" y="2027238"/>
          <p14:tracePt t="37219" x="5446713" y="2017713"/>
          <p14:tracePt t="37244" x="5446713" y="2009775"/>
          <p14:tracePt t="37269" x="5446713" y="2000250"/>
          <p14:tracePt t="37282" x="5446713" y="1990725"/>
          <p14:tracePt t="37320" x="5446713" y="1982788"/>
          <p14:tracePt t="37422" x="5456238" y="1973263"/>
          <p14:tracePt t="37434" x="5500688" y="1965325"/>
          <p14:tracePt t="37447" x="5581650" y="1938338"/>
          <p14:tracePt t="37460" x="5697538" y="1911350"/>
          <p14:tracePt t="37472" x="5830888" y="1884363"/>
          <p14:tracePt t="37486" x="5919788" y="1857375"/>
          <p14:tracePt t="37500" x="5983288" y="1857375"/>
          <p14:tracePt t="37517" x="6018213" y="1857375"/>
          <p14:tracePt t="37533" x="6062663" y="1857375"/>
          <p14:tracePt t="37550" x="6081713" y="1857375"/>
          <p14:tracePt t="37567" x="6089650" y="1857375"/>
          <p14:tracePt t="37583" x="6099175" y="1857375"/>
          <p14:tracePt t="37600" x="6108700" y="1857375"/>
          <p14:tracePt t="37616" x="6116638" y="1857375"/>
          <p14:tracePt t="37803" x="6126163" y="1866900"/>
          <p14:tracePt t="37815" x="6134100" y="1866900"/>
          <p14:tracePt t="37828" x="6134100" y="1874838"/>
          <p14:tracePt t="37841" x="6153150" y="1884363"/>
          <p14:tracePt t="37853" x="6188075" y="1919288"/>
          <p14:tracePt t="37867" x="6232525" y="1973263"/>
          <p14:tracePt t="37883" x="6276975" y="2017713"/>
          <p14:tracePt t="37899" x="6330950" y="2062163"/>
          <p14:tracePt t="37916" x="6384925" y="2108200"/>
          <p14:tracePt t="37933" x="6411913" y="2143125"/>
          <p14:tracePt t="37949" x="6419850" y="2152650"/>
          <p14:tracePt t="37966" x="6429375" y="2152650"/>
          <p14:tracePt t="38171" x="6438900" y="2152650"/>
          <p14:tracePt t="38184" x="6473825" y="2152650"/>
          <p14:tracePt t="38196" x="6562725" y="2179638"/>
          <p14:tracePt t="38209" x="6715125" y="2197100"/>
          <p14:tracePt t="38222" x="6956425" y="2241550"/>
          <p14:tracePt t="38234" x="7215188" y="2268538"/>
          <p14:tracePt t="38249" x="7340600" y="2303463"/>
          <p14:tracePt t="38265" x="7402513" y="2312988"/>
          <p14:tracePt t="38282" x="7439025" y="2312988"/>
          <p14:tracePt t="38299" x="7500938" y="2330450"/>
          <p14:tracePt t="38316" x="7510463" y="2330450"/>
          <p14:tracePt t="38332" x="7518400" y="2330450"/>
          <p14:tracePt t="38349" x="7527925" y="2330450"/>
          <p14:tracePt t="38365" x="7537450" y="2330450"/>
          <p14:tracePt t="38382" x="7554913" y="2330450"/>
          <p14:tracePt t="38398" x="7572375" y="2330450"/>
          <p14:tracePt t="38415" x="7616825" y="2330450"/>
          <p14:tracePt t="38431" x="7626350" y="2330450"/>
          <p14:tracePt t="38448" x="7643813" y="2330450"/>
          <p14:tracePt t="38488" x="7653338" y="2330450"/>
          <p14:tracePt t="38641" x="7653338" y="2339975"/>
          <p14:tracePt t="38717" x="7643813" y="2347913"/>
          <p14:tracePt t="38730" x="7626350" y="2347913"/>
          <p14:tracePt t="38742" x="7581900" y="2357438"/>
          <p14:tracePt t="38755" x="7491413" y="2366963"/>
          <p14:tracePt t="38767" x="7340600" y="2401888"/>
          <p14:tracePt t="38781" x="7126288" y="2428875"/>
          <p14:tracePt t="38798" x="6911975" y="2455863"/>
          <p14:tracePt t="38814" x="6813550" y="2482850"/>
          <p14:tracePt t="38831" x="6724650" y="2509838"/>
          <p14:tracePt t="38847" x="6697663" y="2517775"/>
          <p14:tracePt t="38864" x="6680200" y="2517775"/>
          <p14:tracePt t="38881" x="6661150" y="2517775"/>
          <p14:tracePt t="38897" x="6616700" y="2536825"/>
          <p14:tracePt t="38914" x="6589713" y="2544763"/>
          <p14:tracePt t="38931" x="6562725" y="2544763"/>
          <p14:tracePt t="38947" x="6518275" y="2562225"/>
          <p14:tracePt t="38964" x="6500813" y="2571750"/>
          <p14:tracePt t="38981" x="6491288" y="2571750"/>
          <p14:tracePt t="38997" x="6483350" y="2581275"/>
          <p14:tracePt t="39014" x="6473825" y="2581275"/>
          <p14:tracePt t="39161" x="6500813" y="2581275"/>
          <p14:tracePt t="39174" x="6581775" y="2571750"/>
          <p14:tracePt t="39187" x="6759575" y="2536825"/>
          <p14:tracePt t="39199" x="7081838" y="2455863"/>
          <p14:tracePt t="39213" x="7419975" y="2374900"/>
          <p14:tracePt t="39230" x="7616825" y="2330450"/>
          <p14:tracePt t="39247" x="7715250" y="2303463"/>
          <p14:tracePt t="39263" x="7858125" y="2286000"/>
          <p14:tracePt t="39280" x="7894638" y="2286000"/>
          <p14:tracePt t="39297" x="7920038" y="2276475"/>
          <p14:tracePt t="39313" x="7956550" y="2268538"/>
          <p14:tracePt t="39330" x="7974013" y="2268538"/>
          <p14:tracePt t="39346" x="7991475" y="2268538"/>
          <p14:tracePt t="39363" x="8001000" y="2268538"/>
          <p14:tracePt t="39380" x="8027988" y="2259013"/>
          <p14:tracePt t="39397" x="8037513" y="2259013"/>
          <p14:tracePt t="39413" x="8054975" y="2251075"/>
          <p14:tracePt t="39430" x="8072438" y="2251075"/>
          <p14:tracePt t="39446" x="8081963" y="2251075"/>
          <p14:tracePt t="39465" x="8089900" y="2251075"/>
          <p14:tracePt t="39504" x="8099425" y="2251075"/>
          <p14:tracePt t="39555" x="8089900" y="2251075"/>
          <p14:tracePt t="39567" x="8081963" y="2251075"/>
          <p14:tracePt t="39580" x="8062913" y="2251075"/>
          <p14:tracePt t="39593" x="8010525" y="2251075"/>
          <p14:tracePt t="39605" x="7885113" y="2259013"/>
          <p14:tracePt t="39618" x="7688263" y="2303463"/>
          <p14:tracePt t="39631" x="7483475" y="2393950"/>
          <p14:tracePt t="39646" x="7304088" y="2438400"/>
          <p14:tracePt t="39663" x="7116763" y="2517775"/>
          <p14:tracePt t="39679" x="7018338" y="2544763"/>
          <p14:tracePt t="39696" x="6919913" y="2616200"/>
          <p14:tracePt t="39712" x="6894513" y="2625725"/>
          <p14:tracePt t="39729" x="6875463" y="2633663"/>
          <p14:tracePt t="39746" x="6858000" y="2643188"/>
          <p14:tracePt t="39762" x="6848475" y="2652713"/>
          <p14:tracePt t="39779" x="6840538" y="2660650"/>
          <p14:tracePt t="39796" x="6823075" y="2670175"/>
          <p14:tracePt t="39812" x="6813550" y="2670175"/>
          <p14:tracePt t="39829" x="6804025" y="2679700"/>
          <p14:tracePt t="39846" x="6796088" y="2687638"/>
          <p14:tracePt t="39847" x="6777038" y="2687638"/>
          <p14:tracePt t="39862" x="6769100" y="2697163"/>
          <p14:tracePt t="39879" x="6759575" y="2697163"/>
          <p14:tracePt t="39896" x="6732588" y="2714625"/>
          <p14:tracePt t="39912" x="6715125" y="2714625"/>
          <p14:tracePt t="39929" x="6705600" y="2724150"/>
          <p14:tracePt t="39945" x="6697663" y="2724150"/>
          <p14:tracePt t="39962" x="6688138" y="2732088"/>
          <p14:tracePt t="39979" x="6670675" y="2732088"/>
          <p14:tracePt t="39999" x="6661150" y="2732088"/>
          <p14:tracePt t="44155" x="6715125" y="2732088"/>
          <p14:tracePt t="44168" x="6938963" y="2732088"/>
          <p14:tracePt t="44180" x="7518400" y="2803525"/>
          <p14:tracePt t="44193" x="8251825" y="2946400"/>
          <p14:tracePt t="44206" x="8823325" y="3133725"/>
          <p14:tracePt t="44221" x="9037638" y="3251200"/>
          <p14:tracePt t="44238" x="9153525" y="3357563"/>
          <p14:tracePt t="44254" x="9232900" y="3438525"/>
          <p14:tracePt t="44270" x="9269413" y="3482975"/>
          <p14:tracePt t="44549" x="9269413" y="3490913"/>
          <p14:tracePt t="44561" x="9269413" y="3509963"/>
          <p14:tracePt t="44574" x="9251950" y="3581400"/>
          <p14:tracePt t="44587" x="9205913" y="3643313"/>
          <p14:tracePt t="44603" x="9134475" y="3751263"/>
          <p14:tracePt t="44620" x="9082088" y="3830638"/>
          <p14:tracePt t="44637" x="9045575" y="3857625"/>
          <p14:tracePt t="44653" x="9001125" y="3894138"/>
          <p14:tracePt t="44676" x="8983663" y="3902075"/>
          <p14:tracePt t="44701" x="8983663" y="3911600"/>
          <p14:tracePt t="44726" x="8974138" y="3911600"/>
          <p14:tracePt t="44764" x="8966200" y="3911600"/>
          <p14:tracePt t="44777" x="8956675" y="3911600"/>
          <p14:tracePt t="44790" x="8939213" y="3911600"/>
          <p14:tracePt t="44803" x="8939213" y="3902075"/>
          <p14:tracePt t="44819" x="8920163" y="3902075"/>
          <p14:tracePt t="44840" x="8920163" y="3894138"/>
          <p14:tracePt t="46214" x="8947150" y="3894138"/>
          <p14:tracePt t="46227" x="9018588" y="3894138"/>
          <p14:tracePt t="46239" x="9144000" y="3894138"/>
          <p14:tracePt t="46252" x="9296400" y="3894138"/>
          <p14:tracePt t="46267" x="9447213" y="3894138"/>
          <p14:tracePt t="46283" x="9518650" y="3894138"/>
          <p14:tracePt t="46300" x="9555163" y="3894138"/>
          <p14:tracePt t="46317" x="9590088" y="3894138"/>
          <p14:tracePt t="46341" x="9599613" y="3894138"/>
          <p14:tracePt t="46354" x="9609138" y="3894138"/>
          <p14:tracePt t="47409" x="9599613" y="3894138"/>
          <p14:tracePt t="47422" x="9563100" y="3894138"/>
          <p14:tracePt t="47434" x="9456738" y="3894138"/>
          <p14:tracePt t="47448" x="9161463" y="3894138"/>
          <p14:tracePt t="47464" x="8589963" y="3857625"/>
          <p14:tracePt t="47481" x="7983538" y="3803650"/>
          <p14:tracePt t="47498" x="7446963" y="3759200"/>
          <p14:tracePt t="47514" x="7348538" y="3759200"/>
          <p14:tracePt t="47531" x="7313613" y="3751263"/>
          <p14:tracePt t="47548" x="7286625" y="3741738"/>
          <p14:tracePt t="47564" x="7269163" y="3741738"/>
          <p14:tracePt t="47778" x="7296150" y="3741738"/>
          <p14:tracePt t="47790" x="7385050" y="3741738"/>
          <p14:tracePt t="47803" x="7545388" y="3741738"/>
          <p14:tracePt t="47816" x="7848600" y="3741738"/>
          <p14:tracePt t="47830" x="8143875" y="3741738"/>
          <p14:tracePt t="47847" x="8269288" y="3741738"/>
          <p14:tracePt t="47863" x="8348663" y="3741738"/>
          <p14:tracePt t="47881" x="8466138" y="3741738"/>
          <p14:tracePt t="47897" x="8501063" y="3741738"/>
          <p14:tracePt t="47917" x="8510588" y="3741738"/>
          <p14:tracePt t="47930" x="8518525" y="3741738"/>
          <p14:tracePt t="48044" x="8518525" y="3732213"/>
          <p14:tracePt t="48095" x="8518525" y="3724275"/>
          <p14:tracePt t="48107" x="8510588" y="3714750"/>
          <p14:tracePt t="48120" x="8456613" y="3705225"/>
          <p14:tracePt t="48133" x="8348663" y="3670300"/>
          <p14:tracePt t="48147" x="8170863" y="3625850"/>
          <p14:tracePt t="48163" x="7858125" y="3581400"/>
          <p14:tracePt t="48180" x="7616825" y="3554413"/>
          <p14:tracePt t="48196" x="7412038" y="3554413"/>
          <p14:tracePt t="48213" x="7331075" y="3554413"/>
          <p14:tracePt t="48229" x="7296150" y="3554413"/>
          <p14:tracePt t="48246" x="7251700" y="3554413"/>
          <p14:tracePt t="48263" x="7180263" y="3554413"/>
          <p14:tracePt t="48280" x="7134225" y="3554413"/>
          <p14:tracePt t="48296" x="7081838" y="3562350"/>
          <p14:tracePt t="48312" x="6965950" y="3598863"/>
          <p14:tracePt t="48329" x="6919913" y="3608388"/>
          <p14:tracePt t="48346" x="6875463" y="3608388"/>
          <p14:tracePt t="48363" x="6823075" y="3616325"/>
          <p14:tracePt t="48379" x="6796088" y="3625850"/>
          <p14:tracePt t="48396" x="6769100" y="3625850"/>
          <p14:tracePt t="48413" x="6705600" y="3633788"/>
          <p14:tracePt t="48429" x="6697663" y="3633788"/>
          <p14:tracePt t="48446" x="6688138" y="3633788"/>
          <p14:tracePt t="48463" x="6680200" y="3633788"/>
          <p14:tracePt t="48479" x="6670675" y="3633788"/>
          <p14:tracePt t="48590" x="6653213" y="3633788"/>
          <p14:tracePt t="48603" x="6643688" y="3633788"/>
          <p14:tracePt t="48616" x="6634163" y="3633788"/>
          <p14:tracePt t="48629" x="6616700" y="3633788"/>
          <p14:tracePt t="48645" x="6608763" y="3633788"/>
          <p14:tracePt t="48662" x="6589713" y="3625850"/>
          <p14:tracePt t="48679" x="6562725" y="3608388"/>
          <p14:tracePt t="48695" x="6554788" y="3598863"/>
          <p14:tracePt t="48712" x="6545263" y="3598863"/>
          <p14:tracePt t="48728" x="6545263" y="3589338"/>
          <p14:tracePt t="48730" x="6537325" y="3589338"/>
          <p14:tracePt t="48768" x="6537325" y="3581400"/>
          <p14:tracePt t="48806" x="6537325" y="3571875"/>
          <p14:tracePt t="49022" x="6616700" y="3571875"/>
          <p14:tracePt t="49035" x="6848475" y="3571875"/>
          <p14:tracePt t="49048" x="7419975" y="3571875"/>
          <p14:tracePt t="49061" x="8232775" y="3581400"/>
          <p14:tracePt t="49078" x="8858250" y="3598863"/>
          <p14:tracePt t="49094" x="9304338" y="3616325"/>
          <p14:tracePt t="49111" x="9831388" y="3616325"/>
          <p14:tracePt t="49128" x="9929813" y="3616325"/>
          <p14:tracePt t="49144" x="9974263" y="3616325"/>
          <p14:tracePt t="49161" x="10028238" y="3625850"/>
          <p14:tracePt t="49178" x="10045700" y="3625850"/>
          <p14:tracePt t="49194" x="10055225" y="3625850"/>
          <p14:tracePt t="49441" x="10055225" y="3633788"/>
          <p14:tracePt t="49454" x="10055225" y="3643313"/>
          <p14:tracePt t="49467" x="10055225" y="3670300"/>
          <p14:tracePt t="49481" x="10055225" y="3705225"/>
          <p14:tracePt t="49494" x="10055225" y="3741738"/>
          <p14:tracePt t="49510" x="10055225" y="3768725"/>
          <p14:tracePt t="49527" x="10055225" y="3803650"/>
          <p14:tracePt t="49544" x="10055225" y="3848100"/>
          <p14:tracePt t="49560" x="10055225" y="3857625"/>
          <p14:tracePt t="49606" x="10055225" y="3867150"/>
          <p14:tracePt t="49746" x="10055225" y="3875088"/>
          <p14:tracePt t="49810" x="10045700" y="3875088"/>
          <p14:tracePt t="49822" x="10037763" y="3884613"/>
          <p14:tracePt t="49835" x="10018713" y="3884613"/>
          <p14:tracePt t="49848" x="10001250" y="3894138"/>
          <p14:tracePt t="49860" x="9991725" y="3902075"/>
          <p14:tracePt t="49876" x="9966325" y="3902075"/>
          <p14:tracePt t="49893" x="9966325" y="3911600"/>
          <p14:tracePt t="49910" x="9947275" y="3911600"/>
          <p14:tracePt t="57168" x="9939338" y="3911600"/>
          <p14:tracePt t="57181" x="9875838" y="3911600"/>
          <p14:tracePt t="57193" x="9599613" y="3929063"/>
          <p14:tracePt t="57206" x="9197975" y="3965575"/>
          <p14:tracePt t="57219" x="8670925" y="4000500"/>
          <p14:tracePt t="57231" x="8491538" y="4010025"/>
          <p14:tracePt t="57246" x="8394700" y="4017963"/>
          <p14:tracePt t="57262" x="8340725" y="4017963"/>
          <p14:tracePt t="57460" x="8331200" y="4017963"/>
          <p14:tracePt t="57473" x="8296275" y="4017963"/>
          <p14:tracePt t="57486" x="8232775" y="4017963"/>
          <p14:tracePt t="57498" x="8161338" y="4017963"/>
          <p14:tracePt t="57512" x="8099425" y="4017963"/>
          <p14:tracePt t="57528" x="8062913" y="4017963"/>
          <p14:tracePt t="57545" x="8045450" y="4017963"/>
          <p14:tracePt t="57600" x="8054975" y="4017963"/>
          <p14:tracePt t="57612" x="8089900" y="4037013"/>
          <p14:tracePt t="57625" x="8153400" y="4071938"/>
          <p14:tracePt t="57638" x="8269288" y="4125913"/>
          <p14:tracePt t="57651" x="8385175" y="4187825"/>
          <p14:tracePt t="57663" x="8483600" y="4251325"/>
          <p14:tracePt t="57678" x="8555038" y="4286250"/>
          <p14:tracePt t="57695" x="8582025" y="4313238"/>
          <p14:tracePt t="57711" x="8599488" y="4313238"/>
          <p14:tracePt t="57728" x="8609013" y="4322763"/>
          <p14:tracePt t="57905" x="8616950" y="4322763"/>
          <p14:tracePt t="57930" x="8653463" y="4330700"/>
          <p14:tracePt t="57943" x="8742363" y="4357688"/>
          <p14:tracePt t="57955" x="8902700" y="4419600"/>
          <p14:tracePt t="57968" x="9188450" y="4545013"/>
          <p14:tracePt t="57981" x="9375775" y="4633913"/>
          <p14:tracePt t="57994" x="9491663" y="4687888"/>
          <p14:tracePt t="58011" x="9572625" y="4741863"/>
          <p14:tracePt t="58027" x="9634538" y="4768850"/>
          <p14:tracePt t="58044" x="9705975" y="4795838"/>
          <p14:tracePt t="58061" x="9725025" y="4803775"/>
          <p14:tracePt t="59455" x="9680575" y="4803775"/>
          <p14:tracePt t="59468" x="9528175" y="4803775"/>
          <p14:tracePt t="59482" x="9205913" y="4795838"/>
          <p14:tracePt t="59494" x="8751888" y="4759325"/>
          <p14:tracePt t="59508" x="8375650" y="4751388"/>
          <p14:tracePt t="59525" x="8188325" y="4732338"/>
          <p14:tracePt t="59541" x="8081963" y="4732338"/>
          <p14:tracePt t="59558" x="8010525" y="4732338"/>
          <p14:tracePt t="59574" x="8001000" y="4732338"/>
          <p14:tracePt t="59760" x="7991475" y="4732338"/>
          <p14:tracePt t="59773" x="7974013" y="4732338"/>
          <p14:tracePt t="59786" x="7920038" y="4732338"/>
          <p14:tracePt t="59798" x="7823200" y="4724400"/>
          <p14:tracePt t="59811" x="7705725" y="4714875"/>
          <p14:tracePt t="59824" x="7562850" y="4697413"/>
          <p14:tracePt t="59840" x="7483475" y="4687888"/>
          <p14:tracePt t="59857" x="7446963" y="4687888"/>
          <p14:tracePt t="59874" x="7419975" y="4687888"/>
          <p14:tracePt t="59874" x="7412038" y="4687888"/>
          <p14:tracePt t="59890" x="7394575" y="4687888"/>
          <p14:tracePt t="59907" x="7375525" y="4679950"/>
          <p14:tracePt t="59924" x="7348538" y="4679950"/>
          <p14:tracePt t="59940" x="7323138" y="4670425"/>
          <p14:tracePt t="59957" x="7296150" y="4670425"/>
          <p14:tracePt t="59974" x="7269163" y="4660900"/>
          <p14:tracePt t="59990" x="7215188" y="4652963"/>
          <p14:tracePt t="60007" x="7197725" y="4633913"/>
          <p14:tracePt t="60023" x="7188200" y="4633913"/>
          <p14:tracePt t="60040" x="7161213" y="4616450"/>
          <p14:tracePt t="60057" x="7153275" y="4616450"/>
          <p14:tracePt t="60073" x="7153275" y="4608513"/>
          <p14:tracePt t="60090" x="7153275" y="4598988"/>
          <p14:tracePt t="65326" x="7134225" y="4598988"/>
          <p14:tracePt t="65338" x="7037388" y="4598988"/>
          <p14:tracePt t="65351" x="6680200" y="4633913"/>
          <p14:tracePt t="65364" x="6027738" y="4705350"/>
          <p14:tracePt t="65380" x="5500688" y="4741863"/>
          <p14:tracePt t="65396" x="5224463" y="4759325"/>
          <p14:tracePt t="65413" x="5143500" y="4759325"/>
          <p14:tracePt t="65631" x="5133975" y="4741863"/>
          <p14:tracePt t="65643" x="5133975" y="4714875"/>
          <p14:tracePt t="65656" x="5133975" y="4687888"/>
          <p14:tracePt t="65669" x="5133975" y="4652963"/>
          <p14:tracePt t="65681" x="5126038" y="4598988"/>
          <p14:tracePt t="65696" x="5116513" y="4537075"/>
          <p14:tracePt t="65713" x="5072063" y="4473575"/>
          <p14:tracePt t="65729" x="5010150" y="4384675"/>
          <p14:tracePt t="65746" x="4822825" y="4241800"/>
          <p14:tracePt t="65762" x="4724400" y="4187825"/>
          <p14:tracePt t="65779" x="4643438" y="4160838"/>
          <p14:tracePt t="65796" x="4483100" y="4116388"/>
          <p14:tracePt t="65812" x="4419600" y="4116388"/>
          <p14:tracePt t="65829" x="4384675" y="4116388"/>
          <p14:tracePt t="65846" x="4303713" y="4125913"/>
          <p14:tracePt t="65862" x="4268788" y="4170363"/>
          <p14:tracePt t="65879" x="4241800" y="4251325"/>
          <p14:tracePt t="65895" x="4197350" y="4348163"/>
          <p14:tracePt t="65912" x="4170363" y="4572000"/>
          <p14:tracePt t="65929" x="4170363" y="4652963"/>
          <p14:tracePt t="65945" x="4170363" y="4697413"/>
          <p14:tracePt t="65962" x="4187825" y="4776788"/>
          <p14:tracePt t="65979" x="4214813" y="4795838"/>
          <p14:tracePt t="65995" x="4286250" y="4840288"/>
          <p14:tracePt t="66012" x="4491038" y="4875213"/>
          <p14:tracePt t="66029" x="4616450" y="4884738"/>
          <p14:tracePt t="66046" x="4724400" y="4894263"/>
          <p14:tracePt t="66062" x="4902200" y="4875213"/>
          <p14:tracePt t="66078" x="4965700" y="4830763"/>
          <p14:tracePt t="66095" x="5010150" y="4768850"/>
          <p14:tracePt t="66112" x="5037138" y="4687888"/>
          <p14:tracePt t="66128" x="5062538" y="4500563"/>
          <p14:tracePt t="66145" x="5054600" y="4411663"/>
          <p14:tracePt t="66162" x="5000625" y="4330700"/>
          <p14:tracePt t="66178" x="4848225" y="4224338"/>
          <p14:tracePt t="66195" x="4768850" y="4187825"/>
          <p14:tracePt t="66212" x="4670425" y="4152900"/>
          <p14:tracePt t="66228" x="4465638" y="4143375"/>
          <p14:tracePt t="66245" x="4375150" y="4143375"/>
          <p14:tracePt t="66261" x="4303713" y="4143375"/>
          <p14:tracePt t="66278" x="4170363" y="4179888"/>
          <p14:tracePt t="66295" x="4133850" y="4197350"/>
          <p14:tracePt t="66311" x="4089400" y="4224338"/>
          <p14:tracePt t="66328" x="4044950" y="4268788"/>
          <p14:tracePt t="66345" x="4027488" y="4295775"/>
          <p14:tracePt t="66361" x="4017963" y="4340225"/>
          <p14:tracePt t="66378" x="3983038" y="4402138"/>
          <p14:tracePt t="66395" x="3983038" y="4537075"/>
          <p14:tracePt t="66411" x="4010025" y="4608513"/>
          <p14:tracePt t="66428" x="4044950" y="4660900"/>
          <p14:tracePt t="66445" x="4179888" y="4759325"/>
          <p14:tracePt t="66461" x="4268788" y="4786313"/>
          <p14:tracePt t="66478" x="4384675" y="4813300"/>
          <p14:tracePt t="66494" x="4616450" y="4840288"/>
          <p14:tracePt t="66511" x="4670425" y="4840288"/>
          <p14:tracePt t="66528" x="4697413" y="4840288"/>
          <p14:tracePt t="66545" x="4732338" y="4840288"/>
          <p14:tracePt t="66561" x="4732338" y="4822825"/>
          <p14:tracePt t="66577" x="4759325" y="4751388"/>
          <p14:tracePt t="66595" x="4813300" y="4500563"/>
          <p14:tracePt t="66611" x="4822825" y="4367213"/>
          <p14:tracePt t="66627" x="4822825" y="4268788"/>
          <p14:tracePt t="66644" x="4822825" y="4187825"/>
          <p14:tracePt t="66661" x="4768850" y="4116388"/>
          <p14:tracePt t="66677" x="4724400" y="4098925"/>
          <p14:tracePt t="66694" x="4660900" y="4081463"/>
          <p14:tracePt t="66711" x="4500563" y="4062413"/>
          <p14:tracePt t="66727" x="4402138" y="4062413"/>
          <p14:tracePt t="66744" x="4322763" y="4081463"/>
          <p14:tracePt t="66761" x="4214813" y="4152900"/>
          <p14:tracePt t="66777" x="4170363" y="4179888"/>
          <p14:tracePt t="66794" x="4125913" y="4224338"/>
          <p14:tracePt t="66811" x="4081463" y="4295775"/>
          <p14:tracePt t="66827" x="4071938" y="4340225"/>
          <p14:tracePt t="66844" x="4071938" y="4375150"/>
          <p14:tracePt t="66861" x="4071938" y="4483100"/>
          <p14:tracePt t="66877" x="4098925" y="4554538"/>
          <p14:tracePt t="66894" x="4152900" y="4598988"/>
          <p14:tracePt t="66910" x="4224338" y="4643438"/>
          <p14:tracePt t="66927" x="4375150" y="4724400"/>
          <p14:tracePt t="66944" x="4465638" y="4751388"/>
          <p14:tracePt t="66960" x="4537075" y="4759325"/>
          <p14:tracePt t="66977" x="4616450" y="4768850"/>
          <p14:tracePt t="66994" x="4625975" y="4768850"/>
          <p14:tracePt t="67010" x="4643438" y="4768850"/>
          <p14:tracePt t="67027" x="4660900" y="4768850"/>
          <p14:tracePt t="67043" x="4687888" y="4714875"/>
          <p14:tracePt t="67060" x="4714875" y="4633913"/>
          <p14:tracePt t="67077" x="4759325" y="4375150"/>
          <p14:tracePt t="67093" x="4768850" y="4259263"/>
          <p14:tracePt t="67110" x="4768850" y="4179888"/>
          <p14:tracePt t="67126" x="4768850" y="4133850"/>
          <p14:tracePt t="67143" x="4724400" y="4089400"/>
          <p14:tracePt t="67160" x="4697413" y="4081463"/>
          <p14:tracePt t="67176" x="4660900" y="4062413"/>
          <p14:tracePt t="67193" x="4537075" y="4062413"/>
          <p14:tracePt t="67210" x="4473575" y="4071938"/>
          <p14:tracePt t="67226" x="4402138" y="4098925"/>
          <p14:tracePt t="67243" x="4313238" y="4187825"/>
          <p14:tracePt t="67260" x="4276725" y="4241800"/>
          <p14:tracePt t="67276" x="4241800" y="4295775"/>
          <p14:tracePt t="67293" x="4205288" y="4429125"/>
          <p14:tracePt t="67309" x="4197350" y="4465638"/>
          <p14:tracePt t="67326" x="4197350" y="4500563"/>
          <p14:tracePt t="67343" x="4197350" y="4545013"/>
          <p14:tracePt t="67359" x="4224338" y="4608513"/>
          <p14:tracePt t="67376" x="4268788" y="4625975"/>
          <p14:tracePt t="67393" x="4322763" y="4652963"/>
          <p14:tracePt t="67409" x="4500563" y="4697413"/>
          <p14:tracePt t="67426" x="4572000" y="4705350"/>
          <p14:tracePt t="67443" x="4625975" y="4714875"/>
          <p14:tracePt t="67459" x="4652963" y="4714875"/>
          <p14:tracePt t="67483" x="4660900" y="4714875"/>
          <p14:tracePt t="67496" x="4670425" y="4714875"/>
          <p14:tracePt t="67509" x="4687888" y="4687888"/>
          <p14:tracePt t="67526" x="4714875" y="4589463"/>
          <p14:tracePt t="67542" x="4741863" y="4465638"/>
          <p14:tracePt t="67560" x="4768850" y="4214813"/>
          <p14:tracePt t="67577" x="4768850" y="4152900"/>
          <p14:tracePt t="67592" x="4751388" y="4108450"/>
          <p14:tracePt t="67609" x="4714875" y="4098925"/>
          <p14:tracePt t="67626" x="4589463" y="4062413"/>
          <p14:tracePt t="67642" x="4527550" y="4062413"/>
          <p14:tracePt t="67659" x="4465638" y="4062413"/>
          <p14:tracePt t="67675" x="4384675" y="4062413"/>
          <p14:tracePt t="67692" x="4357688" y="4081463"/>
          <p14:tracePt t="67709" x="4348163" y="4089400"/>
          <p14:tracePt t="67725" x="4322763" y="4125913"/>
          <p14:tracePt t="67742" x="4303713" y="4143375"/>
          <p14:tracePt t="67759" x="4295775" y="4160838"/>
          <p14:tracePt t="67775" x="4286250" y="4205288"/>
          <p14:tracePt t="67792" x="4286250" y="4224338"/>
          <p14:tracePt t="67809" x="4286250" y="4251325"/>
          <p14:tracePt t="67826" x="4286250" y="4286250"/>
          <p14:tracePt t="67842" x="4286250" y="4313238"/>
          <p14:tracePt t="67858" x="4286250" y="4330700"/>
          <p14:tracePt t="67875" x="4295775" y="4348163"/>
          <p14:tracePt t="67892" x="4313238" y="4367213"/>
          <p14:tracePt t="67908" x="4322763" y="4367213"/>
          <p14:tracePt t="67941" x="4330700" y="4375150"/>
          <p14:tracePt t="68169" x="4340225" y="4375150"/>
          <p14:tracePt t="68677" x="4348163" y="4375150"/>
          <p14:tracePt t="68690" x="4367213" y="4384675"/>
          <p14:tracePt t="68702" x="4491038" y="4429125"/>
          <p14:tracePt t="68715" x="5018088" y="4616450"/>
          <p14:tracePt t="68728" x="5857875" y="4946650"/>
          <p14:tracePt t="68741" x="6759575" y="5367338"/>
          <p14:tracePt t="68757" x="7242175" y="5572125"/>
          <p14:tracePt t="68773" x="7626350" y="5759450"/>
          <p14:tracePt t="68790" x="7867650" y="5884863"/>
          <p14:tracePt t="68806" x="8010525" y="5965825"/>
          <p14:tracePt t="68823" x="8037513" y="5983288"/>
          <p14:tracePt t="68840" x="8045450" y="5991225"/>
          <p14:tracePt t="69096" x="8062913" y="5991225"/>
          <p14:tracePt t="69109" x="8089900" y="5965825"/>
          <p14:tracePt t="69122" x="8205788" y="5919788"/>
          <p14:tracePt t="69135" x="8385175" y="5857875"/>
          <p14:tracePt t="69147" x="8732838" y="5741988"/>
          <p14:tracePt t="69160" x="9028113" y="5680075"/>
          <p14:tracePt t="69173" x="9224963" y="5626100"/>
          <p14:tracePt t="69189" x="9340850" y="5608638"/>
          <p14:tracePt t="69206" x="9412288" y="5608638"/>
          <p14:tracePt t="69223" x="9483725" y="5599113"/>
          <p14:tracePt t="69239" x="9501188" y="5599113"/>
          <p14:tracePt t="69414" x="9491663" y="5572125"/>
          <p14:tracePt t="69427" x="9474200" y="5537200"/>
          <p14:tracePt t="69439" x="9412288" y="5438775"/>
          <p14:tracePt t="69452" x="9331325" y="5286375"/>
          <p14:tracePt t="69465" x="9188450" y="5037138"/>
          <p14:tracePt t="69477" x="9072563" y="4867275"/>
          <p14:tracePt t="69490" x="8991600" y="4741863"/>
          <p14:tracePt t="69505" x="8920163" y="4633913"/>
          <p14:tracePt t="69522" x="8875713" y="4572000"/>
          <p14:tracePt t="69539" x="8840788" y="4537075"/>
          <p14:tracePt t="69555" x="8796338" y="4500563"/>
          <p14:tracePt t="69719" x="8769350" y="4500563"/>
          <p14:tracePt t="69731" x="8661400" y="4500563"/>
          <p14:tracePt t="69744" x="8348663" y="4510088"/>
          <p14:tracePt t="69757" x="7626350" y="4545013"/>
          <p14:tracePt t="69771" x="6884988" y="4562475"/>
          <p14:tracePt t="69788" x="6269038" y="4581525"/>
          <p14:tracePt t="69805" x="5929313" y="4616450"/>
          <p14:tracePt t="69821" x="5340350" y="4670425"/>
          <p14:tracePt t="69838" x="5214938" y="4687888"/>
          <p14:tracePt t="69855" x="5143500" y="4697413"/>
          <p14:tracePt t="69871" x="5081588" y="4705350"/>
          <p14:tracePt t="69888" x="5062538" y="4705350"/>
          <p14:tracePt t="69905" x="5045075" y="4705350"/>
          <p14:tracePt t="69922" x="5037138" y="4705350"/>
          <p14:tracePt t="69938" x="5027613" y="4705350"/>
          <p14:tracePt t="70137" x="5018088" y="4705350"/>
          <p14:tracePt t="70214" x="5018088" y="4697413"/>
          <p14:tracePt t="70240" x="5045075" y="4697413"/>
          <p14:tracePt t="70252" x="5205413" y="4679950"/>
          <p14:tracePt t="70265" x="5715000" y="4608513"/>
          <p14:tracePt t="70278" x="6465888" y="4572000"/>
          <p14:tracePt t="70290" x="7134225" y="4510088"/>
          <p14:tracePt t="70304" x="7491413" y="4500563"/>
          <p14:tracePt t="70321" x="7661275" y="4500563"/>
          <p14:tracePt t="70337" x="7813675" y="4500563"/>
          <p14:tracePt t="70354" x="8010525" y="4500563"/>
          <p14:tracePt t="70370" x="8045450" y="4500563"/>
          <p14:tracePt t="70387" x="8072438" y="4500563"/>
          <p14:tracePt t="70404" x="8099425" y="4500563"/>
          <p14:tracePt t="70620" x="8108950" y="4500563"/>
          <p14:tracePt t="70633" x="8134350" y="4500563"/>
          <p14:tracePt t="70646" x="8180388" y="4500563"/>
          <p14:tracePt t="70659" x="8251825" y="4500563"/>
          <p14:tracePt t="70671" x="8385175" y="4500563"/>
          <p14:tracePt t="70686" x="8545513" y="4500563"/>
          <p14:tracePt t="70703" x="8680450" y="4500563"/>
          <p14:tracePt t="70720" x="8796338" y="4500563"/>
          <p14:tracePt t="70736" x="8885238" y="4527550"/>
          <p14:tracePt t="70753" x="8902700" y="4527550"/>
          <p14:tracePt t="70769" x="8912225" y="4527550"/>
          <p14:tracePt t="71103" x="8920163" y="4527550"/>
          <p14:tracePt t="71116" x="8929688" y="4527550"/>
          <p14:tracePt t="71128" x="8956675" y="4527550"/>
          <p14:tracePt t="71141" x="9010650" y="4510088"/>
          <p14:tracePt t="71154" x="9063038" y="4483100"/>
          <p14:tracePt t="71169" x="9126538" y="4456113"/>
          <p14:tracePt t="71185" x="9153525" y="4446588"/>
          <p14:tracePt t="71202" x="9180513" y="4438650"/>
          <p14:tracePt t="71219" x="9188450" y="4429125"/>
          <p14:tracePt t="71256" x="9197975" y="4429125"/>
          <p14:tracePt t="72222" x="9180513" y="4429125"/>
          <p14:tracePt t="72235" x="9144000" y="4429125"/>
          <p14:tracePt t="72247" x="9028113" y="4419600"/>
          <p14:tracePt t="72260" x="8724900" y="4394200"/>
          <p14:tracePt t="72273" x="8001000" y="4286250"/>
          <p14:tracePt t="72286" x="7251700" y="4232275"/>
          <p14:tracePt t="72300" x="6554788" y="4214813"/>
          <p14:tracePt t="72317" x="6232525" y="4214813"/>
          <p14:tracePt t="72333" x="5857875" y="4224338"/>
          <p14:tracePt t="72350" x="5562600" y="4286250"/>
          <p14:tracePt t="72367" x="5500688" y="4303713"/>
          <p14:tracePt t="72383" x="5473700" y="4313238"/>
          <p14:tracePt t="72400" x="5465763" y="4313238"/>
          <p14:tracePt t="72552" x="5438775" y="4313238"/>
          <p14:tracePt t="72566" x="5402263" y="4313238"/>
          <p14:tracePt t="72578" x="5313363" y="4313238"/>
          <p14:tracePt t="72591" x="5232400" y="4313238"/>
          <p14:tracePt t="72603" x="5126038" y="4313238"/>
          <p14:tracePt t="72616" x="5045075" y="4313238"/>
          <p14:tracePt t="72633" x="5000625" y="4313238"/>
          <p14:tracePt t="72649" x="4965700" y="4313238"/>
          <p14:tracePt t="72666" x="4919663" y="4313238"/>
          <p14:tracePt t="72682" x="4911725" y="4313238"/>
          <p14:tracePt t="72699" x="4902200" y="4313238"/>
          <p14:tracePt t="73797" x="4929188" y="4313238"/>
          <p14:tracePt t="73810" x="5018088" y="4313238"/>
          <p14:tracePt t="73823" x="5303838" y="4348163"/>
          <p14:tracePt t="73835" x="5813425" y="4446588"/>
          <p14:tracePt t="73848" x="6303963" y="4572000"/>
          <p14:tracePt t="73863" x="6661150" y="4687888"/>
          <p14:tracePt t="73880" x="6867525" y="4768850"/>
          <p14:tracePt t="73897" x="7010400" y="4857750"/>
          <p14:tracePt t="73913" x="7153275" y="4946650"/>
          <p14:tracePt t="73930" x="7180263" y="4956175"/>
          <p14:tracePt t="73947" x="7188200" y="4965700"/>
          <p14:tracePt t="74140" x="7197725" y="4965700"/>
          <p14:tracePt t="74153" x="7224713" y="4965700"/>
          <p14:tracePt t="74166" x="7277100" y="4965700"/>
          <p14:tracePt t="74180" x="7446963" y="4946650"/>
          <p14:tracePt t="74196" x="7823200" y="4929188"/>
          <p14:tracePt t="74213" x="8277225" y="4894263"/>
          <p14:tracePt t="74230" x="8831263" y="4884738"/>
          <p14:tracePt t="74246" x="8947150" y="4884738"/>
          <p14:tracePt t="74263" x="9028113" y="4884738"/>
          <p14:tracePt t="74280" x="9090025" y="4884738"/>
          <p14:tracePt t="74296" x="9109075" y="4884738"/>
          <p14:tracePt t="74343" x="9117013" y="4884738"/>
          <p14:tracePt t="74420" x="9099550" y="4884738"/>
          <p14:tracePt t="74432" x="9072563" y="4884738"/>
          <p14:tracePt t="74445" x="9028113" y="4884738"/>
          <p14:tracePt t="74458" x="8939213" y="4857750"/>
          <p14:tracePt t="74471" x="8840788" y="4848225"/>
          <p14:tracePt t="74483" x="8732838" y="4822825"/>
          <p14:tracePt t="74496" x="8643938" y="4813300"/>
          <p14:tracePt t="74512" x="8589963" y="4803775"/>
          <p14:tracePt t="74529" x="8572500" y="4803775"/>
          <p14:tracePt t="74546" x="8562975" y="4803775"/>
          <p14:tracePt t="74562" x="8545513" y="4803775"/>
          <p14:tracePt t="74579" x="8537575" y="4803775"/>
          <p14:tracePt t="74598" x="8518525" y="4803775"/>
          <p14:tracePt t="74612" x="8510588" y="4803775"/>
          <p14:tracePt t="74635" x="8491538" y="4803775"/>
          <p14:tracePt t="74648" x="8474075" y="4795838"/>
          <p14:tracePt t="74663" x="8466138" y="4795838"/>
          <p14:tracePt t="74679" x="8456613" y="4795838"/>
          <p14:tracePt t="74851" x="8447088" y="4795838"/>
          <p14:tracePt t="74864" x="8439150" y="4776788"/>
          <p14:tracePt t="74877" x="8394700" y="4732338"/>
          <p14:tracePt t="74889" x="8304213" y="4545013"/>
          <p14:tracePt t="74902" x="8153400" y="4187825"/>
          <p14:tracePt t="74914" x="7966075" y="3660775"/>
          <p14:tracePt t="74929" x="7831138" y="3330575"/>
          <p14:tracePt t="74945" x="7751763" y="3143250"/>
          <p14:tracePt t="74961" x="7705725" y="3036888"/>
          <p14:tracePt t="74978" x="7634288" y="2874963"/>
          <p14:tracePt t="74995" x="7626350" y="2847975"/>
          <p14:tracePt t="75011" x="7616825" y="2813050"/>
          <p14:tracePt t="75029" x="7599363" y="2768600"/>
          <p14:tracePt t="75045" x="7599363" y="2759075"/>
          <p14:tracePt t="75061" x="7589838" y="2751138"/>
          <p14:tracePt t="75078" x="7589838" y="2741613"/>
          <p14:tracePt t="75095" x="7589838" y="2732088"/>
          <p14:tracePt t="75111" x="7589838" y="2724150"/>
          <p14:tracePt t="75128" x="7581900" y="2714625"/>
          <p14:tracePt t="75156" x="7581900" y="2705100"/>
          <p14:tracePt t="75206" x="7581900" y="2697163"/>
          <p14:tracePt t="75219" x="7572375" y="2697163"/>
          <p14:tracePt t="75232" x="7562850" y="2687638"/>
          <p14:tracePt t="75245" x="7562850" y="2679700"/>
          <p14:tracePt t="75261" x="7562850" y="2670175"/>
          <p14:tracePt t="75282" x="7562850" y="2660650"/>
          <p14:tracePt t="75295" x="7554913" y="2652713"/>
          <p14:tracePt t="75321" x="7554913" y="2643188"/>
          <p14:tracePt t="75460" x="7554913" y="2660650"/>
          <p14:tracePt t="75473" x="7554913" y="2768600"/>
          <p14:tracePt t="75486" x="7554913" y="3044825"/>
          <p14:tracePt t="75498" x="7562850" y="3589338"/>
          <p14:tracePt t="75511" x="7581900" y="4062413"/>
          <p14:tracePt t="75527" x="7581900" y="4357688"/>
          <p14:tracePt t="75544" x="7581900" y="4510088"/>
          <p14:tracePt t="75560" x="7581900" y="4633913"/>
          <p14:tracePt t="75577" x="7581900" y="4803775"/>
          <p14:tracePt t="75593" x="7581900" y="4822825"/>
          <p14:tracePt t="75610" x="7581900" y="4830763"/>
          <p14:tracePt t="75803" x="7572375" y="4830763"/>
          <p14:tracePt t="75816" x="7510463" y="4830763"/>
          <p14:tracePt t="75829" x="7419975" y="4830763"/>
          <p14:tracePt t="75843" x="7232650" y="4830763"/>
          <p14:tracePt t="75860" x="6919913" y="4795838"/>
          <p14:tracePt t="75876" x="6589713" y="4768850"/>
          <p14:tracePt t="75894" x="6402388" y="4751388"/>
          <p14:tracePt t="75910" x="6375400" y="4751388"/>
          <p14:tracePt t="75926" x="6357938" y="4751388"/>
          <p14:tracePt t="75943" x="6296025" y="4751388"/>
          <p14:tracePt t="75960" x="6269038" y="4751388"/>
          <p14:tracePt t="75976" x="6232525" y="4751388"/>
          <p14:tracePt t="75993" x="6205538" y="4751388"/>
          <p14:tracePt t="76010" x="6153150" y="4751388"/>
          <p14:tracePt t="76026" x="6126163" y="4751388"/>
          <p14:tracePt t="76043" x="6099175" y="4751388"/>
          <p14:tracePt t="76059" x="6062663" y="4759325"/>
          <p14:tracePt t="76076" x="6045200" y="4759325"/>
          <p14:tracePt t="76093" x="6018213" y="4759325"/>
          <p14:tracePt t="76109" x="5965825" y="4759325"/>
          <p14:tracePt t="76126" x="5946775" y="4768850"/>
          <p14:tracePt t="76143" x="5929313" y="4768850"/>
          <p14:tracePt t="76159" x="5894388" y="4768850"/>
          <p14:tracePt t="76176" x="5875338" y="4768850"/>
          <p14:tracePt t="76192" x="5857875" y="4768850"/>
          <p14:tracePt t="76210" x="5848350" y="4768850"/>
          <p14:tracePt t="76226" x="5840413" y="4768850"/>
          <p14:tracePt t="76438" x="5875338" y="4768850"/>
          <p14:tracePt t="76451" x="6010275" y="4768850"/>
          <p14:tracePt t="76463" x="6340475" y="4768850"/>
          <p14:tracePt t="76476" x="6884988" y="4768850"/>
          <p14:tracePt t="76492" x="7483475" y="4813300"/>
          <p14:tracePt t="76509" x="7894638" y="4867275"/>
          <p14:tracePt t="76525" x="8232775" y="4946650"/>
          <p14:tracePt t="76542" x="8653463" y="5045075"/>
          <p14:tracePt t="76558" x="8777288" y="5072063"/>
          <p14:tracePt t="76575" x="8848725" y="5089525"/>
          <p14:tracePt t="76592" x="8939213" y="5116513"/>
          <p14:tracePt t="76608" x="8947150" y="5126038"/>
          <p14:tracePt t="76625" x="8956675" y="5126038"/>
          <p14:tracePt t="76844" x="8983663" y="5126038"/>
          <p14:tracePt t="76857" x="9055100" y="5126038"/>
          <p14:tracePt t="76870" x="9277350" y="5126038"/>
          <p14:tracePt t="76882" x="9661525" y="5160963"/>
          <p14:tracePt t="76895" x="10063163" y="5187950"/>
          <p14:tracePt t="76909" x="10429875" y="5259388"/>
          <p14:tracePt t="76924" x="10653713" y="5268913"/>
          <p14:tracePt t="76941" x="10804525" y="5303838"/>
          <p14:tracePt t="76958" x="10956925" y="5340350"/>
          <p14:tracePt t="76974" x="10974388" y="5348288"/>
          <p14:tracePt t="76991" x="10983913" y="5357813"/>
          <p14:tracePt t="77009" x="10991850" y="5357813"/>
          <p14:tracePt t="77060" x="10983913" y="5348288"/>
          <p14:tracePt t="77073" x="10920413" y="5303838"/>
          <p14:tracePt t="77085" x="10796588" y="5197475"/>
          <p14:tracePt t="77098" x="10555288" y="5045075"/>
          <p14:tracePt t="77111" x="10358438" y="4938713"/>
          <p14:tracePt t="77124" x="10198100" y="4875213"/>
          <p14:tracePt t="77141" x="10117138" y="4867275"/>
          <p14:tracePt t="77157" x="10055225" y="4848225"/>
          <p14:tracePt t="77174" x="9956800" y="4830763"/>
          <p14:tracePt t="77190" x="9929813" y="4830763"/>
          <p14:tracePt t="77207" x="9885363" y="4830763"/>
          <p14:tracePt t="77224" x="9831388" y="4830763"/>
          <p14:tracePt t="77225" x="9777413" y="4857750"/>
          <p14:tracePt t="77240" x="9725025" y="4902200"/>
          <p14:tracePt t="77257" x="9688513" y="4965700"/>
          <p14:tracePt t="77274" x="9661525" y="5054600"/>
          <p14:tracePt t="77291" x="9644063" y="5224463"/>
          <p14:tracePt t="77307" x="9680575" y="5303838"/>
          <p14:tracePt t="77324" x="9759950" y="5375275"/>
          <p14:tracePt t="77340" x="10045700" y="5491163"/>
          <p14:tracePt t="77357" x="10269538" y="5527675"/>
          <p14:tracePt t="77374" x="10466388" y="5527675"/>
          <p14:tracePt t="77390" x="10831513" y="5518150"/>
          <p14:tracePt t="77407" x="11010900" y="5438775"/>
          <p14:tracePt t="77423" x="11198225" y="5295900"/>
          <p14:tracePt t="77440" x="11358563" y="4946650"/>
          <p14:tracePt t="77457" x="11358563" y="4813300"/>
          <p14:tracePt t="77473" x="11358563" y="4705350"/>
          <p14:tracePt t="77490" x="11252200" y="4589463"/>
          <p14:tracePt t="77491" x="11099800" y="4491038"/>
          <p14:tracePt t="77506" x="10868025" y="4402138"/>
          <p14:tracePt t="77523" x="10609263" y="4375150"/>
          <p14:tracePt t="77540" x="10385425" y="4375150"/>
          <p14:tracePt t="77556" x="9858375" y="4510088"/>
          <p14:tracePt t="77573" x="9653588" y="4608513"/>
          <p14:tracePt t="77590" x="9501188" y="4714875"/>
          <p14:tracePt t="77606" x="9358313" y="4875213"/>
          <p14:tracePt t="77623" x="9313863" y="4946650"/>
          <p14:tracePt t="77640" x="9286875" y="5018088"/>
          <p14:tracePt t="77656" x="9242425" y="5153025"/>
          <p14:tracePt t="77673" x="9242425" y="5232400"/>
          <p14:tracePt t="77690" x="9251950" y="5303838"/>
          <p14:tracePt t="77707" x="9348788" y="5419725"/>
          <p14:tracePt t="77723" x="9420225" y="5473700"/>
          <p14:tracePt t="77739" x="9510713" y="5527675"/>
          <p14:tracePt t="77756" x="9609138" y="5554663"/>
          <p14:tracePt t="77773" x="9742488" y="5626100"/>
          <p14:tracePt t="77789" x="9769475" y="5626100"/>
          <p14:tracePt t="77808" x="9769475" y="5634038"/>
          <p14:tracePt t="77823" x="9777413" y="5634038"/>
          <p14:tracePt t="78037" x="9769475" y="5634038"/>
          <p14:tracePt t="78050" x="9688513" y="5626100"/>
          <p14:tracePt t="78063" x="9348788" y="5527675"/>
          <p14:tracePt t="78075" x="8609013" y="5348288"/>
          <p14:tracePt t="78089" x="7581900" y="5133975"/>
          <p14:tracePt t="78105" x="6786563" y="5054600"/>
          <p14:tracePt t="78122" x="6286500" y="5054600"/>
          <p14:tracePt t="78139" x="5527675" y="5099050"/>
          <p14:tracePt t="78155" x="5446713" y="5126038"/>
          <p14:tracePt t="78172" x="5411788" y="5143500"/>
          <p14:tracePt t="78189" x="5394325" y="5153025"/>
          <p14:tracePt t="78380" x="5384800" y="5153025"/>
          <p14:tracePt t="78393" x="5375275" y="5153025"/>
          <p14:tracePt t="78469" x="5375275" y="5160963"/>
          <p14:tracePt t="78494" x="5375275" y="5170488"/>
          <p14:tracePt t="78507" x="5375275" y="5187950"/>
          <p14:tracePt t="78520" x="5375275" y="5205413"/>
          <p14:tracePt t="78532" x="5375275" y="5224463"/>
          <p14:tracePt t="78545" x="5375275" y="5241925"/>
          <p14:tracePt t="78558" x="5375275" y="5251450"/>
          <p14:tracePt t="78572" x="5375275" y="5276850"/>
          <p14:tracePt t="78621" x="5375275" y="5286375"/>
          <p14:tracePt t="81304" x="5384800" y="5286375"/>
          <p14:tracePt t="81317" x="5446713" y="5286375"/>
          <p14:tracePt t="81330" x="5554663" y="5268913"/>
          <p14:tracePt t="81342" x="5759450" y="5259388"/>
          <p14:tracePt t="81355" x="6027738" y="5214938"/>
          <p14:tracePt t="81368" x="6232525" y="5187950"/>
          <p14:tracePt t="81382" x="6323013" y="5180013"/>
          <p14:tracePt t="81399" x="6357938" y="5180013"/>
          <p14:tracePt t="81416" x="6375400" y="5180013"/>
          <p14:tracePt t="81433" x="6394450" y="5180013"/>
          <p14:tracePt t="81469" x="6402388" y="5180013"/>
          <p14:tracePt t="81634" x="6402388" y="5170488"/>
          <p14:tracePt t="81647" x="6402388" y="5160963"/>
          <p14:tracePt t="81660" x="6402388" y="5143500"/>
          <p14:tracePt t="81672" x="6402388" y="5126038"/>
          <p14:tracePt t="81685" x="6402388" y="5116513"/>
          <p14:tracePt t="81699" x="6402388" y="5108575"/>
          <p14:tracePt t="81715" x="6402388" y="5089525"/>
          <p14:tracePt t="81732" x="6402388" y="5081588"/>
          <p14:tracePt t="81749" x="6402388" y="5054600"/>
          <p14:tracePt t="81765" x="6402388" y="5037138"/>
          <p14:tracePt t="81782" x="6402388" y="5018088"/>
          <p14:tracePt t="81798" x="6402388" y="5000625"/>
          <p14:tracePt t="81799" x="6402388" y="4991100"/>
          <p14:tracePt t="81815" x="6402388" y="4973638"/>
          <p14:tracePt t="81837" x="6402388" y="4956175"/>
          <p14:tracePt t="81888" x="6402388" y="4946650"/>
          <p14:tracePt t="82245" x="6411913" y="4946650"/>
          <p14:tracePt t="82270" x="6419850" y="4946650"/>
          <p14:tracePt t="82283" x="6429375" y="4946650"/>
          <p14:tracePt t="82295" x="6446838" y="4946650"/>
          <p14:tracePt t="82308" x="6473825" y="4946650"/>
          <p14:tracePt t="82321" x="6518275" y="4956175"/>
          <p14:tracePt t="82333" x="6581775" y="4973638"/>
          <p14:tracePt t="82347" x="6626225" y="5000625"/>
          <p14:tracePt t="82364" x="6680200" y="5018088"/>
          <p14:tracePt t="82381" x="6705600" y="5037138"/>
          <p14:tracePt t="82397" x="6759575" y="5054600"/>
          <p14:tracePt t="82414" x="6777038" y="5062538"/>
          <p14:tracePt t="82448" x="6786563" y="5062538"/>
          <p14:tracePt t="82511" x="6786563" y="5045075"/>
          <p14:tracePt t="82524" x="6769100" y="5018088"/>
          <p14:tracePt t="82536" x="6732588" y="4973638"/>
          <p14:tracePt t="82549" x="6670675" y="4929188"/>
          <p14:tracePt t="82563" x="6608763" y="4884738"/>
          <p14:tracePt t="82580" x="6518275" y="4867275"/>
          <p14:tracePt t="82597" x="6446838" y="4848225"/>
          <p14:tracePt t="82613" x="6330950" y="4840288"/>
          <p14:tracePt t="82630" x="6269038" y="4840288"/>
          <p14:tracePt t="82647" x="6205538" y="4857750"/>
          <p14:tracePt t="82664" x="6081713" y="4911725"/>
          <p14:tracePt t="82680" x="6054725" y="4929188"/>
          <p14:tracePt t="82697" x="6018213" y="4965700"/>
          <p14:tracePt t="82713" x="6010275" y="4983163"/>
          <p14:tracePt t="82714" x="6000750" y="5000625"/>
          <p14:tracePt t="82730" x="5991225" y="5027613"/>
          <p14:tracePt t="82746" x="5983288" y="5072063"/>
          <p14:tracePt t="82763" x="5983288" y="5099050"/>
          <p14:tracePt t="82780" x="6010275" y="5180013"/>
          <p14:tracePt t="82796" x="6062663" y="5214938"/>
          <p14:tracePt t="82813" x="6134100" y="5259388"/>
          <p14:tracePt t="82830" x="6340475" y="5313363"/>
          <p14:tracePt t="82846" x="6465888" y="5322888"/>
          <p14:tracePt t="82863" x="6589713" y="5322888"/>
          <p14:tracePt t="82880" x="6732588" y="5322888"/>
          <p14:tracePt t="82896" x="6769100" y="5322888"/>
          <p14:tracePt t="82913" x="6813550" y="5295900"/>
          <p14:tracePt t="82930" x="6902450" y="5214938"/>
          <p14:tracePt t="82946" x="6956425" y="5160963"/>
          <p14:tracePt t="82963" x="6965950" y="5133975"/>
          <p14:tracePt t="82979" x="6983413" y="5099050"/>
          <p14:tracePt t="82996" x="6991350" y="5062538"/>
          <p14:tracePt t="83013" x="6983413" y="5037138"/>
          <p14:tracePt t="83030" x="6956425" y="5010150"/>
          <p14:tracePt t="83046" x="6848475" y="4965700"/>
          <p14:tracePt t="83062" x="6804025" y="4956175"/>
          <p14:tracePt t="83079" x="6786563" y="4946650"/>
          <p14:tracePt t="83096" x="6769100" y="4946650"/>
          <p14:tracePt t="83113" x="6759575" y="4946650"/>
          <p14:tracePt t="83129" x="6751638" y="4956175"/>
          <p14:tracePt t="83146" x="6715125" y="5072063"/>
          <p14:tracePt t="83163" x="6705600" y="5170488"/>
          <p14:tracePt t="83179" x="6697663" y="5268913"/>
          <p14:tracePt t="83196" x="6697663" y="5340350"/>
          <p14:tracePt t="83196" x="6688138" y="5394325"/>
          <p14:tracePt t="83212" x="6688138" y="5419725"/>
          <p14:tracePt t="83229" x="6688138" y="5438775"/>
          <p14:tracePt t="83246" x="6688138" y="5465763"/>
          <p14:tracePt t="83262" x="6688138" y="5473700"/>
          <p14:tracePt t="83279" x="6680200" y="5473700"/>
          <p14:tracePt t="83336" x="6670675" y="5473700"/>
          <p14:tracePt t="83361" x="6661150" y="5473700"/>
          <p14:tracePt t="83463" x="6653213" y="5473700"/>
          <p14:tracePt t="83616" x="6643688" y="5473700"/>
          <p14:tracePt t="84556" x="6653213" y="5473700"/>
          <p14:tracePt t="84569" x="6670675" y="5473700"/>
          <p14:tracePt t="84582" x="6742113" y="5473700"/>
          <p14:tracePt t="84595" x="6858000" y="5456238"/>
          <p14:tracePt t="84609" x="7062788" y="5456238"/>
          <p14:tracePt t="84626" x="7269163" y="5446713"/>
          <p14:tracePt t="84643" x="7402513" y="5446713"/>
          <p14:tracePt t="84659" x="7562850" y="5446713"/>
          <p14:tracePt t="84676" x="7608888" y="5446713"/>
          <p14:tracePt t="84693" x="7653338" y="5446713"/>
          <p14:tracePt t="84709" x="7680325" y="5446713"/>
          <p14:tracePt t="84963" x="7688263" y="5446713"/>
          <p14:tracePt t="84976" x="7705725" y="5446713"/>
          <p14:tracePt t="84988" x="7732713" y="5446713"/>
          <p14:tracePt t="85001" x="7777163" y="5446713"/>
          <p14:tracePt t="85014" x="7831138" y="5446713"/>
          <p14:tracePt t="85027" x="7885113" y="5446713"/>
          <p14:tracePt t="85042" x="7920038" y="5446713"/>
          <p14:tracePt t="85059" x="7929563" y="5446713"/>
          <p14:tracePt t="85075" x="7947025" y="5446713"/>
          <p14:tracePt t="85092" x="7956550" y="5446713"/>
          <p14:tracePt t="87010" x="7939088" y="5446713"/>
          <p14:tracePt t="87022" x="7929563" y="5446713"/>
          <p14:tracePt t="87035" x="7912100" y="5446713"/>
          <p14:tracePt t="87048" x="7894638" y="5446713"/>
          <p14:tracePt t="87060" x="7867650" y="5446713"/>
          <p14:tracePt t="87086" x="7858125" y="5446713"/>
          <p14:tracePt t="87098" x="7848600" y="5446713"/>
          <p14:tracePt t="87124" x="7840663" y="5446713"/>
          <p14:tracePt t="87353" x="7848600" y="5446713"/>
          <p14:tracePt t="87365" x="7858125" y="5446713"/>
          <p14:tracePt t="87378" x="7894638" y="5446713"/>
          <p14:tracePt t="87391" x="7947025" y="5446713"/>
          <p14:tracePt t="87404" x="8027988" y="5446713"/>
          <p14:tracePt t="87421" x="8099425" y="5446713"/>
          <p14:tracePt t="87438" x="8180388" y="5446713"/>
          <p14:tracePt t="87454" x="8286750" y="5446713"/>
          <p14:tracePt t="87471" x="8323263" y="5446713"/>
          <p14:tracePt t="87487" x="8348663" y="5446713"/>
          <p14:tracePt t="87504" x="8375650" y="5446713"/>
          <p14:tracePt t="87848" x="8358188" y="5446713"/>
          <p14:tracePt t="87861" x="8313738" y="5446713"/>
          <p14:tracePt t="87874" x="8180388" y="5446713"/>
          <p14:tracePt t="87887" x="7920038" y="5438775"/>
          <p14:tracePt t="87903" x="7491413" y="5419725"/>
          <p14:tracePt t="87920" x="7126288" y="5419725"/>
          <p14:tracePt t="87937" x="6929438" y="5419725"/>
          <p14:tracePt t="87953" x="6875463" y="5419725"/>
          <p14:tracePt t="87970" x="6858000" y="5419725"/>
          <p14:tracePt t="87988" x="6840538" y="5419725"/>
          <p14:tracePt t="88013" x="6831013" y="5419725"/>
          <p14:tracePt t="88166" x="6823075" y="5419725"/>
          <p14:tracePt t="88178" x="6813550" y="5419725"/>
          <p14:tracePt t="88191" x="6769100" y="5419725"/>
          <p14:tracePt t="88204" x="6688138" y="5419725"/>
          <p14:tracePt t="88219" x="6527800" y="5419725"/>
          <p14:tracePt t="88236" x="6276975" y="5419725"/>
          <p14:tracePt t="88253" x="6072188" y="5419725"/>
          <p14:tracePt t="88269" x="5938838" y="5419725"/>
          <p14:tracePt t="88286" x="5919788" y="5419725"/>
          <p14:tracePt t="88305" x="5911850" y="5419725"/>
          <p14:tracePt t="88420" x="5938838" y="5419725"/>
          <p14:tracePt t="88433" x="6010275" y="5419725"/>
          <p14:tracePt t="88445" x="6161088" y="5419725"/>
          <p14:tracePt t="88458" x="6491288" y="5402263"/>
          <p14:tracePt t="88471" x="6848475" y="5375275"/>
          <p14:tracePt t="88485" x="7081838" y="5340350"/>
          <p14:tracePt t="88502" x="7205663" y="5330825"/>
          <p14:tracePt t="88519" x="7304088" y="5313363"/>
          <p14:tracePt t="88536" x="7446963" y="5303838"/>
          <p14:tracePt t="88552" x="7491413" y="5286375"/>
          <p14:tracePt t="88569" x="7518400" y="5276850"/>
          <p14:tracePt t="88585" x="7537450" y="5268913"/>
          <p14:tracePt t="88763" x="7510463" y="5268913"/>
          <p14:tracePt t="88775" x="7419975" y="5268913"/>
          <p14:tracePt t="88788" x="7224713" y="5268913"/>
          <p14:tracePt t="88802" x="6840538" y="5232400"/>
          <p14:tracePt t="88818" x="6491288" y="5214938"/>
          <p14:tracePt t="88835" x="6269038" y="5214938"/>
          <p14:tracePt t="88852" x="6054725" y="5214938"/>
          <p14:tracePt t="88868" x="5973763" y="5214938"/>
          <p14:tracePt t="88885" x="5919788" y="5214938"/>
          <p14:tracePt t="88901" x="5894388" y="5214938"/>
          <p14:tracePt t="88918" x="5867400" y="5214938"/>
          <p14:tracePt t="88935" x="5848350" y="5214938"/>
          <p14:tracePt t="88951" x="5848350" y="5205413"/>
          <p14:tracePt t="88968" x="5822950" y="5187950"/>
          <p14:tracePt t="88985" x="5813425" y="5180013"/>
          <p14:tracePt t="89001" x="5813425" y="5170488"/>
          <p14:tracePt t="89018" x="5795963" y="5153025"/>
          <p14:tracePt t="89035" x="5786438" y="5143500"/>
          <p14:tracePt t="89051" x="5776913" y="5126038"/>
          <p14:tracePt t="89068" x="5768975" y="5099050"/>
          <p14:tracePt t="89084" x="5759450" y="5081588"/>
          <p14:tracePt t="89101" x="5759450" y="5072063"/>
          <p14:tracePt t="89118" x="5759450" y="5045075"/>
          <p14:tracePt t="89134" x="5759450" y="5027613"/>
          <p14:tracePt t="89151" x="5759450" y="5010150"/>
          <p14:tracePt t="89168" x="5759450" y="5000625"/>
          <p14:tracePt t="89184" x="5759450" y="4973638"/>
          <p14:tracePt t="89201" x="5759450" y="4965700"/>
          <p14:tracePt t="89217" x="5759450" y="4956175"/>
          <p14:tracePt t="89234" x="5759450" y="4946650"/>
          <p14:tracePt t="89251" x="5768975" y="4946650"/>
          <p14:tracePt t="89267" x="5813425" y="4938713"/>
          <p14:tracePt t="89284" x="6018213" y="4938713"/>
          <p14:tracePt t="89301" x="6170613" y="4956175"/>
          <p14:tracePt t="89317" x="6303963" y="5018088"/>
          <p14:tracePt t="89335" x="6465888" y="5126038"/>
          <p14:tracePt t="89350" x="6510338" y="5170488"/>
          <p14:tracePt t="89367" x="6545263" y="5214938"/>
          <p14:tracePt t="89384" x="6581775" y="5276850"/>
          <p14:tracePt t="89400" x="6589713" y="5295900"/>
          <p14:tracePt t="89417" x="6599238" y="5303838"/>
          <p14:tracePt t="89434" x="6599238" y="5322888"/>
          <p14:tracePt t="89450" x="6599238" y="5330825"/>
          <p14:tracePt t="89499" x="6608763" y="5340350"/>
          <p14:tracePt t="89512" x="6608763" y="5348288"/>
          <p14:tracePt t="89524" x="6616700" y="5348288"/>
          <p14:tracePt t="89537" x="6626225" y="5357813"/>
          <p14:tracePt t="89550" x="6643688" y="5384800"/>
          <p14:tracePt t="89575" x="6653213" y="5402263"/>
          <p14:tracePt t="89587" x="6661150" y="5402263"/>
          <p14:tracePt t="89601" x="6661150" y="5411788"/>
          <p14:tracePt t="89664" x="6661150" y="5419725"/>
          <p14:tracePt t="95829" x="6653213" y="5419725"/>
          <p14:tracePt t="95842" x="6634163" y="5419725"/>
          <p14:tracePt t="95855" x="6581775" y="5402263"/>
          <p14:tracePt t="95867" x="6491288" y="5348288"/>
          <p14:tracePt t="95880" x="6375400" y="5286375"/>
          <p14:tracePt t="95892" x="6276975" y="5214938"/>
          <p14:tracePt t="95906" x="6215063" y="5160963"/>
          <p14:tracePt t="95921" x="6180138" y="5126038"/>
          <p14:tracePt t="95938" x="6170613" y="5108575"/>
          <p14:tracePt t="95955" x="6153150" y="5108575"/>
          <p14:tracePt t="95971" x="6153150" y="5099050"/>
          <p14:tracePt t="95988" x="6153150" y="5089525"/>
          <p14:tracePt t="96121" x="6161088" y="5089525"/>
          <p14:tracePt t="96134" x="6197600" y="5126038"/>
          <p14:tracePt t="96146" x="6276975" y="5197475"/>
          <p14:tracePt t="96159" x="6384925" y="5268913"/>
          <p14:tracePt t="96172" x="6500813" y="5357813"/>
          <p14:tracePt t="96187" x="6581775" y="5419725"/>
          <p14:tracePt t="96204" x="6634163" y="5446713"/>
          <p14:tracePt t="96221" x="6688138" y="5473700"/>
          <p14:tracePt t="96388" x="6705600" y="5473700"/>
          <p14:tracePt t="96400" x="6742113" y="5473700"/>
          <p14:tracePt t="96413" x="6848475" y="5465763"/>
          <p14:tracePt t="96426" x="7099300" y="5419725"/>
          <p14:tracePt t="96439" x="7500938" y="5394325"/>
          <p14:tracePt t="96453" x="7858125" y="5357813"/>
          <p14:tracePt t="96470" x="8054975" y="5357813"/>
          <p14:tracePt t="96487" x="8180388" y="5357813"/>
          <p14:tracePt t="96503" x="8304213" y="5357813"/>
          <p14:tracePt t="96520" x="8331200" y="5357813"/>
          <p14:tracePt t="96537" x="8358188" y="5357813"/>
          <p14:tracePt t="96553" x="8402638" y="5357813"/>
          <p14:tracePt t="96570" x="8412163" y="5357813"/>
          <p14:tracePt t="96587" x="8429625" y="5357813"/>
          <p14:tracePt t="96604" x="8439150" y="5357813"/>
          <p14:tracePt t="96693" x="8439150" y="5340350"/>
          <p14:tracePt t="96705" x="8429625" y="5322888"/>
          <p14:tracePt t="96718" x="8420100" y="5295900"/>
          <p14:tracePt t="96731" x="8420100" y="5276850"/>
          <p14:tracePt t="96743" x="8412163" y="5268913"/>
          <p14:tracePt t="96756" x="8412163" y="5251450"/>
          <p14:tracePt t="96770" x="8412163" y="5232400"/>
          <p14:tracePt t="96786" x="8402638" y="5224463"/>
          <p14:tracePt t="96803" x="8402638" y="5197475"/>
          <p14:tracePt t="96820" x="8385175" y="5153025"/>
          <p14:tracePt t="96836" x="8367713" y="5133975"/>
          <p14:tracePt t="96853" x="8340725" y="5116513"/>
          <p14:tracePt t="96870" x="8323263" y="5108575"/>
          <p14:tracePt t="96886" x="8296275" y="5108575"/>
          <p14:tracePt t="96903" x="8286750" y="5108575"/>
          <p14:tracePt t="96919" x="8269288" y="5126038"/>
          <p14:tracePt t="96936" x="8242300" y="5241925"/>
          <p14:tracePt t="96952" x="8242300" y="5322888"/>
          <p14:tracePt t="96969" x="8242300" y="5394325"/>
          <p14:tracePt t="96986" x="8323263" y="5510213"/>
          <p14:tracePt t="97002" x="8402638" y="5562600"/>
          <p14:tracePt t="97019" x="8491538" y="5589588"/>
          <p14:tracePt t="97036" x="8661400" y="5626100"/>
          <p14:tracePt t="97052" x="8742363" y="5634038"/>
          <p14:tracePt t="97069" x="8813800" y="5634038"/>
          <p14:tracePt t="97086" x="8991600" y="5562600"/>
          <p14:tracePt t="97102" x="9045575" y="5500688"/>
          <p14:tracePt t="97119" x="9090025" y="5429250"/>
          <p14:tracePt t="97136" x="9109075" y="5375275"/>
          <p14:tracePt t="97152" x="9109075" y="5322888"/>
          <p14:tracePt t="97169" x="9109075" y="5295900"/>
          <p14:tracePt t="97186" x="9109075" y="5268913"/>
          <p14:tracePt t="97202" x="8991600" y="5153025"/>
          <p14:tracePt t="97219" x="8894763" y="5089525"/>
          <p14:tracePt t="97235" x="8823325" y="5037138"/>
          <p14:tracePt t="97252" x="8643938" y="4991100"/>
          <p14:tracePt t="97269" x="8582025" y="4965700"/>
          <p14:tracePt t="97285" x="8537575" y="4965700"/>
          <p14:tracePt t="97302" x="8501063" y="4965700"/>
          <p14:tracePt t="97319" x="8483600" y="4965700"/>
          <p14:tracePt t="97335" x="8466138" y="4965700"/>
          <p14:tracePt t="97352" x="8447088" y="4965700"/>
          <p14:tracePt t="97368" x="8385175" y="5037138"/>
          <p14:tracePt t="97386" x="8358188" y="5099050"/>
          <p14:tracePt t="97402" x="8323263" y="5187950"/>
          <p14:tracePt t="97418" x="8323263" y="5375275"/>
          <p14:tracePt t="97435" x="8323263" y="5446713"/>
          <p14:tracePt t="97452" x="8323263" y="5518150"/>
          <p14:tracePt t="97469" x="8367713" y="5608638"/>
          <p14:tracePt t="97485" x="8385175" y="5634038"/>
          <p14:tracePt t="97501" x="8394700" y="5653088"/>
          <p14:tracePt t="97518" x="8420100" y="5661025"/>
          <p14:tracePt t="97535" x="8429625" y="5661025"/>
          <p14:tracePt t="97551" x="8439150" y="5661025"/>
          <p14:tracePt t="97568" x="8466138" y="5661025"/>
          <p14:tracePt t="97585" x="8528050" y="5661025"/>
          <p14:tracePt t="97601" x="8599488" y="5626100"/>
          <p14:tracePt t="97618" x="8724900" y="5554663"/>
          <p14:tracePt t="97635" x="8875713" y="5394325"/>
          <p14:tracePt t="97651" x="8912225" y="5322888"/>
          <p14:tracePt t="97668" x="8920163" y="5286375"/>
          <p14:tracePt t="97684" x="8920163" y="5214938"/>
          <p14:tracePt t="97701" x="8894763" y="5180013"/>
          <p14:tracePt t="97718" x="8858250" y="5143500"/>
          <p14:tracePt t="97734" x="8786813" y="5081588"/>
          <p14:tracePt t="97751" x="8742363" y="5062538"/>
          <p14:tracePt t="97768" x="8680450" y="5037138"/>
          <p14:tracePt t="97785" x="8555038" y="5010150"/>
          <p14:tracePt t="97801" x="8528050" y="5010150"/>
          <p14:tracePt t="97818" x="8510588" y="5010150"/>
          <p14:tracePt t="97834" x="8483600" y="5010150"/>
          <p14:tracePt t="97851" x="8474075" y="5010150"/>
          <p14:tracePt t="97868" x="8456613" y="5010150"/>
          <p14:tracePt t="97884" x="8439150" y="5027613"/>
          <p14:tracePt t="97901" x="8367713" y="5143500"/>
          <p14:tracePt t="97917" x="8323263" y="5214938"/>
          <p14:tracePt t="97934" x="8304213" y="5295900"/>
          <p14:tracePt t="97951" x="8277225" y="5456238"/>
          <p14:tracePt t="97967" x="8277225" y="5491163"/>
          <p14:tracePt t="97984" x="8286750" y="5545138"/>
          <p14:tracePt t="98001" x="8348663" y="5608638"/>
          <p14:tracePt t="98017" x="8394700" y="5634038"/>
          <p14:tracePt t="98034" x="8456613" y="5653088"/>
          <p14:tracePt t="98051" x="8599488" y="5688013"/>
          <p14:tracePt t="98067" x="8661400" y="5688013"/>
          <p14:tracePt t="98084" x="8732838" y="5688013"/>
          <p14:tracePt t="98100" x="8831263" y="5653088"/>
          <p14:tracePt t="98117" x="9028113" y="5510213"/>
          <p14:tracePt t="98134" x="9090025" y="5446713"/>
          <p14:tracePt t="98151" x="9117013" y="5411788"/>
          <p14:tracePt t="98167" x="9134475" y="5367338"/>
          <p14:tracePt t="98184" x="9134475" y="5348288"/>
          <p14:tracePt t="98200" x="9126538" y="5330825"/>
          <p14:tracePt t="98217" x="9045575" y="5276850"/>
          <p14:tracePt t="98233" x="8991600" y="5251450"/>
          <p14:tracePt t="98250" x="8929688" y="5232400"/>
          <p14:tracePt t="98267" x="8804275" y="5214938"/>
          <p14:tracePt t="98283" x="8715375" y="5205413"/>
          <p14:tracePt t="98300" x="8643938" y="5205413"/>
          <p14:tracePt t="98317" x="8545513" y="5205413"/>
          <p14:tracePt t="98333" x="8501063" y="5205413"/>
          <p14:tracePt t="98350" x="8466138" y="5205413"/>
          <p14:tracePt t="98367" x="8429625" y="5205413"/>
          <p14:tracePt t="98383" x="8375650" y="5224463"/>
          <p14:tracePt t="98400" x="8358188" y="5251450"/>
          <p14:tracePt t="98416" x="8331200" y="5276850"/>
          <p14:tracePt t="98433" x="8304213" y="5357813"/>
          <p14:tracePt t="98450" x="8304213" y="5411788"/>
          <p14:tracePt t="98466" x="8296275" y="5446713"/>
          <p14:tracePt t="98483" x="8296275" y="5527675"/>
          <p14:tracePt t="98500" x="8296275" y="5562600"/>
          <p14:tracePt t="98516" x="8296275" y="5589588"/>
          <p14:tracePt t="98533" x="8340725" y="5626100"/>
          <p14:tracePt t="98550" x="8375650" y="5643563"/>
          <p14:tracePt t="98566" x="8412163" y="5661025"/>
          <p14:tracePt t="98583" x="8456613" y="5661025"/>
          <p14:tracePt t="98599" x="8518525" y="5670550"/>
          <p14:tracePt t="98616" x="8582025" y="5661025"/>
          <p14:tracePt t="98633" x="8670925" y="5616575"/>
          <p14:tracePt t="98649" x="8966200" y="5411788"/>
          <p14:tracePt t="98666" x="9037638" y="5303838"/>
          <p14:tracePt t="98683" x="9072563" y="5232400"/>
          <p14:tracePt t="98699" x="9099550" y="5133975"/>
          <p14:tracePt t="98716" x="9099550" y="5089525"/>
          <p14:tracePt t="98732" x="9090025" y="5045075"/>
          <p14:tracePt t="98750" x="8983663" y="4911725"/>
          <p14:tracePt t="98766" x="8920163" y="4867275"/>
          <p14:tracePt t="98782" x="8831263" y="4813300"/>
          <p14:tracePt t="98799" x="8724900" y="4768850"/>
          <p14:tracePt t="98816" x="8697913" y="4768850"/>
          <p14:tracePt t="98832" x="8680450" y="4768850"/>
          <p14:tracePt t="98849" x="8653463" y="4768850"/>
          <p14:tracePt t="98866" x="8634413" y="4768850"/>
          <p14:tracePt t="98882" x="8626475" y="4776788"/>
          <p14:tracePt t="98899" x="8616950" y="4786313"/>
          <p14:tracePt t="98915" x="8582025" y="4848225"/>
          <p14:tracePt t="98932" x="8572500" y="4884738"/>
          <p14:tracePt t="98949" x="8562975" y="4938713"/>
          <p14:tracePt t="98966" x="8562975" y="5062538"/>
          <p14:tracePt t="98982" x="8562975" y="5108575"/>
          <p14:tracePt t="98999" x="8562975" y="5143500"/>
          <p14:tracePt t="99015" x="8562975" y="5197475"/>
          <p14:tracePt t="99032" x="8562975" y="5205413"/>
          <p14:tracePt t="99049" x="8562975" y="5224463"/>
          <p14:tracePt t="99066" x="8562975" y="5251450"/>
          <p14:tracePt t="99082" x="8562975" y="5259388"/>
          <p14:tracePt t="99098" x="8582025" y="5276850"/>
          <p14:tracePt t="99115" x="8589963" y="5286375"/>
          <p14:tracePt t="99132" x="8626475" y="5322888"/>
          <p14:tracePt t="99148" x="8643938" y="5330825"/>
          <p14:tracePt t="99165" x="8661400" y="5357813"/>
          <p14:tracePt t="99182" x="8680450" y="5367338"/>
          <p14:tracePt t="99198" x="8688388" y="5375275"/>
          <p14:tracePt t="99215" x="8697913" y="5375275"/>
          <p14:tracePt t="99232" x="8705850" y="5375275"/>
          <p14:tracePt t="99248" x="8705850" y="5384800"/>
          <p14:tracePt t="99265" x="8715375" y="5384800"/>
          <p14:tracePt t="99282" x="8732838" y="5384800"/>
          <p14:tracePt t="99298" x="8751888" y="5367338"/>
          <p14:tracePt t="99315" x="8786813" y="5295900"/>
          <p14:tracePt t="99331" x="8840788" y="5197475"/>
          <p14:tracePt t="99348" x="8902700" y="5037138"/>
          <p14:tracePt t="99365" x="8902700" y="5000625"/>
          <p14:tracePt t="99381" x="8902700" y="4983163"/>
          <p14:tracePt t="99398" x="8858250" y="4938713"/>
          <p14:tracePt t="99414" x="8777288" y="4929188"/>
          <p14:tracePt t="99431" x="8697913" y="4911725"/>
          <p14:tracePt t="99448" x="8572500" y="4902200"/>
          <p14:tracePt t="99464" x="8510588" y="4902200"/>
          <p14:tracePt t="99481" x="8466138" y="4919663"/>
          <p14:tracePt t="99498" x="8367713" y="4973638"/>
          <p14:tracePt t="99514" x="8348663" y="4983163"/>
          <p14:tracePt t="99531" x="8313738" y="5018088"/>
          <p14:tracePt t="99548" x="8296275" y="5062538"/>
          <p14:tracePt t="99564" x="8277225" y="5108575"/>
          <p14:tracePt t="99581" x="8269288" y="5143500"/>
          <p14:tracePt t="99598" x="8259763" y="5170488"/>
          <p14:tracePt t="99614" x="8259763" y="5251450"/>
          <p14:tracePt t="99631" x="8259763" y="5286375"/>
          <p14:tracePt t="99647" x="8259763" y="5313363"/>
          <p14:tracePt t="99664" x="8277225" y="5375275"/>
          <p14:tracePt t="99681" x="8296275" y="5394325"/>
          <p14:tracePt t="99697" x="8331200" y="5419725"/>
          <p14:tracePt t="99715" x="8402638" y="5456238"/>
          <p14:tracePt t="99731" x="8429625" y="5473700"/>
          <p14:tracePt t="99753" x="8474075" y="5483225"/>
          <p14:tracePt t="99764" x="8483600" y="5483225"/>
          <p14:tracePt t="99780" x="8501063" y="5491163"/>
          <p14:tracePt t="99797" x="8510588" y="5491163"/>
          <p14:tracePt t="99813" x="8518525" y="5491163"/>
          <p14:tracePt t="100158" x="8528050" y="5491163"/>
          <p14:tracePt t="100170" x="8555038" y="5491163"/>
          <p14:tracePt t="100183" x="8626475" y="5491163"/>
          <p14:tracePt t="100197" x="8759825" y="5491163"/>
          <p14:tracePt t="100213" x="8983663" y="5491163"/>
          <p14:tracePt t="100230" x="9242425" y="5491163"/>
          <p14:tracePt t="100247" x="9474200" y="5456238"/>
          <p14:tracePt t="100263" x="9501188" y="5446713"/>
          <p14:tracePt t="100280" x="9518650" y="5446713"/>
          <p14:tracePt t="100310" x="9528175" y="5446713"/>
          <p14:tracePt t="100437" x="9537700" y="5446713"/>
          <p14:tracePt t="100475" x="9545638" y="5446713"/>
          <p14:tracePt t="100539" x="9555163" y="5446713"/>
          <p14:tracePt t="107032" x="9483725" y="5446713"/>
          <p14:tracePt t="107044" x="9082088" y="5446713"/>
          <p14:tracePt t="107057" x="8412163" y="5446713"/>
          <p14:tracePt t="107069" x="7500938" y="5446713"/>
          <p14:tracePt t="107084" x="7018338" y="5491163"/>
          <p14:tracePt t="107100" x="6759575" y="5527675"/>
          <p14:tracePt t="107116" x="6572250" y="5562600"/>
          <p14:tracePt t="107133" x="6394450" y="5581650"/>
          <p14:tracePt t="107150" x="6367463" y="5581650"/>
          <p14:tracePt t="107166" x="6348413" y="5581650"/>
          <p14:tracePt t="107183" x="6340475" y="5581650"/>
          <p14:tracePt t="107200" x="6330950" y="5581650"/>
          <p14:tracePt t="107298" x="6330950" y="5589588"/>
          <p14:tracePt t="107324" x="6330950" y="5599113"/>
          <p14:tracePt t="107336" x="6323013" y="5608638"/>
          <p14:tracePt t="107349" x="6323013" y="5616575"/>
          <p14:tracePt t="107362" x="6323013" y="5634038"/>
          <p14:tracePt t="107374" x="6323013" y="5643563"/>
          <p14:tracePt t="107387" x="6323013" y="5653088"/>
          <p14:tracePt t="107413" x="6323013" y="5661025"/>
          <p14:tracePt t="107438" x="6340475" y="5670550"/>
          <p14:tracePt t="107450" x="6375400" y="5688013"/>
          <p14:tracePt t="107463" x="6411913" y="5697538"/>
          <p14:tracePt t="107476" x="6500813" y="5705475"/>
          <p14:tracePt t="108607" x="6510338" y="5705475"/>
          <p14:tracePt t="108620" x="6527800" y="5705475"/>
          <p14:tracePt t="108632" x="6616700" y="5705475"/>
          <p14:tracePt t="108645" x="6840538" y="5705475"/>
          <p14:tracePt t="108658" x="7323138" y="5759450"/>
          <p14:tracePt t="108670" x="7875588" y="5848350"/>
          <p14:tracePt t="108683" x="8323263" y="5973763"/>
          <p14:tracePt t="108697" x="8688388" y="6143625"/>
          <p14:tracePt t="108713" x="8956675" y="6303963"/>
          <p14:tracePt t="108730" x="9205913" y="6510338"/>
          <p14:tracePt t="108747" x="9412288" y="6653213"/>
          <p14:tracePt t="108763" x="9447213" y="6680200"/>
          <p14:tracePt t="109446" x="9447213" y="6670675"/>
          <p14:tracePt t="109459" x="9447213" y="6661150"/>
          <p14:tracePt t="109471" x="9447213" y="6634163"/>
          <p14:tracePt t="109484" x="9456738" y="6608763"/>
          <p14:tracePt t="109497" x="9456738" y="6562725"/>
          <p14:tracePt t="109512" x="9466263" y="6527800"/>
          <p14:tracePt t="109528" x="9474200" y="6483350"/>
          <p14:tracePt t="109545" x="9474200" y="6456363"/>
          <p14:tracePt t="109562" x="9474200" y="6429375"/>
          <p14:tracePt t="109578" x="9483725" y="6411913"/>
          <p14:tracePt t="109595" x="9483725" y="6384925"/>
          <p14:tracePt t="109612" x="9483725" y="6330950"/>
          <p14:tracePt t="109628" x="9466263" y="6296025"/>
          <p14:tracePt t="109645" x="9420225" y="6242050"/>
          <p14:tracePt t="109662" x="9205913" y="6126163"/>
          <p14:tracePt t="109678" x="9037638" y="6081713"/>
          <p14:tracePt t="109695" x="8848725" y="6054725"/>
          <p14:tracePt t="109713" x="8732838" y="6045200"/>
          <p14:tracePt t="109728" x="8715375" y="6045200"/>
          <p14:tracePt t="109745" x="8705850" y="6045200"/>
          <p14:tracePt t="109992" x="8688388" y="6045200"/>
          <p14:tracePt t="110005" x="8661400" y="6045200"/>
          <p14:tracePt t="110017" x="8626475" y="6045200"/>
          <p14:tracePt t="110030" x="8555038" y="6045200"/>
          <p14:tracePt t="110045" x="8456613" y="6045200"/>
          <p14:tracePt t="110061" x="8358188" y="6045200"/>
          <p14:tracePt t="110078" x="8251825" y="6045200"/>
          <p14:tracePt t="110094" x="8143875" y="6045200"/>
          <p14:tracePt t="110111" x="8116888" y="6045200"/>
          <p14:tracePt t="110132" x="8108950" y="6045200"/>
          <p14:tracePt t="110157" x="8099425" y="6045200"/>
          <p14:tracePt t="110424" x="8089900" y="6045200"/>
          <p14:tracePt t="110437" x="8072438" y="6045200"/>
          <p14:tracePt t="110450" x="8037513" y="6045200"/>
          <p14:tracePt t="110462" x="7920038" y="6045200"/>
          <p14:tracePt t="110476" x="7759700" y="6045200"/>
          <p14:tracePt t="110493" x="7510463" y="6045200"/>
          <p14:tracePt t="110510" x="7286625" y="6045200"/>
          <p14:tracePt t="110527" x="7027863" y="6045200"/>
          <p14:tracePt t="110543" x="6911975" y="6045200"/>
          <p14:tracePt t="110560" x="6786563" y="6045200"/>
          <p14:tracePt t="110576" x="6599238" y="6045200"/>
          <p14:tracePt t="110593" x="6483350" y="6045200"/>
          <p14:tracePt t="110610" x="6375400" y="6054725"/>
          <p14:tracePt t="110627" x="6251575" y="6081713"/>
          <p14:tracePt t="110643" x="6215063" y="6099175"/>
          <p14:tracePt t="110660" x="6188075" y="6099175"/>
          <p14:tracePt t="110676" x="6188075" y="6108700"/>
          <p14:tracePt t="110856" x="6170613" y="6108700"/>
          <p14:tracePt t="110869" x="6143625" y="6108700"/>
          <p14:tracePt t="110881" x="6072188" y="6108700"/>
          <p14:tracePt t="110894" x="5938838" y="6108700"/>
          <p14:tracePt t="110909" x="5732463" y="6108700"/>
          <p14:tracePt t="110926" x="5483225" y="6108700"/>
          <p14:tracePt t="110943" x="5330825" y="6108700"/>
          <p14:tracePt t="110959" x="5116513" y="6126163"/>
          <p14:tracePt t="110976" x="5054600" y="6126163"/>
          <p14:tracePt t="110993" x="4991100" y="6143625"/>
          <p14:tracePt t="111009" x="4867275" y="6161088"/>
          <p14:tracePt t="111026" x="4803775" y="6170613"/>
          <p14:tracePt t="111042" x="4732338" y="6188075"/>
          <p14:tracePt t="111059" x="4608513" y="6224588"/>
          <p14:tracePt t="111075" x="4572000" y="6232525"/>
          <p14:tracePt t="111092" x="4537075" y="6242050"/>
          <p14:tracePt t="111109" x="4510088" y="6251575"/>
          <p14:tracePt t="111125" x="4500563" y="6251575"/>
          <p14:tracePt t="111261" x="4510088" y="6251575"/>
          <p14:tracePt t="111275" x="4537075" y="6251575"/>
          <p14:tracePt t="111287" x="4572000" y="6251575"/>
          <p14:tracePt t="111300" x="4625975" y="6251575"/>
          <p14:tracePt t="111312" x="4679950" y="6251575"/>
          <p14:tracePt t="111326" x="4705350" y="6251575"/>
          <p14:tracePt t="111342" x="4714875" y="6251575"/>
          <p14:tracePt t="111358" x="4724400" y="6251575"/>
          <p14:tracePt t="111375" x="4732338" y="6251575"/>
          <p14:tracePt t="111414" x="4741863" y="6251575"/>
          <p14:tracePt t="111605" x="4751388" y="6251575"/>
          <p14:tracePt t="111617" x="4768850" y="6251575"/>
          <p14:tracePt t="111630" x="4848225" y="6251575"/>
          <p14:tracePt t="111643" x="5081588" y="6232525"/>
          <p14:tracePt t="111658" x="5510213" y="6180138"/>
          <p14:tracePt t="111675" x="6062663" y="6089650"/>
          <p14:tracePt t="111691" x="6483350" y="6018213"/>
          <p14:tracePt t="111708" x="6991350" y="5902325"/>
          <p14:tracePt t="111724" x="7134225" y="5875338"/>
          <p14:tracePt t="111741" x="7259638" y="5840413"/>
          <p14:tracePt t="111758" x="7385050" y="5813425"/>
          <p14:tracePt t="111774" x="7419975" y="5795963"/>
          <p14:tracePt t="112011" x="7412038" y="5786438"/>
          <p14:tracePt t="112024" x="7367588" y="5759450"/>
          <p14:tracePt t="112036" x="7286625" y="5724525"/>
          <p14:tracePt t="112049" x="7089775" y="5634038"/>
          <p14:tracePt t="112061" x="6670675" y="5510213"/>
          <p14:tracePt t="112075" x="6197600" y="5402263"/>
          <p14:tracePt t="112090" x="5848350" y="5367338"/>
          <p14:tracePt t="112107" x="5616575" y="5357813"/>
          <p14:tracePt t="112123" x="5465763" y="5357813"/>
          <p14:tracePt t="112140" x="5330825" y="5348288"/>
          <p14:tracePt t="112157" x="5286375" y="5348288"/>
          <p14:tracePt t="112173" x="5259388" y="5348288"/>
          <p14:tracePt t="112190" x="5241925" y="5348288"/>
          <p14:tracePt t="112227" x="5232400" y="5340350"/>
          <p14:tracePt t="112710" x="5241925" y="5340350"/>
          <p14:tracePt t="112722" x="5303838" y="5340350"/>
          <p14:tracePt t="112735" x="5500688" y="5340350"/>
          <p14:tracePt t="112748" x="6000750" y="5340350"/>
          <p14:tracePt t="112760" x="6688138" y="5340350"/>
          <p14:tracePt t="112773" x="7358063" y="5340350"/>
          <p14:tracePt t="112789" x="7732713" y="5348288"/>
          <p14:tracePt t="112805" x="8224838" y="5348288"/>
          <p14:tracePt t="112822" x="8609013" y="5402263"/>
          <p14:tracePt t="112839" x="9090025" y="5411788"/>
          <p14:tracePt t="112856" x="9205913" y="5429250"/>
          <p14:tracePt t="112872" x="9286875" y="5438775"/>
          <p14:tracePt t="112889" x="9323388" y="5438775"/>
          <p14:tracePt t="112938" x="9331325" y="5438775"/>
          <p14:tracePt t="112989" x="9323388" y="5438775"/>
          <p14:tracePt t="113002" x="9313863" y="5438775"/>
          <p14:tracePt t="113014" x="9296400" y="5429250"/>
          <p14:tracePt t="113027" x="9269413" y="5411788"/>
          <p14:tracePt t="113040" x="9242425" y="5402263"/>
          <p14:tracePt t="113055" x="9215438" y="5394325"/>
          <p14:tracePt t="113073" x="9197975" y="5384800"/>
          <p14:tracePt t="113088" x="9180513" y="5375275"/>
          <p14:tracePt t="113105" x="9161463" y="5367338"/>
          <p14:tracePt t="113141" x="9153525" y="5367338"/>
          <p14:tracePt t="113154" x="9144000" y="5367338"/>
          <p14:tracePt t="113166" x="9126538" y="5367338"/>
          <p14:tracePt t="113179" x="9099550" y="5367338"/>
          <p14:tracePt t="113192" x="9037638" y="5367338"/>
          <p14:tracePt t="113205" x="8947150" y="5367338"/>
          <p14:tracePt t="113221" x="8823325" y="5367338"/>
          <p14:tracePt t="113238" x="8715375" y="5367338"/>
          <p14:tracePt t="113256" x="8555038" y="5367338"/>
          <p14:tracePt t="113271" x="8518525" y="5367338"/>
          <p14:tracePt t="113288" x="8491538" y="5367338"/>
          <p14:tracePt t="113305" x="8474075" y="5375275"/>
          <p14:tracePt t="113321" x="8447088" y="5375275"/>
          <p14:tracePt t="113344" x="8439150" y="5375275"/>
          <p14:tracePt t="113357" x="8429625" y="5375275"/>
          <p14:tracePt t="113395" x="8420100" y="5375275"/>
          <p14:tracePt t="113776" x="8412163" y="5375275"/>
          <p14:tracePt t="113789" x="8402638" y="5384800"/>
          <p14:tracePt t="113801" x="8385175" y="5394325"/>
          <p14:tracePt t="113814" x="8358188" y="5394325"/>
          <p14:tracePt t="113827" x="8313738" y="5411788"/>
          <p14:tracePt t="113839" x="8259763" y="5438775"/>
          <p14:tracePt t="113853" x="8205788" y="5465763"/>
          <p14:tracePt t="113870" x="8153400" y="5491163"/>
          <p14:tracePt t="113887" x="8126413" y="5500688"/>
          <p14:tracePt t="113903" x="8099425" y="5510213"/>
          <p14:tracePt t="113953" x="8089900" y="5510213"/>
          <p14:tracePt t="114373" x="8099425" y="5510213"/>
          <p14:tracePt t="114385" x="8126413" y="5510213"/>
          <p14:tracePt t="114398" x="8161338" y="5510213"/>
          <p14:tracePt t="114411" x="8205788" y="5510213"/>
          <p14:tracePt t="114423" x="8251825" y="5500688"/>
          <p14:tracePt t="114436" x="8304213" y="5491163"/>
          <p14:tracePt t="114452" x="8331200" y="5473700"/>
          <p14:tracePt t="114469" x="8358188" y="5465763"/>
          <p14:tracePt t="114486" x="8385175" y="5465763"/>
          <p14:tracePt t="114502" x="8456613" y="5446713"/>
          <p14:tracePt t="114519" x="8510588" y="5438775"/>
          <p14:tracePt t="114536" x="8545513" y="5419725"/>
          <p14:tracePt t="114552" x="8626475" y="5394325"/>
          <p14:tracePt t="114569" x="8653463" y="5384800"/>
          <p14:tracePt t="114585" x="8661400" y="5384800"/>
          <p14:tracePt t="114602" x="8688388" y="5375275"/>
          <p14:tracePt t="114619" x="8688388" y="5367338"/>
          <p14:tracePt t="114918" x="8680450" y="5367338"/>
          <p14:tracePt t="114931" x="8599488" y="5367338"/>
          <p14:tracePt t="114944" x="8375650" y="5375275"/>
          <p14:tracePt t="114956" x="7956550" y="5473700"/>
          <p14:tracePt t="114969" x="7394575" y="5608638"/>
          <p14:tracePt t="114984" x="6946900" y="5768975"/>
          <p14:tracePt t="115001" x="6616700" y="5884863"/>
          <p14:tracePt t="115018" x="6340475" y="5973763"/>
          <p14:tracePt t="115035" x="5857875" y="6153150"/>
          <p14:tracePt t="115051" x="5741988" y="6197600"/>
          <p14:tracePt t="115068" x="5653088" y="6224588"/>
          <p14:tracePt t="115084" x="5572125" y="6259513"/>
          <p14:tracePt t="115101" x="5554663" y="6259513"/>
          <p14:tracePt t="115118" x="5545138" y="6259513"/>
          <p14:tracePt t="115135" x="5527675" y="6259513"/>
          <p14:tracePt t="115160" x="5527675" y="6269038"/>
          <p14:tracePt t="115337" x="5518150" y="6269038"/>
          <p14:tracePt t="115350" x="5500688" y="6269038"/>
          <p14:tracePt t="115363" x="5491163" y="6276975"/>
          <p14:tracePt t="115376" x="5473700" y="6276975"/>
          <p14:tracePt t="115388" x="5465763" y="6276975"/>
          <p14:tracePt t="115402" x="5456238" y="6286500"/>
          <p14:tracePt t="115417" x="5446713" y="6286500"/>
          <p14:tracePt t="115846" x="5456238" y="6286500"/>
          <p14:tracePt t="115859" x="5589588" y="6242050"/>
          <p14:tracePt t="115871" x="5938838" y="6126163"/>
          <p14:tracePt t="115884" x="6510338" y="5929313"/>
          <p14:tracePt t="115899" x="7054850" y="5741988"/>
          <p14:tracePt t="115916" x="7358063" y="5634038"/>
          <p14:tracePt t="115933" x="7616825" y="5510213"/>
          <p14:tracePt t="115949" x="7858125" y="5411788"/>
          <p14:tracePt t="115966" x="8010525" y="5384800"/>
          <p14:tracePt t="115983" x="8072438" y="5357813"/>
          <p14:tracePt t="115999" x="8161338" y="5322888"/>
          <p14:tracePt t="116016" x="8180388" y="5303838"/>
          <p14:tracePt t="116033" x="8188325" y="5303838"/>
          <p14:tracePt t="116049" x="8205788" y="5303838"/>
          <p14:tracePt t="116066" x="8215313" y="5303838"/>
          <p14:tracePt t="116113" x="8224838" y="5303838"/>
          <p14:tracePt t="116151" x="8232775" y="5303838"/>
          <p14:tracePt t="116164" x="8242300" y="5303838"/>
          <p14:tracePt t="116176" x="8259763" y="5303838"/>
          <p14:tracePt t="116189" x="8286750" y="5303838"/>
          <p14:tracePt t="116202" x="8304213" y="5303838"/>
          <p14:tracePt t="116215" x="8313738" y="5303838"/>
          <p14:tracePt t="116232" x="8331200" y="5303838"/>
          <p14:tracePt t="116252" x="8348663" y="5303838"/>
          <p14:tracePt t="116266" x="8367713" y="5303838"/>
          <p14:tracePt t="116282" x="8394700" y="5303838"/>
          <p14:tracePt t="116299" x="8429625" y="5303838"/>
          <p14:tracePt t="116316" x="8518525" y="5303838"/>
          <p14:tracePt t="116332" x="8572500" y="5303838"/>
          <p14:tracePt t="116349" x="8582025" y="5303838"/>
          <p14:tracePt t="116365" x="8599488" y="5303838"/>
          <p14:tracePt t="116382" x="8609013" y="5303838"/>
          <p14:tracePt t="116595" x="8609013" y="5295900"/>
          <p14:tracePt t="116621" x="8616950" y="5295900"/>
          <p14:tracePt t="116646" x="8616950" y="5286375"/>
          <p14:tracePt t="116659" x="8626475" y="5286375"/>
          <p14:tracePt t="116671" x="8626475" y="5268913"/>
          <p14:tracePt t="116684" x="8626475" y="5251450"/>
          <p14:tracePt t="116698" x="8634413" y="5232400"/>
          <p14:tracePt t="116714" x="8634413" y="5205413"/>
          <p14:tracePt t="116731" x="8643938" y="5187950"/>
          <p14:tracePt t="116748" x="8643938" y="5153025"/>
          <p14:tracePt t="116765" x="8643938" y="5143500"/>
          <p14:tracePt t="116781" x="8643938" y="5133975"/>
          <p14:tracePt t="116798" x="8626475" y="5116513"/>
          <p14:tracePt t="116814" x="8609013" y="5116513"/>
          <p14:tracePt t="116836" x="8589963" y="5116513"/>
          <p14:tracePt t="116862" x="8582025" y="5116513"/>
          <p14:tracePt t="116900" x="8572500" y="5116513"/>
          <p14:tracePt t="116913" x="8562975" y="5116513"/>
          <p14:tracePt t="116926" x="8545513" y="5116513"/>
          <p14:tracePt t="116938" x="8545513" y="5126038"/>
          <p14:tracePt t="116951" x="8528050" y="5143500"/>
          <p14:tracePt t="116964" x="8510588" y="5180013"/>
          <p14:tracePt t="116981" x="8483600" y="5214938"/>
          <p14:tracePt t="116997" x="8466138" y="5251450"/>
          <p14:tracePt t="117014" x="8456613" y="5295900"/>
          <p14:tracePt t="117031" x="8456613" y="5303838"/>
          <p14:tracePt t="117047" x="8456613" y="5322888"/>
          <p14:tracePt t="117064" x="8456613" y="5330825"/>
          <p14:tracePt t="117081" x="8456613" y="5357813"/>
          <p14:tracePt t="117097" x="8483600" y="5367338"/>
          <p14:tracePt t="117114" x="8537575" y="5394325"/>
          <p14:tracePt t="117130" x="8697913" y="5411788"/>
          <p14:tracePt t="117147" x="8777288" y="5419725"/>
          <p14:tracePt t="117164" x="8840788" y="5429250"/>
          <p14:tracePt t="117180" x="8939213" y="5429250"/>
          <p14:tracePt t="117197" x="8966200" y="5429250"/>
          <p14:tracePt t="117214" x="8983663" y="5419725"/>
          <p14:tracePt t="117231" x="9010650" y="5402263"/>
          <p14:tracePt t="117247" x="9018588" y="5394325"/>
          <p14:tracePt t="117264" x="9028113" y="5375275"/>
          <p14:tracePt t="117280" x="9028113" y="5330825"/>
          <p14:tracePt t="117297" x="9028113" y="5295900"/>
          <p14:tracePt t="117314" x="9028113" y="5241925"/>
          <p14:tracePt t="117330" x="9028113" y="5214938"/>
          <p14:tracePt t="117347" x="8974138" y="5143500"/>
          <p14:tracePt t="117363" x="8966200" y="5126038"/>
          <p14:tracePt t="117380" x="8939213" y="5116513"/>
          <p14:tracePt t="117397" x="8902700" y="5089525"/>
          <p14:tracePt t="117413" x="8885238" y="5089525"/>
          <p14:tracePt t="117430" x="8858250" y="5081588"/>
          <p14:tracePt t="117447" x="8823325" y="5081588"/>
          <p14:tracePt t="117463" x="8813800" y="5081588"/>
          <p14:tracePt t="117480" x="8796338" y="5081588"/>
          <p14:tracePt t="117496" x="8786813" y="5081588"/>
          <p14:tracePt t="117514" x="8777288" y="5081588"/>
          <p14:tracePt t="117530" x="8769350" y="5081588"/>
          <p14:tracePt t="117548" x="8759825" y="5081588"/>
          <p14:tracePt t="124779" x="8751888" y="5081588"/>
          <p14:tracePt t="124792" x="8732838" y="5081588"/>
          <p14:tracePt t="124804" x="8680450" y="5116513"/>
          <p14:tracePt t="124817" x="8589963" y="5153025"/>
          <p14:tracePt t="124832" x="8483600" y="5197475"/>
          <p14:tracePt t="124849" x="8420100" y="5232400"/>
          <p14:tracePt t="125033" x="8412163" y="5232400"/>
          <p14:tracePt t="125046" x="8367713" y="5251450"/>
          <p14:tracePt t="125059" x="8269288" y="5303838"/>
          <p14:tracePt t="125071" x="8010525" y="5419725"/>
          <p14:tracePt t="125084" x="7545388" y="5705475"/>
          <p14:tracePt t="125098" x="6983413" y="6010275"/>
          <p14:tracePt t="125115" x="6643688" y="6215063"/>
          <p14:tracePt t="125132" x="6367463" y="6394450"/>
          <p14:tracePt t="125148" x="6089650" y="6562725"/>
          <p14:tracePt t="125165" x="6018213" y="6608763"/>
          <p14:tracePt t="125182" x="5965825" y="6626225"/>
          <p14:tracePt t="125198" x="5946775" y="6634163"/>
          <p14:tracePt t="125223" x="5938838" y="6634163"/>
          <p14:tracePt t="125300" x="5929313" y="6634163"/>
          <p14:tracePt t="125325" x="5919788" y="6634163"/>
          <p14:tracePt t="125338" x="5911850" y="6634163"/>
          <p14:tracePt t="125350" x="5902325" y="6634163"/>
          <p14:tracePt t="125363" x="5894388" y="6634163"/>
          <p14:tracePt t="125376" x="5875338" y="6634163"/>
          <p14:tracePt t="125389" x="5857875" y="6626225"/>
          <p14:tracePt t="125401" x="5830888" y="6616700"/>
          <p14:tracePt t="125415" x="5813425" y="6608763"/>
          <p14:tracePt t="125431" x="5759450" y="6599238"/>
          <p14:tracePt t="125448" x="5732463" y="6581775"/>
          <p14:tracePt t="125465" x="5688013" y="6562725"/>
          <p14:tracePt t="125481" x="5680075" y="6562725"/>
          <p14:tracePt t="125498" x="5670550" y="6554788"/>
          <p14:tracePt t="125770" x="5670550" y="6545263"/>
          <p14:tracePt t="125783" x="5670550" y="6537325"/>
          <p14:tracePt t="125795" x="5670550" y="6527800"/>
          <p14:tracePt t="125808" x="5670550" y="6518275"/>
          <p14:tracePt t="125821" x="5670550" y="6510338"/>
          <p14:tracePt t="125833" x="5670550" y="6491288"/>
          <p14:tracePt t="125847" x="5680075" y="6465888"/>
          <p14:tracePt t="125864" x="5688013" y="6456363"/>
          <p14:tracePt t="125881" x="5688013" y="6446838"/>
          <p14:tracePt t="125897" x="5705475" y="6411913"/>
          <p14:tracePt t="125914" x="5705475" y="6394450"/>
          <p14:tracePt t="125930" x="5705475" y="6384925"/>
          <p14:tracePt t="125948" x="5715000" y="6375400"/>
          <p14:tracePt t="125963" x="5715000" y="6367463"/>
          <p14:tracePt t="125980" x="5715000" y="6357938"/>
          <p14:tracePt t="125998" x="5715000" y="6340475"/>
          <p14:tracePt t="126013" x="5715000" y="6330950"/>
          <p14:tracePt t="126036" x="5715000" y="6323013"/>
          <p14:tracePt t="126049" x="5705475" y="6313488"/>
          <p14:tracePt t="126074" x="5697538" y="6296025"/>
          <p14:tracePt t="126087" x="5688013" y="6296025"/>
          <p14:tracePt t="126100" x="5688013" y="6286500"/>
          <p14:tracePt t="126113" x="5680075" y="6276975"/>
          <p14:tracePt t="126130" x="5680075" y="6269038"/>
          <p14:tracePt t="126147" x="5670550" y="6269038"/>
          <p14:tracePt t="126176" x="5661025" y="6259513"/>
          <p14:tracePt t="126202" x="5661025" y="6251575"/>
          <p14:tracePt t="126214" x="5661025" y="6242050"/>
          <p14:tracePt t="126227" x="5653088" y="6242050"/>
          <p14:tracePt t="126240" x="5653088" y="6232525"/>
          <p14:tracePt t="126278" x="5643563" y="6232525"/>
          <p14:tracePt t="126379" x="5634038" y="6232525"/>
          <p14:tracePt t="126404" x="5626100" y="6232525"/>
          <p14:tracePt t="126417" x="5616575" y="6232525"/>
          <p14:tracePt t="126430" x="5608638" y="6232525"/>
          <p14:tracePt t="126443" x="5581650" y="6232525"/>
          <p14:tracePt t="126456" x="5554663" y="6232525"/>
          <p14:tracePt t="126468" x="5510213" y="6232525"/>
          <p14:tracePt t="126481" x="5446713" y="6269038"/>
          <p14:tracePt t="126496" x="5340350" y="6303963"/>
          <p14:tracePt t="126512" x="5259388" y="6323013"/>
          <p14:tracePt t="126529" x="5187950" y="6348413"/>
          <p14:tracePt t="126546" x="5143500" y="6357938"/>
          <p14:tracePt t="126562" x="5133975" y="6357938"/>
          <p14:tracePt t="127015" x="5153025" y="6357938"/>
          <p14:tracePt t="127028" x="5170488" y="6357938"/>
          <p14:tracePt t="127041" x="5224463" y="6357938"/>
          <p14:tracePt t="127053" x="5286375" y="6348413"/>
          <p14:tracePt t="127066" x="5357813" y="6330950"/>
          <p14:tracePt t="127079" x="5429250" y="6323013"/>
          <p14:tracePt t="127095" x="5473700" y="6313488"/>
          <p14:tracePt t="127111" x="5500688" y="6296025"/>
          <p14:tracePt t="127128" x="5527675" y="6296025"/>
          <p14:tracePt t="127145" x="5554663" y="6269038"/>
          <p14:tracePt t="127161" x="5572125" y="6251575"/>
          <p14:tracePt t="127178" x="5581650" y="6224588"/>
          <p14:tracePt t="127194" x="5589588" y="6153150"/>
          <p14:tracePt t="127211" x="5599113" y="6108700"/>
          <p14:tracePt t="127228" x="5599113" y="6045200"/>
          <p14:tracePt t="127244" x="5599113" y="5991225"/>
          <p14:tracePt t="127261" x="5599113" y="5965825"/>
          <p14:tracePt t="127278" x="5581650" y="5946775"/>
          <p14:tracePt t="127294" x="5537200" y="5929313"/>
          <p14:tracePt t="127311" x="5500688" y="5919788"/>
          <p14:tracePt t="127328" x="5438775" y="5911850"/>
          <p14:tracePt t="127344" x="5367338" y="5902325"/>
          <p14:tracePt t="127361" x="5276850" y="5902325"/>
          <p14:tracePt t="127378" x="5232400" y="5902325"/>
          <p14:tracePt t="127394" x="5214938" y="5911850"/>
          <p14:tracePt t="127411" x="5180013" y="5946775"/>
          <p14:tracePt t="127427" x="5153025" y="5965825"/>
          <p14:tracePt t="127444" x="5133975" y="6000750"/>
          <p14:tracePt t="127461" x="5108575" y="6062663"/>
          <p14:tracePt t="127478" x="5108575" y="6089650"/>
          <p14:tracePt t="127494" x="5108575" y="6108700"/>
          <p14:tracePt t="127511" x="5108575" y="6153150"/>
          <p14:tracePt t="127527" x="5126038" y="6170613"/>
          <p14:tracePt t="127544" x="5153025" y="6188075"/>
          <p14:tracePt t="127560" x="5197475" y="6215063"/>
          <p14:tracePt t="127577" x="5313363" y="6251575"/>
          <p14:tracePt t="127594" x="5357813" y="6259513"/>
          <p14:tracePt t="127610" x="5402263" y="6259513"/>
          <p14:tracePt t="127627" x="5456238" y="6269038"/>
          <p14:tracePt t="127644" x="5473700" y="6269038"/>
          <p14:tracePt t="127660" x="5491163" y="6269038"/>
          <p14:tracePt t="127677" x="5518150" y="6269038"/>
          <p14:tracePt t="127693" x="5527675" y="6259513"/>
          <p14:tracePt t="127710" x="5537200" y="6242050"/>
          <p14:tracePt t="127727" x="5562600" y="6161088"/>
          <p14:tracePt t="127743" x="5581650" y="6108700"/>
          <p14:tracePt t="127760" x="5589588" y="6045200"/>
          <p14:tracePt t="127777" x="5589588" y="5965825"/>
          <p14:tracePt t="127793" x="5589588" y="5946775"/>
          <p14:tracePt t="127810" x="5589588" y="5929313"/>
          <p14:tracePt t="127827" x="5589588" y="5911850"/>
          <p14:tracePt t="127843" x="5581650" y="5894388"/>
          <p14:tracePt t="127860" x="5581650" y="5884863"/>
          <p14:tracePt t="127877" x="5572125" y="5884863"/>
          <p14:tracePt t="127893" x="5554663" y="5875338"/>
          <p14:tracePt t="127910" x="5545138" y="5875338"/>
          <p14:tracePt t="127927" x="5537200" y="5875338"/>
          <p14:tracePt t="127943" x="5510213" y="5875338"/>
          <p14:tracePt t="127960" x="5491163" y="5875338"/>
          <p14:tracePt t="127976" x="5473700" y="5875338"/>
          <p14:tracePt t="127993" x="5446713" y="5894388"/>
          <p14:tracePt t="128010" x="5438775" y="5902325"/>
          <p14:tracePt t="128026" x="5429250" y="5911850"/>
          <p14:tracePt t="128043" x="5402263" y="5965825"/>
          <p14:tracePt t="128059" x="5394325" y="6018213"/>
          <p14:tracePt t="128076" x="5384800" y="6054725"/>
          <p14:tracePt t="128093" x="5384800" y="6108700"/>
          <p14:tracePt t="128109" x="5384800" y="6180138"/>
          <p14:tracePt t="128126" x="5384800" y="6215063"/>
          <p14:tracePt t="128143" x="5384800" y="6242050"/>
          <p14:tracePt t="128160" x="5384800" y="6286500"/>
          <p14:tracePt t="128176" x="5384800" y="6303963"/>
          <p14:tracePt t="128193" x="5384800" y="6313488"/>
          <p14:tracePt t="128209" x="5384800" y="6323013"/>
          <p14:tracePt t="128226" x="5384800" y="6330950"/>
          <p14:tracePt t="128246" x="5394325" y="6330950"/>
          <p14:tracePt t="128260" x="5394325" y="6340475"/>
          <p14:tracePt t="128424" x="5402263" y="6340475"/>
          <p14:tracePt t="128628" x="5419725" y="6340475"/>
          <p14:tracePt t="128641" x="5473700" y="6330950"/>
          <p14:tracePt t="128653" x="5697538" y="6242050"/>
          <p14:tracePt t="128666" x="6215063" y="6072188"/>
          <p14:tracePt t="128679" x="6894513" y="5795963"/>
          <p14:tracePt t="128692" x="7367588" y="5599113"/>
          <p14:tracePt t="128708" x="7705725" y="5446713"/>
          <p14:tracePt t="128725" x="7920038" y="5348288"/>
          <p14:tracePt t="128742" x="8134350" y="5251450"/>
          <p14:tracePt t="128758" x="8161338" y="5224463"/>
          <p14:tracePt t="128775" x="8188325" y="5205413"/>
          <p14:tracePt t="128806" x="8197850" y="5205413"/>
          <p14:tracePt t="128997" x="8205788" y="5205413"/>
          <p14:tracePt t="129009" x="8215313" y="5205413"/>
          <p14:tracePt t="129022" x="8242300" y="5205413"/>
          <p14:tracePt t="129035" x="8286750" y="5205413"/>
          <p14:tracePt t="129047" x="8358188" y="5205413"/>
          <p14:tracePt t="129060" x="8429625" y="5205413"/>
          <p14:tracePt t="129074" x="8483600" y="5205413"/>
          <p14:tracePt t="129091" x="8510588" y="5205413"/>
          <p14:tracePt t="129108" x="8528050" y="5205413"/>
          <p14:tracePt t="129124" x="8555038" y="5205413"/>
          <p14:tracePt t="129174" x="8562975" y="5205413"/>
          <p14:tracePt t="129200" x="8572500" y="5205413"/>
          <p14:tracePt t="129251" x="8582025" y="5205413"/>
          <p14:tracePt t="129377" x="8572500" y="5205413"/>
          <p14:tracePt t="129390" x="8501063" y="5232400"/>
          <p14:tracePt t="129403" x="8277225" y="5322888"/>
          <p14:tracePt t="129416" x="7831138" y="5491163"/>
          <p14:tracePt t="129428" x="7402513" y="5626100"/>
          <p14:tracePt t="129442" x="7037388" y="5732463"/>
          <p14:tracePt t="129457" x="6786563" y="5786438"/>
          <p14:tracePt t="129473" x="6616700" y="5840413"/>
          <p14:tracePt t="129490" x="6438900" y="5884863"/>
          <p14:tracePt t="129507" x="6286500" y="5946775"/>
          <p14:tracePt t="129523" x="6242050" y="5965825"/>
          <p14:tracePt t="129540" x="6215063" y="5973763"/>
          <p14:tracePt t="129557" x="6161088" y="6010275"/>
          <p14:tracePt t="129573" x="6134100" y="6018213"/>
          <p14:tracePt t="129590" x="6116638" y="6045200"/>
          <p14:tracePt t="129607" x="6054725" y="6081713"/>
          <p14:tracePt t="129623" x="6018213" y="6108700"/>
          <p14:tracePt t="129640" x="5973763" y="6143625"/>
          <p14:tracePt t="129657" x="5795963" y="6232525"/>
          <p14:tracePt t="129673" x="5661025" y="6296025"/>
          <p14:tracePt t="129690" x="5527675" y="6367463"/>
          <p14:tracePt t="129706" x="5394325" y="6419850"/>
          <p14:tracePt t="129723" x="5170488" y="6500813"/>
          <p14:tracePt t="129740" x="5116513" y="6518275"/>
          <p14:tracePt t="129756" x="5099050" y="6518275"/>
          <p14:tracePt t="129773" x="5081588" y="6518275"/>
          <p14:tracePt t="129987" x="5081588" y="6510338"/>
          <p14:tracePt t="130000" x="5089525" y="6500813"/>
          <p14:tracePt t="130025" x="5108575" y="6491288"/>
          <p14:tracePt t="130039" x="5116513" y="6483350"/>
          <p14:tracePt t="130051" x="5133975" y="6473825"/>
          <p14:tracePt t="130063" x="5160963" y="6456363"/>
          <p14:tracePt t="130076" x="5180013" y="6446838"/>
          <p14:tracePt t="130089" x="5197475" y="6438900"/>
          <p14:tracePt t="130105" x="5224463" y="6429375"/>
          <p14:tracePt t="130122" x="5241925" y="6429375"/>
          <p14:tracePt t="130139" x="5286375" y="6394450"/>
          <p14:tracePt t="130155" x="5303838" y="6394450"/>
          <p14:tracePt t="130172" x="5322888" y="6375400"/>
          <p14:tracePt t="130189" x="5340350" y="6375400"/>
          <p14:tracePt t="130205" x="5384800" y="6357938"/>
          <p14:tracePt t="130222" x="5411788" y="6340475"/>
          <p14:tracePt t="130239" x="5429250" y="6330950"/>
          <p14:tracePt t="130255" x="5446713" y="6313488"/>
          <p14:tracePt t="130272" x="5456238" y="6303963"/>
          <p14:tracePt t="130304" x="5465763" y="6303963"/>
          <p14:tracePt t="130749" x="5465763" y="6296025"/>
          <p14:tracePt t="130762" x="5438775" y="6286500"/>
          <p14:tracePt t="130775" x="5357813" y="6242050"/>
          <p14:tracePt t="130788" x="5116513" y="6116638"/>
          <p14:tracePt t="130804" x="4679950" y="5902325"/>
          <p14:tracePt t="130821" x="4170363" y="5634038"/>
          <p14:tracePt t="130838" x="3616325" y="5348288"/>
          <p14:tracePt t="130854" x="3527425" y="5295900"/>
          <p14:tracePt t="130871" x="3465513" y="5241925"/>
          <p14:tracePt t="131080" x="3438525" y="5205413"/>
          <p14:tracePt t="131092" x="3286125" y="4929188"/>
          <p14:tracePt t="131105" x="2894013" y="4313238"/>
          <p14:tracePt t="131118" x="2366963" y="3429000"/>
          <p14:tracePt t="131130" x="2044700" y="2928938"/>
          <p14:tracePt t="131143" x="1928813" y="2714625"/>
          <p14:tracePt t="131156" x="1893888" y="2652713"/>
          <p14:tracePt t="131347" x="1893888" y="2643188"/>
          <p14:tracePt t="131359" x="1874838" y="2643188"/>
          <p14:tracePt t="131372" x="1830388" y="2571750"/>
          <p14:tracePt t="131385" x="1608138" y="2330450"/>
          <p14:tracePt t="131397" x="1152525" y="1758950"/>
          <p14:tracePt t="131410" x="615950" y="1036638"/>
          <p14:tracePt t="131422" x="339725" y="625475"/>
          <p14:tracePt t="131436" x="285750" y="527050"/>
          <p14:tracePt t="131639" x="276225" y="509588"/>
          <p14:tracePt t="131652" x="241300" y="473075"/>
          <p14:tracePt t="132466" x="115888" y="36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269630"/>
            <a:ext cx="7941837" cy="609600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71"/>
    </mc:Choice>
    <mc:Fallback xmlns="">
      <p:transition spd="slow" advTm="15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6" x="10939463" y="5108575"/>
          <p14:tracePt t="4585" x="10929938" y="5089525"/>
          <p14:tracePt t="4597" x="10875963" y="5018088"/>
          <p14:tracePt t="4609" x="10609263" y="4697413"/>
          <p14:tracePt t="4623" x="9991725" y="4017963"/>
          <p14:tracePt t="4639" x="9055100" y="3000375"/>
          <p14:tracePt t="4656" x="8286750" y="2374900"/>
          <p14:tracePt t="4672" x="7715250" y="1955800"/>
          <p14:tracePt t="4689" x="7170738" y="1608138"/>
          <p14:tracePt t="4705" x="7108825" y="1562100"/>
          <p14:tracePt t="4722" x="7081838" y="1536700"/>
          <p14:tracePt t="4739" x="7072313" y="1536700"/>
          <p14:tracePt t="4762" x="7108825" y="1544638"/>
          <p14:tracePt t="4774" x="7251700" y="1625600"/>
          <p14:tracePt t="4789" x="7510463" y="1768475"/>
          <p14:tracePt t="4805" x="7858125" y="1990725"/>
          <p14:tracePt t="4822" x="8108950" y="2179638"/>
          <p14:tracePt t="4839" x="8348663" y="2374900"/>
          <p14:tracePt t="4855" x="8348663" y="2384425"/>
          <p14:tracePt t="4876" x="8340725" y="2384425"/>
          <p14:tracePt t="4889" x="8232775" y="2374900"/>
          <p14:tracePt t="4905" x="8001000" y="2268538"/>
          <p14:tracePt t="4922" x="7589838" y="2071688"/>
          <p14:tracePt t="4939" x="7180263" y="1901825"/>
          <p14:tracePt t="4955" x="6751638" y="1741488"/>
          <p14:tracePt t="4972" x="6634163" y="1704975"/>
          <p14:tracePt t="4988" x="6554788" y="1679575"/>
          <p14:tracePt t="5005" x="6491288" y="1633538"/>
          <p14:tracePt t="5021" x="6473825" y="1625600"/>
          <p14:tracePt t="5038" x="6465888" y="1608138"/>
          <p14:tracePt t="5055" x="6456363" y="1608138"/>
          <p14:tracePt t="5071" x="6456363" y="1598613"/>
          <p14:tracePt t="5092" x="6456363" y="1589088"/>
          <p14:tracePt t="5105" x="6491288" y="1589088"/>
          <p14:tracePt t="5122" x="6581775" y="1589088"/>
          <p14:tracePt t="5138" x="6688138" y="1571625"/>
          <p14:tracePt t="5155" x="6804025" y="1554163"/>
          <p14:tracePt t="5171" x="6813550" y="1554163"/>
          <p14:tracePt t="5188" x="6831013" y="1536700"/>
          <p14:tracePt t="5204" x="6848475" y="1517650"/>
          <p14:tracePt t="5221" x="6858000" y="1473200"/>
          <p14:tracePt t="5238" x="6875463" y="1446213"/>
          <p14:tracePt t="5255" x="6875463" y="1419225"/>
          <p14:tracePt t="5271" x="6884988" y="1374775"/>
          <p14:tracePt t="5288" x="6894513" y="1357313"/>
          <p14:tracePt t="5498" x="6894513" y="1339850"/>
          <p14:tracePt t="5511" x="6884988" y="1303338"/>
          <p14:tracePt t="5523" x="6875463" y="1204913"/>
          <p14:tracePt t="5537" x="6875463" y="1081088"/>
          <p14:tracePt t="5554" x="6911975" y="938213"/>
          <p14:tracePt t="5570" x="7045325" y="785813"/>
          <p14:tracePt t="5587" x="7724775" y="554038"/>
          <p14:tracePt t="5604" x="8126413" y="500063"/>
          <p14:tracePt t="5621" x="8402638" y="500063"/>
          <p14:tracePt t="5638" x="8796338" y="598488"/>
          <p14:tracePt t="5654" x="8902700" y="669925"/>
          <p14:tracePt t="5670" x="8991600" y="758825"/>
          <p14:tracePt t="5687" x="9072563" y="884238"/>
          <p14:tracePt t="5704" x="9134475" y="1125538"/>
          <p14:tracePt t="5720" x="9134475" y="1214438"/>
          <p14:tracePt t="5737" x="9134475" y="1268413"/>
          <p14:tracePt t="5753" x="9099550" y="1339850"/>
          <p14:tracePt t="5770" x="9072563" y="1347788"/>
          <p14:tracePt t="5787" x="9028113" y="1347788"/>
          <p14:tracePt t="5803" x="8858250" y="1322388"/>
          <p14:tracePt t="5820" x="8804275" y="1295400"/>
          <p14:tracePt t="5837" x="8769350" y="1268413"/>
          <p14:tracePt t="5854" x="8759825" y="1258888"/>
          <p14:tracePt t="5892" x="8786813" y="1258888"/>
          <p14:tracePt t="5904" x="8840788" y="1258888"/>
          <p14:tracePt t="5917" x="8912225" y="1258888"/>
          <p14:tracePt t="5930" x="8983663" y="1258888"/>
          <p14:tracePt t="5942" x="9055100" y="1258888"/>
          <p14:tracePt t="5957" x="9109075" y="1258888"/>
          <p14:tracePt t="5970" x="9134475" y="1258888"/>
          <p14:tracePt t="5986" x="9153525" y="1258888"/>
          <p14:tracePt t="6003" x="9170988" y="1268413"/>
          <p14:tracePt t="6020" x="9180513" y="1276350"/>
          <p14:tracePt t="6036" x="9197975" y="1276350"/>
          <p14:tracePt t="6053" x="9215438" y="1276350"/>
          <p14:tracePt t="6070" x="9251950" y="1295400"/>
          <p14:tracePt t="6086" x="9269413" y="1303338"/>
          <p14:tracePt t="6103" x="9286875" y="1303338"/>
          <p14:tracePt t="6120" x="9331325" y="1322388"/>
          <p14:tracePt t="6136" x="9348788" y="1330325"/>
          <p14:tracePt t="6153" x="9367838" y="1330325"/>
          <p14:tracePt t="6170" x="9385300" y="1330325"/>
          <p14:tracePt t="6186" x="9412288" y="1339850"/>
          <p14:tracePt t="6203" x="9429750" y="1339850"/>
          <p14:tracePt t="6219" x="9466263" y="1339850"/>
          <p14:tracePt t="6236" x="9626600" y="1339850"/>
          <p14:tracePt t="6252" x="9804400" y="1312863"/>
          <p14:tracePt t="6270" x="10144125" y="1231900"/>
          <p14:tracePt t="6286" x="10841038" y="1017588"/>
          <p14:tracePt t="6302" x="10966450" y="946150"/>
          <p14:tracePt t="6319" x="10991850" y="938213"/>
          <p14:tracePt t="11964" x="10983913" y="938213"/>
          <p14:tracePt t="11977" x="10895013" y="946150"/>
          <p14:tracePt t="11990" x="10447338" y="1036638"/>
          <p14:tracePt t="12002" x="9688513" y="1152525"/>
          <p14:tracePt t="12015" x="8912225" y="1312863"/>
          <p14:tracePt t="12028" x="8688388" y="1366838"/>
          <p14:tracePt t="12041" x="8501063" y="1393825"/>
          <p14:tracePt t="12058" x="8402638" y="1419225"/>
          <p14:tracePt t="12075" x="8348663" y="1428750"/>
          <p14:tracePt t="12231" x="8340725" y="1428750"/>
          <p14:tracePt t="12243" x="8331200" y="1428750"/>
          <p14:tracePt t="12256" x="8277225" y="1428750"/>
          <p14:tracePt t="12269" x="8027988" y="1384300"/>
          <p14:tracePt t="12282" x="7491413" y="1268413"/>
          <p14:tracePt t="12294" x="6804025" y="1152525"/>
          <p14:tracePt t="12308" x="6276975" y="1081088"/>
          <p14:tracePt t="12324" x="6072188" y="1062038"/>
          <p14:tracePt t="12341" x="5919788" y="1062038"/>
          <p14:tracePt t="12358" x="5795963" y="1062038"/>
          <p14:tracePt t="12374" x="5776913" y="1062038"/>
          <p14:tracePt t="12574" x="5759450" y="1062038"/>
          <p14:tracePt t="12587" x="5741988" y="1062038"/>
          <p14:tracePt t="12599" x="5715000" y="1062038"/>
          <p14:tracePt t="12612" x="5688013" y="1062038"/>
          <p14:tracePt t="12625" x="5653088" y="1062038"/>
          <p14:tracePt t="12640" x="5616575" y="1062038"/>
          <p14:tracePt t="12657" x="5562600" y="1062038"/>
          <p14:tracePt t="12674" x="5527675" y="1071563"/>
          <p14:tracePt t="12690" x="5446713" y="1089025"/>
          <p14:tracePt t="12707" x="5419725" y="1098550"/>
          <p14:tracePt t="12723" x="5394325" y="1098550"/>
          <p14:tracePt t="12740" x="5375275" y="1108075"/>
          <p14:tracePt t="13235" x="5367338" y="1116013"/>
          <p14:tracePt t="13247" x="5357813" y="1133475"/>
          <p14:tracePt t="13260" x="5348288" y="1152525"/>
          <p14:tracePt t="13273" x="5340350" y="1179513"/>
          <p14:tracePt t="13289" x="5330825" y="1196975"/>
          <p14:tracePt t="13306" x="5313363" y="1204913"/>
          <p14:tracePt t="13322" x="5313363" y="1214438"/>
          <p14:tracePt t="13339" x="5313363" y="1223963"/>
          <p14:tracePt t="13425" x="5303838" y="1223963"/>
          <p14:tracePt t="13591" x="5295900" y="1223963"/>
          <p14:tracePt t="14607" x="5295900" y="1214438"/>
          <p14:tracePt t="16121" x="5303838" y="1214438"/>
          <p14:tracePt t="16134" x="5322888" y="1214438"/>
          <p14:tracePt t="16146" x="5394325" y="1223963"/>
          <p14:tracePt t="16159" x="5456238" y="1268413"/>
          <p14:tracePt t="16171" x="5537200" y="1295400"/>
          <p14:tracePt t="16185" x="5554663" y="1303338"/>
          <p14:tracePt t="16200" x="5581650" y="1312863"/>
          <p14:tracePt t="16217" x="5589588" y="1322388"/>
          <p14:tracePt t="16235" x="5599113" y="1322388"/>
          <p14:tracePt t="17888" x="5589588" y="1312863"/>
          <p14:tracePt t="17901" x="5562600" y="1303338"/>
          <p14:tracePt t="17913" x="5537200" y="1258888"/>
          <p14:tracePt t="17926" x="5465763" y="1204913"/>
          <p14:tracePt t="17939" x="5384800" y="1133475"/>
          <p14:tracePt t="17951" x="5303838" y="1062038"/>
          <p14:tracePt t="17964" x="5214938" y="1017588"/>
          <p14:tracePt t="17980" x="5153025" y="973138"/>
          <p14:tracePt t="17997" x="5089525" y="955675"/>
          <p14:tracePt t="18013" x="5018088" y="938213"/>
          <p14:tracePt t="18030" x="4902200" y="938213"/>
          <p14:tracePt t="18046" x="4857750" y="938213"/>
          <p14:tracePt t="18063" x="4830763" y="938213"/>
          <p14:tracePt t="18080" x="4795838" y="1000125"/>
          <p14:tracePt t="18096" x="4776788" y="1054100"/>
          <p14:tracePt t="18113" x="4776788" y="1098550"/>
          <p14:tracePt t="18130" x="4786313" y="1204913"/>
          <p14:tracePt t="18146" x="4830763" y="1268413"/>
          <p14:tracePt t="18163" x="4894263" y="1330325"/>
          <p14:tracePt t="18180" x="5010150" y="1419225"/>
          <p14:tracePt t="18197" x="5072063" y="1455738"/>
          <p14:tracePt t="18213" x="5133975" y="1482725"/>
          <p14:tracePt t="18230" x="5187950" y="1500188"/>
          <p14:tracePt t="18246" x="5241925" y="1500188"/>
          <p14:tracePt t="18263" x="5251450" y="1509713"/>
          <p14:tracePt t="18282" x="5259388" y="1509713"/>
          <p14:tracePt t="18296" x="5268913" y="1509713"/>
          <p14:tracePt t="18320" x="5276850" y="1465263"/>
          <p14:tracePt t="18332" x="5295900" y="1401763"/>
          <p14:tracePt t="18346" x="5313363" y="1339850"/>
          <p14:tracePt t="18363" x="5322888" y="1276350"/>
          <p14:tracePt t="18380" x="5330825" y="1223963"/>
          <p14:tracePt t="18396" x="5330825" y="1152525"/>
          <p14:tracePt t="18412" x="5313363" y="1116013"/>
          <p14:tracePt t="18429" x="5268913" y="1081088"/>
          <p14:tracePt t="18446" x="5170488" y="1044575"/>
          <p14:tracePt t="18462" x="5133975" y="1044575"/>
          <p14:tracePt t="18479" x="5108575" y="1044575"/>
          <p14:tracePt t="18496" x="5089525" y="1044575"/>
          <p14:tracePt t="18512" x="5072063" y="1044575"/>
          <p14:tracePt t="18529" x="5062538" y="1044575"/>
          <p14:tracePt t="18546" x="5054600" y="1044575"/>
          <p14:tracePt t="18562" x="5045075" y="1054100"/>
          <p14:tracePt t="18579" x="5037138" y="1071563"/>
          <p14:tracePt t="18595" x="5027613" y="1098550"/>
          <p14:tracePt t="18613" x="5027613" y="1169988"/>
          <p14:tracePt t="18629" x="5027613" y="1204913"/>
          <p14:tracePt t="18645" x="5027613" y="1231900"/>
          <p14:tracePt t="18662" x="5027613" y="1285875"/>
          <p14:tracePt t="18679" x="5045075" y="1322388"/>
          <p14:tracePt t="18695" x="5062538" y="1330325"/>
          <p14:tracePt t="18712" x="5081588" y="1339850"/>
          <p14:tracePt t="18713" x="5081588" y="1347788"/>
          <p14:tracePt t="18729" x="5089525" y="1347788"/>
          <p14:tracePt t="18751" x="5089525" y="1357313"/>
          <p14:tracePt t="18789" x="5099050" y="1357313"/>
          <p14:tracePt t="19679" x="5108575" y="1357313"/>
          <p14:tracePt t="19693" x="5116513" y="1357313"/>
          <p14:tracePt t="19705" x="5133975" y="1357313"/>
          <p14:tracePt t="19717" x="5153025" y="1357313"/>
          <p14:tracePt t="19730" x="5170488" y="1357313"/>
          <p14:tracePt t="19743" x="5197475" y="1357313"/>
          <p14:tracePt t="19760" x="5214938" y="1357313"/>
          <p14:tracePt t="19776" x="5232400" y="1357313"/>
          <p14:tracePt t="19794" x="5259388" y="1366838"/>
          <p14:tracePt t="19810" x="5276850" y="1366838"/>
          <p14:tracePt t="19826" x="5286375" y="1366838"/>
          <p14:tracePt t="19844" x="5295900" y="1366838"/>
          <p14:tracePt t="19869" x="5303838" y="1366838"/>
          <p14:tracePt t="19895" x="5322888" y="1357313"/>
          <p14:tracePt t="19908" x="5340350" y="1312863"/>
          <p14:tracePt t="19920" x="5367338" y="1268413"/>
          <p14:tracePt t="19933" x="5394325" y="1241425"/>
          <p14:tracePt t="19945" x="5411788" y="1196975"/>
          <p14:tracePt t="19959" x="5419725" y="1179513"/>
          <p14:tracePt t="19976" x="5419725" y="1160463"/>
          <p14:tracePt t="19993" x="5429250" y="1133475"/>
          <p14:tracePt t="20010" x="5429250" y="1081088"/>
          <p14:tracePt t="20026" x="5419725" y="1062038"/>
          <p14:tracePt t="20043" x="5402263" y="1036638"/>
          <p14:tracePt t="20060" x="5348288" y="990600"/>
          <p14:tracePt t="20076" x="5313363" y="965200"/>
          <p14:tracePt t="20093" x="5276850" y="955675"/>
          <p14:tracePt t="20109" x="5241925" y="938213"/>
          <p14:tracePt t="20126" x="5180013" y="938213"/>
          <p14:tracePt t="20142" x="5160963" y="938213"/>
          <p14:tracePt t="20159" x="5143500" y="938213"/>
          <p14:tracePt t="20176" x="5126038" y="938213"/>
          <p14:tracePt t="20192" x="5108575" y="955675"/>
          <p14:tracePt t="20209" x="5089525" y="990600"/>
          <p14:tracePt t="20226" x="5062538" y="1108075"/>
          <p14:tracePt t="20242" x="5062538" y="1143000"/>
          <p14:tracePt t="20259" x="5062538" y="1187450"/>
          <p14:tracePt t="20276" x="5062538" y="1231900"/>
          <p14:tracePt t="20292" x="5062538" y="1268413"/>
          <p14:tracePt t="20309" x="5072063" y="1303338"/>
          <p14:tracePt t="20326" x="5099050" y="1339850"/>
          <p14:tracePt t="20326" x="5143500" y="1384300"/>
          <p14:tracePt t="20342" x="5170488" y="1393825"/>
          <p14:tracePt t="20359" x="5224463" y="1419225"/>
          <p14:tracePt t="20376" x="5259388" y="1438275"/>
          <p14:tracePt t="20392" x="5303838" y="1446213"/>
          <p14:tracePt t="20409" x="5322888" y="1446213"/>
          <p14:tracePt t="20425" x="5330825" y="1446213"/>
          <p14:tracePt t="20809" x="5340350" y="1446213"/>
          <p14:tracePt t="20822" x="5348288" y="1446213"/>
          <p14:tracePt t="20873" x="5357813" y="1438275"/>
          <p14:tracePt t="20898" x="5357813" y="1428750"/>
          <p14:tracePt t="20911" x="5357813" y="1419225"/>
          <p14:tracePt t="20923" x="5367338" y="1419225"/>
          <p14:tracePt t="20936" x="5367338" y="1411288"/>
          <p14:tracePt t="20949" x="5375275" y="1393825"/>
          <p14:tracePt t="20974" x="5384800" y="1384300"/>
          <p14:tracePt t="20987" x="5384800" y="1374775"/>
          <p14:tracePt t="20999" x="5384800" y="1366838"/>
          <p14:tracePt t="21012" x="5394325" y="1366838"/>
          <p14:tracePt t="21025" x="5394325" y="1357313"/>
          <p14:tracePt t="21041" x="5402263" y="1357313"/>
          <p14:tracePt t="21063" x="5402263" y="1347788"/>
          <p14:tracePt t="22982" x="5411788" y="1347788"/>
          <p14:tracePt t="22995" x="5465763" y="1347788"/>
          <p14:tracePt t="23008" x="5537200" y="1347788"/>
          <p14:tracePt t="23021" x="5643563" y="1347788"/>
          <p14:tracePt t="23037" x="5768975" y="1339850"/>
          <p14:tracePt t="23054" x="5840413" y="1330325"/>
          <p14:tracePt t="23070" x="5875338" y="1330325"/>
          <p14:tracePt t="23135" x="5884863" y="1330325"/>
          <p14:tracePt t="23249" x="5884863" y="1322388"/>
          <p14:tracePt t="23542" x="5884863" y="1312863"/>
          <p14:tracePt t="23974" x="5875338" y="1312863"/>
          <p14:tracePt t="23987" x="5867400" y="1312863"/>
          <p14:tracePt t="23999" x="5822950" y="1312863"/>
          <p14:tracePt t="24012" x="5732463" y="1312863"/>
          <p14:tracePt t="24024" x="5608638" y="1312863"/>
          <p14:tracePt t="24038" x="5473700" y="1312863"/>
          <p14:tracePt t="24051" x="5375275" y="1303338"/>
          <p14:tracePt t="24068" x="5322888" y="1295400"/>
          <p14:tracePt t="24085" x="5295900" y="1295400"/>
          <p14:tracePt t="24508" x="5303838" y="1295400"/>
          <p14:tracePt t="24520" x="5348288" y="1295400"/>
          <p14:tracePt t="24533" x="5429250" y="1295400"/>
          <p14:tracePt t="24546" x="5581650" y="1295400"/>
          <p14:tracePt t="24558" x="5776913" y="1295400"/>
          <p14:tracePt t="24571" x="5929313" y="1295400"/>
          <p14:tracePt t="24584" x="6018213" y="1295400"/>
          <p14:tracePt t="24600" x="6062663" y="1295400"/>
          <p14:tracePt t="24617" x="6089650" y="1295400"/>
          <p14:tracePt t="24634" x="6108700" y="1295400"/>
          <p14:tracePt t="24838" x="6116638" y="1295400"/>
          <p14:tracePt t="24851" x="6143625" y="1295400"/>
          <p14:tracePt t="24863" x="6242050" y="1295400"/>
          <p14:tracePt t="24876" x="6483350" y="1322388"/>
          <p14:tracePt t="24889" x="6919913" y="1393825"/>
          <p14:tracePt t="24902" x="7277100" y="1438275"/>
          <p14:tracePt t="24917" x="7429500" y="1473200"/>
          <p14:tracePt t="24933" x="7537450" y="1482725"/>
          <p14:tracePt t="24950" x="7616825" y="1509713"/>
          <p14:tracePt t="24967" x="7697788" y="1527175"/>
          <p14:tracePt t="25232" x="7697788" y="1509713"/>
          <p14:tracePt t="25245" x="7697788" y="1465263"/>
          <p14:tracePt t="25257" x="7697788" y="1374775"/>
          <p14:tracePt t="25270" x="7697788" y="1285875"/>
          <p14:tracePt t="25283" x="7705725" y="1187450"/>
          <p14:tracePt t="25299" x="7705725" y="1125538"/>
          <p14:tracePt t="25316" x="7705725" y="1081088"/>
          <p14:tracePt t="25333" x="7705725" y="1062038"/>
          <p14:tracePt t="25349" x="7697788" y="1036638"/>
          <p14:tracePt t="25366" x="7680325" y="1017588"/>
          <p14:tracePt t="25383" x="7634288" y="1000125"/>
          <p14:tracePt t="25399" x="7500938" y="973138"/>
          <p14:tracePt t="25416" x="7429500" y="973138"/>
          <p14:tracePt t="25432" x="7385050" y="973138"/>
          <p14:tracePt t="25449" x="7323138" y="973138"/>
          <p14:tracePt t="25466" x="7296150" y="973138"/>
          <p14:tracePt t="25482" x="7277100" y="973138"/>
          <p14:tracePt t="25499" x="7232650" y="1009650"/>
          <p14:tracePt t="25516" x="7224713" y="1036638"/>
          <p14:tracePt t="25532" x="7205663" y="1089025"/>
          <p14:tracePt t="25549" x="7197725" y="1241425"/>
          <p14:tracePt t="25565" x="7197725" y="1312863"/>
          <p14:tracePt t="25582" x="7215188" y="1393825"/>
          <p14:tracePt t="25599" x="7242175" y="1446213"/>
          <p14:tracePt t="25615" x="7331075" y="1527175"/>
          <p14:tracePt t="25632" x="7385050" y="1562100"/>
          <p14:tracePt t="25649" x="7466013" y="1581150"/>
          <p14:tracePt t="25665" x="7608888" y="1608138"/>
          <p14:tracePt t="25682" x="7653338" y="1616075"/>
          <p14:tracePt t="25699" x="7670800" y="1625600"/>
          <p14:tracePt t="25715" x="7680325" y="1625600"/>
          <p14:tracePt t="25732" x="7688263" y="1625600"/>
          <p14:tracePt t="25752" x="7697788" y="1608138"/>
          <p14:tracePt t="25765" x="7697788" y="1562100"/>
          <p14:tracePt t="25782" x="7724775" y="1455738"/>
          <p14:tracePt t="25798" x="7732713" y="1339850"/>
          <p14:tracePt t="25815" x="7742238" y="1196975"/>
          <p14:tracePt t="25832" x="7742238" y="1169988"/>
          <p14:tracePt t="25848" x="7724775" y="1143000"/>
          <p14:tracePt t="25865" x="7697788" y="1133475"/>
          <p14:tracePt t="25881" x="7634288" y="1108075"/>
          <p14:tracePt t="25898" x="7589838" y="1098550"/>
          <p14:tracePt t="25915" x="7562850" y="1089025"/>
          <p14:tracePt t="25931" x="7545388" y="1089025"/>
          <p14:tracePt t="27988" x="7562850" y="1089025"/>
          <p14:tracePt t="28001" x="7616825" y="1089025"/>
          <p14:tracePt t="28014" x="7688263" y="1116013"/>
          <p14:tracePt t="28028" x="7796213" y="1143000"/>
          <p14:tracePt t="28044" x="7875588" y="1160463"/>
          <p14:tracePt t="28061" x="7947025" y="1179513"/>
          <p14:tracePt t="28078" x="8027988" y="1196975"/>
          <p14:tracePt t="28094" x="8054975" y="1196975"/>
          <p14:tracePt t="28111" x="8072438" y="1204913"/>
          <p14:tracePt t="28127" x="8089900" y="1214438"/>
          <p14:tracePt t="28382" x="8099425" y="1214438"/>
          <p14:tracePt t="28394" x="8116888" y="1214438"/>
          <p14:tracePt t="28408" x="8143875" y="1214438"/>
          <p14:tracePt t="28420" x="8197850" y="1214438"/>
          <p14:tracePt t="28433" x="8259763" y="1214438"/>
          <p14:tracePt t="28446" x="8331200" y="1223963"/>
          <p14:tracePt t="28461" x="8385175" y="1231900"/>
          <p14:tracePt t="28477" x="8420100" y="1231900"/>
          <p14:tracePt t="28493" x="8439150" y="1241425"/>
          <p14:tracePt t="28510" x="8456613" y="1241425"/>
          <p14:tracePt t="28526" x="8466138" y="1241425"/>
          <p14:tracePt t="28928" x="8483600" y="1241425"/>
          <p14:tracePt t="28942" x="8501063" y="1241425"/>
          <p14:tracePt t="28954" x="8555038" y="1241425"/>
          <p14:tracePt t="28966" x="8661400" y="1241425"/>
          <p14:tracePt t="28979" x="8786813" y="1241425"/>
          <p14:tracePt t="28992" x="8912225" y="1241425"/>
          <p14:tracePt t="29009" x="9001125" y="1241425"/>
          <p14:tracePt t="29025" x="9055100" y="1241425"/>
          <p14:tracePt t="29042" x="9109075" y="1258888"/>
          <p14:tracePt t="29059" x="9144000" y="1268413"/>
          <p14:tracePt t="29075" x="9161463" y="1268413"/>
          <p14:tracePt t="29092" x="9180513" y="1268413"/>
          <p14:tracePt t="29109" x="9215438" y="1276350"/>
          <p14:tracePt t="29125" x="9215438" y="1285875"/>
          <p14:tracePt t="29142" x="9224963" y="1285875"/>
          <p14:tracePt t="29159" x="9242425" y="1285875"/>
          <p14:tracePt t="29175" x="9259888" y="1285875"/>
          <p14:tracePt t="29192" x="9277350" y="1295400"/>
          <p14:tracePt t="29209" x="9331325" y="1295400"/>
          <p14:tracePt t="29225" x="9358313" y="1295400"/>
          <p14:tracePt t="29242" x="9375775" y="1295400"/>
          <p14:tracePt t="29259" x="9402763" y="1295400"/>
          <p14:tracePt t="29275" x="9412288" y="1295400"/>
          <p14:tracePt t="30517" x="9375775" y="1295400"/>
          <p14:tracePt t="30529" x="9313863" y="1295400"/>
          <p14:tracePt t="30542" x="9161463" y="1295400"/>
          <p14:tracePt t="30556" x="8831263" y="1330325"/>
          <p14:tracePt t="30572" x="8429625" y="1347788"/>
          <p14:tracePt t="30589" x="7974013" y="1419225"/>
          <p14:tracePt t="30606" x="7429500" y="1490663"/>
          <p14:tracePt t="30622" x="7304088" y="1517650"/>
          <p14:tracePt t="30639" x="7232650" y="1527175"/>
          <p14:tracePt t="30656" x="7161213" y="1536700"/>
          <p14:tracePt t="30672" x="7153275" y="1544638"/>
          <p14:tracePt t="30689" x="7143750" y="1544638"/>
          <p14:tracePt t="30859" x="7134225" y="1544638"/>
          <p14:tracePt t="30872" x="7126288" y="1544638"/>
          <p14:tracePt t="30885" x="7108825" y="1544638"/>
          <p14:tracePt t="30897" x="7072313" y="1544638"/>
          <p14:tracePt t="30910" x="7037388" y="1544638"/>
          <p14:tracePt t="30923" x="6965950" y="1544638"/>
          <p14:tracePt t="30939" x="6875463" y="1554163"/>
          <p14:tracePt t="30955" x="6804025" y="1562100"/>
          <p14:tracePt t="30972" x="6751638" y="1581150"/>
          <p14:tracePt t="30988" x="6688138" y="1589088"/>
          <p14:tracePt t="31005" x="6680200" y="1598613"/>
          <p14:tracePt t="31022" x="6670675" y="1598613"/>
          <p14:tracePt t="31329" x="6653213" y="1598613"/>
          <p14:tracePt t="31342" x="6643688" y="1598613"/>
          <p14:tracePt t="31355" x="6634163" y="1608138"/>
          <p14:tracePt t="31367" x="6608763" y="1616075"/>
          <p14:tracePt t="31380" x="6562725" y="1643063"/>
          <p14:tracePt t="31392" x="6491288" y="1670050"/>
          <p14:tracePt t="31405" x="6419850" y="1687513"/>
          <p14:tracePt t="31421" x="6357938" y="1714500"/>
          <p14:tracePt t="31438" x="6313488" y="1724025"/>
          <p14:tracePt t="31454" x="6286500" y="1731963"/>
          <p14:tracePt t="31471" x="6276975" y="1731963"/>
          <p14:tracePt t="31659" x="6269038" y="1731963"/>
          <p14:tracePt t="31672" x="6251575" y="1731963"/>
          <p14:tracePt t="31686" x="6215063" y="1731963"/>
          <p14:tracePt t="31697" x="6126163" y="1731963"/>
          <p14:tracePt t="31710" x="6000750" y="1731963"/>
          <p14:tracePt t="31723" x="5813425" y="1731963"/>
          <p14:tracePt t="31738" x="5626100" y="1724025"/>
          <p14:tracePt t="31754" x="5527675" y="1714500"/>
          <p14:tracePt t="31770" x="5491163" y="1714500"/>
          <p14:tracePt t="31787" x="5465763" y="1697038"/>
          <p14:tracePt t="31837" x="5465763" y="1687513"/>
          <p14:tracePt t="31900" x="5465763" y="1679575"/>
          <p14:tracePt t="31938" x="5473700" y="1670050"/>
          <p14:tracePt t="31951" x="5500688" y="1670050"/>
          <p14:tracePt t="31965" x="5554663" y="1643063"/>
          <p14:tracePt t="31977" x="5643563" y="1608138"/>
          <p14:tracePt t="31989" x="5840413" y="1544638"/>
          <p14:tracePt t="32003" x="6054725" y="1509713"/>
          <p14:tracePt t="32020" x="6251575" y="1455738"/>
          <p14:tracePt t="32036" x="6340475" y="1446213"/>
          <p14:tracePt t="32053" x="6419850" y="1438275"/>
          <p14:tracePt t="32070" x="6438900" y="1438275"/>
          <p14:tracePt t="32295" x="6446838" y="1438275"/>
          <p14:tracePt t="32307" x="6500813" y="1438275"/>
          <p14:tracePt t="32320" x="6653213" y="1428750"/>
          <p14:tracePt t="32333" x="6991350" y="1393825"/>
          <p14:tracePt t="32346" x="7412038" y="1374775"/>
          <p14:tracePt t="32358" x="7759700" y="1374775"/>
          <p14:tracePt t="32371" x="7885113" y="1374775"/>
          <p14:tracePt t="32386" x="7966075" y="1374775"/>
          <p14:tracePt t="32402" x="8027988" y="1374775"/>
          <p14:tracePt t="32419" x="8062913" y="1374775"/>
          <p14:tracePt t="32587" x="8072438" y="1374775"/>
          <p14:tracePt t="32600" x="8099425" y="1374775"/>
          <p14:tracePt t="32612" x="8180388" y="1374775"/>
          <p14:tracePt t="32625" x="8348663" y="1393825"/>
          <p14:tracePt t="32638" x="8599488" y="1401763"/>
          <p14:tracePt t="32652" x="8804275" y="1401763"/>
          <p14:tracePt t="32669" x="8920163" y="1419225"/>
          <p14:tracePt t="32685" x="8974138" y="1419225"/>
          <p14:tracePt t="32702" x="9010650" y="1419225"/>
          <p14:tracePt t="32777" x="8947150" y="1384300"/>
          <p14:tracePt t="32790" x="8804275" y="1322388"/>
          <p14:tracePt t="32803" x="8528050" y="1223963"/>
          <p14:tracePt t="32815" x="8224838" y="1133475"/>
          <p14:tracePt t="32828" x="7939088" y="1089025"/>
          <p14:tracePt t="32841" x="7813675" y="1071563"/>
          <p14:tracePt t="32853" x="7751763" y="1071563"/>
          <p14:tracePt t="32868" x="7715250" y="1071563"/>
          <p14:tracePt t="32885" x="7688263" y="1071563"/>
          <p14:tracePt t="32901" x="7653338" y="1071563"/>
          <p14:tracePt t="32919" x="7572375" y="1125538"/>
          <p14:tracePt t="32935" x="7545388" y="1179513"/>
          <p14:tracePt t="32951" x="7537450" y="1223963"/>
          <p14:tracePt t="32968" x="7510463" y="1285875"/>
          <p14:tracePt t="32985" x="7510463" y="1303338"/>
          <p14:tracePt t="33001" x="7510463" y="1312863"/>
          <p14:tracePt t="33018" x="7510463" y="1322388"/>
          <p14:tracePt t="33034" x="7510463" y="1339850"/>
          <p14:tracePt t="33056" x="7518400" y="1339850"/>
          <p14:tracePt t="33082" x="7518400" y="1347788"/>
          <p14:tracePt t="33107" x="7527925" y="1347788"/>
          <p14:tracePt t="33145" x="7510463" y="1347788"/>
          <p14:tracePt t="33159" x="7456488" y="1347788"/>
          <p14:tracePt t="33171" x="7348538" y="1347788"/>
          <p14:tracePt t="33184" x="7197725" y="1357313"/>
          <p14:tracePt t="33201" x="7062788" y="1357313"/>
          <p14:tracePt t="33218" x="6965950" y="1374775"/>
          <p14:tracePt t="33235" x="6919913" y="1374775"/>
          <p14:tracePt t="33251" x="6911975" y="1374775"/>
          <p14:tracePt t="33450" x="6902450" y="1374775"/>
          <p14:tracePt t="33463" x="6894513" y="1374775"/>
          <p14:tracePt t="33476" x="6875463" y="1374775"/>
          <p14:tracePt t="33488" x="6831013" y="1374775"/>
          <p14:tracePt t="33501" x="6777038" y="1374775"/>
          <p14:tracePt t="33517" x="6715125" y="1384300"/>
          <p14:tracePt t="33533" x="6653213" y="1401763"/>
          <p14:tracePt t="33550" x="6608763" y="1411288"/>
          <p14:tracePt t="33567" x="6562725" y="1438275"/>
          <p14:tracePt t="33583" x="6554788" y="1438275"/>
          <p14:tracePt t="33600" x="6537325" y="1455738"/>
          <p14:tracePt t="33617" x="6491288" y="1490663"/>
          <p14:tracePt t="33633" x="6465888" y="1500188"/>
          <p14:tracePt t="33650" x="6419850" y="1517650"/>
          <p14:tracePt t="33667" x="6348413" y="1562100"/>
          <p14:tracePt t="33683" x="6323013" y="1571625"/>
          <p14:tracePt t="33700" x="6303963" y="1581150"/>
          <p14:tracePt t="33717" x="6259513" y="1608138"/>
          <p14:tracePt t="33733" x="6242050" y="1616075"/>
          <p14:tracePt t="33750" x="6215063" y="1625600"/>
          <p14:tracePt t="33768" x="6170613" y="1652588"/>
          <p14:tracePt t="33783" x="6153150" y="1660525"/>
          <p14:tracePt t="33800" x="6126163" y="1660525"/>
          <p14:tracePt t="33816" x="6099175" y="1679575"/>
          <p14:tracePt t="33833" x="6062663" y="1704975"/>
          <p14:tracePt t="33850" x="6045200" y="1714500"/>
          <p14:tracePt t="33869" x="6027738" y="1724025"/>
          <p14:tracePt t="33894" x="6027738" y="1731963"/>
          <p14:tracePt t="34161" x="6018213" y="1731963"/>
          <p14:tracePt t="34174" x="6010275" y="1731963"/>
          <p14:tracePt t="34186" x="6000750" y="1731963"/>
          <p14:tracePt t="34200" x="5991225" y="1731963"/>
          <p14:tracePt t="34216" x="5983288" y="1724025"/>
          <p14:tracePt t="34237" x="5965825" y="1724025"/>
          <p14:tracePt t="34262" x="5956300" y="1714500"/>
          <p14:tracePt t="34313" x="5956300" y="1704975"/>
          <p14:tracePt t="34326" x="5946775" y="1704975"/>
          <p14:tracePt t="34376" x="5946775" y="1697038"/>
          <p14:tracePt t="34402" x="5938838" y="1697038"/>
          <p14:tracePt t="34415" x="5929313" y="1697038"/>
          <p14:tracePt t="34479" x="5919788" y="1687513"/>
          <p14:tracePt t="34529" x="5911850" y="1687513"/>
          <p14:tracePt t="34771" x="5902325" y="1687513"/>
          <p14:tracePt t="34783" x="5894388" y="1679575"/>
          <p14:tracePt t="34796" x="5875338" y="1660525"/>
          <p14:tracePt t="34809" x="5840413" y="1643063"/>
          <p14:tracePt t="34821" x="5813425" y="1608138"/>
          <p14:tracePt t="34834" x="5776913" y="1581150"/>
          <p14:tracePt t="34848" x="5768975" y="1562100"/>
          <p14:tracePt t="34864" x="5751513" y="1554163"/>
          <p14:tracePt t="34881" x="5751513" y="1544638"/>
          <p14:tracePt t="34898" x="5741988" y="1544638"/>
          <p14:tracePt t="34923" x="5741988" y="1536700"/>
          <p14:tracePt t="34961" x="5759450" y="1536700"/>
          <p14:tracePt t="34974" x="5822950" y="1536700"/>
          <p14:tracePt t="34986" x="5938838" y="1536700"/>
          <p14:tracePt t="34999" x="6108700" y="1536700"/>
          <p14:tracePt t="35014" x="6232525" y="1536700"/>
          <p14:tracePt t="35031" x="6303963" y="1536700"/>
          <p14:tracePt t="35047" x="6340475" y="1544638"/>
          <p14:tracePt t="35064" x="6367463" y="1544638"/>
          <p14:tracePt t="35266" x="6375400" y="1544638"/>
          <p14:tracePt t="35279" x="6384925" y="1544638"/>
          <p14:tracePt t="35291" x="6411913" y="1544638"/>
          <p14:tracePt t="35304" x="6473825" y="1544638"/>
          <p14:tracePt t="35317" x="6527800" y="1544638"/>
          <p14:tracePt t="35330" x="6608763" y="1544638"/>
          <p14:tracePt t="35347" x="6661150" y="1562100"/>
          <p14:tracePt t="35363" x="6688138" y="1562100"/>
          <p14:tracePt t="35393" x="6688138" y="1571625"/>
          <p14:tracePt t="35405" x="6697663" y="1571625"/>
          <p14:tracePt t="35469" x="6670675" y="1571625"/>
          <p14:tracePt t="35481" x="6626225" y="1571625"/>
          <p14:tracePt t="35495" x="6545263" y="1571625"/>
          <p14:tracePt t="35507" x="6411913" y="1581150"/>
          <p14:tracePt t="35520" x="6286500" y="1581150"/>
          <p14:tracePt t="35532" x="6215063" y="1581150"/>
          <p14:tracePt t="35546" x="6180138" y="1581150"/>
          <p14:tracePt t="35563" x="6161088" y="1581150"/>
          <p14:tracePt t="35580" x="6143625" y="1581150"/>
          <p14:tracePt t="35596" x="6126163" y="1581150"/>
          <p14:tracePt t="35613" x="6116638" y="1581150"/>
          <p14:tracePt t="35630" x="6108700" y="1581150"/>
          <p14:tracePt t="35812" x="6099175" y="1581150"/>
          <p14:tracePt t="35862" x="6089650" y="1581150"/>
          <p14:tracePt t="35888" x="6081713" y="1581150"/>
          <p14:tracePt t="35900" x="6072188" y="1581150"/>
          <p14:tracePt t="35952" x="6062663" y="1581150"/>
          <p14:tracePt t="36981" x="6072188" y="1581150"/>
          <p14:tracePt t="36994" x="6134100" y="1581150"/>
          <p14:tracePt t="37006" x="6429375" y="1581150"/>
          <p14:tracePt t="37019" x="7045325" y="1581150"/>
          <p14:tracePt t="37032" x="7813675" y="1581150"/>
          <p14:tracePt t="37045" x="8277225" y="1581150"/>
          <p14:tracePt t="37060" x="8402638" y="1581150"/>
          <p14:tracePt t="37077" x="8483600" y="1581150"/>
          <p14:tracePt t="37093" x="8528050" y="1581150"/>
          <p14:tracePt t="37110" x="8545513" y="1581150"/>
          <p14:tracePt t="37127" x="8555038" y="1581150"/>
          <p14:tracePt t="37324" x="8545513" y="1581150"/>
          <p14:tracePt t="37337" x="8528050" y="1589088"/>
          <p14:tracePt t="37349" x="8491538" y="1598613"/>
          <p14:tracePt t="37362" x="8412163" y="1608138"/>
          <p14:tracePt t="37376" x="8304213" y="1633538"/>
          <p14:tracePt t="37393" x="8134350" y="1660525"/>
          <p14:tracePt t="37409" x="7991475" y="1679575"/>
          <p14:tracePt t="37426" x="7823200" y="1687513"/>
          <p14:tracePt t="37443" x="7759700" y="1697038"/>
          <p14:tracePt t="37459" x="7732713" y="1697038"/>
          <p14:tracePt t="37476" x="7688263" y="1697038"/>
          <p14:tracePt t="37501" x="7680325" y="1697038"/>
          <p14:tracePt t="37514" x="7670800" y="1697038"/>
          <p14:tracePt t="37845" x="7680325" y="1697038"/>
          <p14:tracePt t="37858" x="7715250" y="1697038"/>
          <p14:tracePt t="37870" x="7804150" y="1687513"/>
          <p14:tracePt t="37883" x="7929563" y="1679575"/>
          <p14:tracePt t="37896" x="8081963" y="1652588"/>
          <p14:tracePt t="37909" x="8180388" y="1643063"/>
          <p14:tracePt t="37925" x="8224838" y="1633538"/>
          <p14:tracePt t="37942" x="8232775" y="1633538"/>
          <p14:tracePt t="37972" x="8242300" y="1633538"/>
          <p14:tracePt t="37997" x="8251825" y="1633538"/>
          <p14:tracePt t="38239" x="8242300" y="1633538"/>
          <p14:tracePt t="38251" x="8224838" y="1633538"/>
          <p14:tracePt t="38264" x="8180388" y="1633538"/>
          <p14:tracePt t="38277" x="8134350" y="1633538"/>
          <p14:tracePt t="38291" x="8072438" y="1633538"/>
          <p14:tracePt t="38308" x="8001000" y="1633538"/>
          <p14:tracePt t="38324" x="7939088" y="1633538"/>
          <p14:tracePt t="38341" x="7858125" y="1633538"/>
          <p14:tracePt t="38358" x="7840663" y="1633538"/>
          <p14:tracePt t="38374" x="7831138" y="1633538"/>
          <p14:tracePt t="38391" x="7804150" y="1633538"/>
          <p14:tracePt t="38407" x="7796213" y="1633538"/>
          <p14:tracePt t="38424" x="7786688" y="1633538"/>
          <p14:tracePt t="38441" x="7777163" y="1633538"/>
          <p14:tracePt t="38457" x="7751763" y="1633538"/>
          <p14:tracePt t="38480" x="7742238" y="1633538"/>
          <p14:tracePt t="38493" x="7724775" y="1633538"/>
          <p14:tracePt t="38518" x="7715250" y="1633538"/>
          <p14:tracePt t="38543" x="7705725" y="1633538"/>
          <p14:tracePt t="38568" x="7697788" y="1633538"/>
          <p14:tracePt t="39547" x="7697788" y="1625600"/>
          <p14:tracePt t="39738" x="7724775" y="1625600"/>
          <p14:tracePt t="39750" x="7777163" y="1625600"/>
          <p14:tracePt t="39763" x="7902575" y="1625600"/>
          <p14:tracePt t="39776" x="8108950" y="1625600"/>
          <p14:tracePt t="39789" x="8439150" y="1679575"/>
          <p14:tracePt t="39805" x="8653463" y="1714500"/>
          <p14:tracePt t="39822" x="8759825" y="1741488"/>
          <p14:tracePt t="39838" x="8823325" y="1758950"/>
          <p14:tracePt t="39855" x="8929688" y="1795463"/>
          <p14:tracePt t="39871" x="8956675" y="1803400"/>
          <p14:tracePt t="39888" x="8983663" y="1812925"/>
          <p14:tracePt t="39905" x="9001125" y="1822450"/>
          <p14:tracePt t="40131" x="9010650" y="1822450"/>
          <p14:tracePt t="40144" x="9018588" y="1822450"/>
          <p14:tracePt t="40157" x="9037638" y="1822450"/>
          <p14:tracePt t="40171" x="9063038" y="1822450"/>
          <p14:tracePt t="40187" x="9099550" y="1822450"/>
          <p14:tracePt t="40204" x="9134475" y="1822450"/>
          <p14:tracePt t="40221" x="9161463" y="1822450"/>
          <p14:tracePt t="40237" x="9170988" y="1822450"/>
          <p14:tracePt t="40254" x="9180513" y="1822450"/>
          <p14:tracePt t="40271" x="9205913" y="1822450"/>
          <p14:tracePt t="40287" x="9232900" y="1822450"/>
          <p14:tracePt t="40304" x="9259888" y="1822450"/>
          <p14:tracePt t="40320" x="9277350" y="1822450"/>
          <p14:tracePt t="40322" x="9286875" y="1822450"/>
          <p14:tracePt t="40337" x="9296400" y="1822450"/>
          <p14:tracePt t="40354" x="9304338" y="1822450"/>
          <p14:tracePt t="40370" x="9313863" y="1822450"/>
          <p14:tracePt t="40411" x="9323388" y="1822450"/>
          <p14:tracePt t="40754" x="9313863" y="1822450"/>
          <p14:tracePt t="40767" x="9286875" y="1822450"/>
          <p14:tracePt t="40779" x="9224963" y="1822450"/>
          <p14:tracePt t="40792" x="9001125" y="1812925"/>
          <p14:tracePt t="40805" x="8402638" y="1758950"/>
          <p14:tracePt t="40821" x="7599363" y="1697038"/>
          <p14:tracePt t="40836" x="6875463" y="1643063"/>
          <p14:tracePt t="40853" x="6608763" y="1643063"/>
          <p14:tracePt t="40869" x="6357938" y="1625600"/>
          <p14:tracePt t="40886" x="6323013" y="1625600"/>
          <p14:tracePt t="40903" x="6303963" y="1625600"/>
          <p14:tracePt t="41110" x="6296025" y="1608138"/>
          <p14:tracePt t="41135" x="6276975" y="1581150"/>
          <p14:tracePt t="41148" x="6269038" y="1544638"/>
          <p14:tracePt t="41161" x="6251575" y="1517650"/>
          <p14:tracePt t="41173" x="6224588" y="1473200"/>
          <p14:tracePt t="41186" x="6197600" y="1428750"/>
          <p14:tracePt t="41203" x="6153150" y="1384300"/>
          <p14:tracePt t="41219" x="6108700" y="1347788"/>
          <p14:tracePt t="41235" x="6054725" y="1312863"/>
          <p14:tracePt t="41252" x="5919788" y="1285875"/>
          <p14:tracePt t="41269" x="5830888" y="1276350"/>
          <p14:tracePt t="41285" x="5724525" y="1276350"/>
          <p14:tracePt t="41303" x="5581650" y="1285875"/>
          <p14:tracePt t="41319" x="5537200" y="1312863"/>
          <p14:tracePt t="41335" x="5518150" y="1330325"/>
          <p14:tracePt t="41352" x="5473700" y="1411288"/>
          <p14:tracePt t="41368" x="5473700" y="1455738"/>
          <p14:tracePt t="41385" x="5465763" y="1517650"/>
          <p14:tracePt t="41402" x="5465763" y="1616075"/>
          <p14:tracePt t="41418" x="5465763" y="1660525"/>
          <p14:tracePt t="41435" x="5483225" y="1714500"/>
          <p14:tracePt t="41452" x="5537200" y="1758950"/>
          <p14:tracePt t="41468" x="5688013" y="1857375"/>
          <p14:tracePt t="41485" x="5795963" y="1884363"/>
          <p14:tracePt t="41501" x="5902325" y="1911350"/>
          <p14:tracePt t="41518" x="6126163" y="1919288"/>
          <p14:tracePt t="41535" x="6197600" y="1919288"/>
          <p14:tracePt t="41552" x="6251575" y="1919288"/>
          <p14:tracePt t="41569" x="6303963" y="1884363"/>
          <p14:tracePt t="41585" x="6348413" y="1847850"/>
          <p14:tracePt t="41601" x="6384925" y="1822450"/>
          <p14:tracePt t="41618" x="6446838" y="1724025"/>
          <p14:tracePt t="41635" x="6456363" y="1643063"/>
          <p14:tracePt t="41651" x="6465888" y="1571625"/>
          <p14:tracePt t="41668" x="6465888" y="1473200"/>
          <p14:tracePt t="41684" x="6429375" y="1428750"/>
          <p14:tracePt t="41701" x="6384925" y="1393825"/>
          <p14:tracePt t="41718" x="6330950" y="1357313"/>
          <p14:tracePt t="41734" x="6170613" y="1312863"/>
          <p14:tracePt t="41751" x="6089650" y="1303338"/>
          <p14:tracePt t="41768" x="6018213" y="1295400"/>
          <p14:tracePt t="41784" x="5911850" y="1295400"/>
          <p14:tracePt t="41801" x="5857875" y="1295400"/>
          <p14:tracePt t="41818" x="5803900" y="1295400"/>
          <p14:tracePt t="41835" x="5697538" y="1347788"/>
          <p14:tracePt t="41851" x="5670550" y="1384300"/>
          <p14:tracePt t="41868" x="5634038" y="1428750"/>
          <p14:tracePt t="41884" x="5599113" y="1509713"/>
          <p14:tracePt t="41901" x="5599113" y="1544638"/>
          <p14:tracePt t="41917" x="5599113" y="1598613"/>
          <p14:tracePt t="41934" x="5599113" y="1625600"/>
          <p14:tracePt t="41951" x="5724525" y="1687513"/>
          <p14:tracePt t="41967" x="5867400" y="1724025"/>
          <p14:tracePt t="41984" x="6010275" y="1751013"/>
          <p14:tracePt t="42001" x="6313488" y="1768475"/>
          <p14:tracePt t="42017" x="6384925" y="1768475"/>
          <p14:tracePt t="42034" x="6402388" y="1768475"/>
          <p14:tracePt t="42050" x="6429375" y="1768475"/>
          <p14:tracePt t="42067" x="6438900" y="1768475"/>
          <p14:tracePt t="42100" x="6438900" y="1751013"/>
          <p14:tracePt t="42113" x="6438900" y="1724025"/>
          <p14:tracePt t="42126" x="6419850" y="1670050"/>
          <p14:tracePt t="42138" x="6348413" y="1581150"/>
          <p14:tracePt t="42151" x="6232525" y="1500188"/>
          <p14:tracePt t="42167" x="6072188" y="1438275"/>
          <p14:tracePt t="42183" x="5919788" y="1393825"/>
          <p14:tracePt t="42200" x="5813425" y="1393825"/>
          <p14:tracePt t="42217" x="5653088" y="1384300"/>
          <p14:tracePt t="42233" x="5626100" y="1384300"/>
          <p14:tracePt t="42250" x="5616575" y="1384300"/>
          <p14:tracePt t="42267" x="5599113" y="1384300"/>
          <p14:tracePt t="42283" x="5589588" y="1384300"/>
          <p14:tracePt t="42300" x="5581650" y="1384300"/>
          <p14:tracePt t="42317" x="5562600" y="1384300"/>
          <p14:tracePt t="42333" x="5545138" y="1384300"/>
          <p14:tracePt t="42350" x="5518150" y="1384300"/>
          <p14:tracePt t="42367" x="5357813" y="1384300"/>
          <p14:tracePt t="42383" x="5251450" y="1384300"/>
          <p14:tracePt t="42400" x="5153025" y="1384300"/>
          <p14:tracePt t="42416" x="5081588" y="1384300"/>
          <p14:tracePt t="42433" x="4946650" y="1384300"/>
          <p14:tracePt t="42450" x="4884738" y="1384300"/>
          <p14:tracePt t="42466" x="4848225" y="1384300"/>
          <p14:tracePt t="42483" x="4776788" y="1384300"/>
          <p14:tracePt t="42500" x="4759325" y="1384300"/>
          <p14:tracePt t="42516" x="4741863" y="1384300"/>
          <p14:tracePt t="42533" x="4687888" y="1384300"/>
          <p14:tracePt t="42549" x="4660900" y="1384300"/>
          <p14:tracePt t="42566" x="4633913" y="1384300"/>
          <p14:tracePt t="42584" x="4608513" y="1357313"/>
          <p14:tracePt t="42599" x="4581525" y="1339850"/>
          <p14:tracePt t="42616" x="4572000" y="1330325"/>
          <p14:tracePt t="42633" x="4554538" y="1322388"/>
          <p14:tracePt t="42649" x="4545013" y="1322388"/>
          <p14:tracePt t="43091" x="4554538" y="1322388"/>
          <p14:tracePt t="43103" x="4625975" y="1322388"/>
          <p14:tracePt t="43116" x="4956175" y="1322388"/>
          <p14:tracePt t="43130" x="5653088" y="1330325"/>
          <p14:tracePt t="43142" x="6572250" y="1393825"/>
          <p14:tracePt t="43155" x="7296150" y="1490663"/>
          <p14:tracePt t="43167" x="7661275" y="1554163"/>
          <p14:tracePt t="43182" x="8081963" y="1643063"/>
          <p14:tracePt t="43198" x="8348663" y="1714500"/>
          <p14:tracePt t="43215" x="8510588" y="1776413"/>
          <p14:tracePt t="43232" x="8680450" y="1874838"/>
          <p14:tracePt t="43248" x="8705850" y="1893888"/>
          <p14:tracePt t="43447" x="8715375" y="1893888"/>
          <p14:tracePt t="43460" x="8732838" y="1893888"/>
          <p14:tracePt t="43472" x="8804275" y="1893888"/>
          <p14:tracePt t="43485" x="8885238" y="1893888"/>
          <p14:tracePt t="43498" x="9001125" y="1901825"/>
          <p14:tracePt t="43514" x="9072563" y="1911350"/>
          <p14:tracePt t="43531" x="9109075" y="1911350"/>
          <p14:tracePt t="43548" x="9117013" y="1911350"/>
          <p14:tracePt t="43564" x="9126538" y="1911350"/>
          <p14:tracePt t="43581" x="9126538" y="1919288"/>
          <p14:tracePt t="43598" x="9134475" y="1919288"/>
          <p14:tracePt t="43614" x="9134475" y="1893888"/>
          <p14:tracePt t="43631" x="9144000" y="1874838"/>
          <p14:tracePt t="43647" x="9144000" y="1839913"/>
          <p14:tracePt t="43664" x="9144000" y="1785938"/>
          <p14:tracePt t="43681" x="9144000" y="1758950"/>
          <p14:tracePt t="43697" x="9144000" y="1741488"/>
          <p14:tracePt t="43714" x="9144000" y="1704975"/>
          <p14:tracePt t="43731" x="9144000" y="1697038"/>
          <p14:tracePt t="43747" x="9144000" y="1687513"/>
          <p14:tracePt t="43765" x="9144000" y="1679575"/>
          <p14:tracePt t="43815" x="9153525" y="1679575"/>
          <p14:tracePt t="43840" x="9153525" y="1660525"/>
          <p14:tracePt t="43853" x="9170988" y="1660525"/>
          <p14:tracePt t="43865" x="9188450" y="1652588"/>
          <p14:tracePt t="43878" x="9215438" y="1633538"/>
          <p14:tracePt t="43891" x="9259888" y="1616075"/>
          <p14:tracePt t="43903" x="9296400" y="1616075"/>
          <p14:tracePt t="43916" x="9340850" y="1598613"/>
          <p14:tracePt t="43930" x="9348788" y="1589088"/>
          <p14:tracePt t="43947" x="9367838" y="1589088"/>
          <p14:tracePt t="43963" x="9375775" y="1589088"/>
          <p14:tracePt t="43992" x="9385300" y="1589088"/>
          <p14:tracePt t="44247" x="9402763" y="1589088"/>
          <p14:tracePt t="44260" x="9447213" y="1589088"/>
          <p14:tracePt t="44272" x="9563100" y="1589088"/>
          <p14:tracePt t="44285" x="9705975" y="1589088"/>
          <p14:tracePt t="44298" x="9848850" y="1616075"/>
          <p14:tracePt t="44313" x="9939338" y="1625600"/>
          <p14:tracePt t="44329" x="9983788" y="1625600"/>
          <p14:tracePt t="44346" x="10010775" y="1625600"/>
          <p14:tracePt t="44363" x="10018713" y="1625600"/>
          <p14:tracePt t="44379" x="10028238" y="1625600"/>
          <p14:tracePt t="44396" x="10028238" y="1633538"/>
          <p14:tracePt t="44413" x="10037763" y="1643063"/>
          <p14:tracePt t="44539" x="10045700" y="1643063"/>
          <p14:tracePt t="44869" x="10037763" y="1643063"/>
          <p14:tracePt t="44882" x="9991725" y="1643063"/>
          <p14:tracePt t="44895" x="9875838" y="1643063"/>
          <p14:tracePt t="44907" x="9680575" y="1643063"/>
          <p14:tracePt t="44920" x="9304338" y="1643063"/>
          <p14:tracePt t="44932" x="8956675" y="1652588"/>
          <p14:tracePt t="44946" x="8732838" y="1652588"/>
          <p14:tracePt t="44962" x="8528050" y="1652588"/>
          <p14:tracePt t="44978" x="8429625" y="1652588"/>
          <p14:tracePt t="44995" x="8348663" y="1652588"/>
          <p14:tracePt t="45012" x="8170863" y="1625600"/>
          <p14:tracePt t="45028" x="8116888" y="1616075"/>
          <p14:tracePt t="45045" x="8081963" y="1598613"/>
          <p14:tracePt t="45061" x="7991475" y="1571625"/>
          <p14:tracePt t="45078" x="7947025" y="1562100"/>
          <p14:tracePt t="45095" x="7894638" y="1544638"/>
          <p14:tracePt t="45111" x="7813675" y="1517650"/>
          <p14:tracePt t="45128" x="7769225" y="1509713"/>
          <p14:tracePt t="45144" x="7751763" y="1500188"/>
          <p14:tracePt t="45162" x="7715250" y="1500188"/>
          <p14:tracePt t="45178" x="7705725" y="1490663"/>
          <p14:tracePt t="45194" x="7697788" y="1490663"/>
          <p14:tracePt t="45211" x="7680325" y="1482725"/>
          <p14:tracePt t="45212" x="7670800" y="1482725"/>
          <p14:tracePt t="45228" x="7661275" y="1482725"/>
          <p14:tracePt t="45244" x="7653338" y="1482725"/>
          <p14:tracePt t="45261" x="7643813" y="1482725"/>
          <p14:tracePt t="45277" x="7634288" y="1482725"/>
          <p14:tracePt t="45352" x="7653338" y="1482725"/>
          <p14:tracePt t="45364" x="7670800" y="1482725"/>
          <p14:tracePt t="45377" x="7705725" y="1490663"/>
          <p14:tracePt t="45390" x="7751763" y="1500188"/>
          <p14:tracePt t="45403" x="7777163" y="1509713"/>
          <p14:tracePt t="45415" x="7804150" y="1509713"/>
          <p14:tracePt t="45428" x="7823200" y="1517650"/>
          <p14:tracePt t="45444" x="7875588" y="1527175"/>
          <p14:tracePt t="45461" x="7912100" y="1527175"/>
          <p14:tracePt t="45477" x="7974013" y="1527175"/>
          <p14:tracePt t="45494" x="8062913" y="1527175"/>
          <p14:tracePt t="45510" x="8081963" y="1527175"/>
          <p14:tracePt t="45527" x="8099425" y="1527175"/>
          <p14:tracePt t="45544" x="8108950" y="1527175"/>
          <p14:tracePt t="45560" x="8126413" y="1527175"/>
          <p14:tracePt t="45580" x="8143875" y="1517650"/>
          <p14:tracePt t="45594" x="8170863" y="1509713"/>
          <p14:tracePt t="45610" x="8197850" y="1490663"/>
          <p14:tracePt t="45627" x="8205788" y="1490663"/>
          <p14:tracePt t="45644" x="8215313" y="1482725"/>
          <p14:tracePt t="45660" x="8224838" y="1482725"/>
          <p14:tracePt t="45677" x="8232775" y="1482725"/>
          <p14:tracePt t="45694" x="8402638" y="1473200"/>
          <p14:tracePt t="45710" x="8582025" y="1473200"/>
          <p14:tracePt t="45727" x="8885238" y="1473200"/>
          <p14:tracePt t="45744" x="9126538" y="1473200"/>
          <p14:tracePt t="45760" x="9447213" y="1500188"/>
          <p14:tracePt t="45777" x="9537700" y="1517650"/>
          <p14:tracePt t="45793" x="9599613" y="1536700"/>
          <p14:tracePt t="45810" x="9742488" y="1581150"/>
          <p14:tracePt t="45826" x="9769475" y="1598613"/>
          <p14:tracePt t="45843" x="9796463" y="1608138"/>
          <p14:tracePt t="45860" x="9813925" y="1616075"/>
          <p14:tracePt t="46050" x="9823450" y="1616075"/>
          <p14:tracePt t="46063" x="9831388" y="1616075"/>
          <p14:tracePt t="46075" x="9858375" y="1616075"/>
          <p14:tracePt t="46088" x="9929813" y="1616075"/>
          <p14:tracePt t="46101" x="10063163" y="1616075"/>
          <p14:tracePt t="46113" x="10233025" y="1616075"/>
          <p14:tracePt t="46126" x="10348913" y="1616075"/>
          <p14:tracePt t="46143" x="10429875" y="1625600"/>
          <p14:tracePt t="46159" x="10483850" y="1633538"/>
          <p14:tracePt t="46176" x="10555288" y="1670050"/>
          <p14:tracePt t="46193" x="10572750" y="1687513"/>
          <p14:tracePt t="46209" x="10599738" y="1704975"/>
          <p14:tracePt t="46226" x="10609263" y="1724025"/>
          <p14:tracePt t="46243" x="10617200" y="1741488"/>
          <p14:tracePt t="46265" x="10617200" y="1751013"/>
          <p14:tracePt t="46291" x="10617200" y="1758950"/>
          <p14:tracePt t="46303" x="10590213" y="1758950"/>
          <p14:tracePt t="46317" x="10528300" y="1768475"/>
          <p14:tracePt t="46329" x="10340975" y="1768475"/>
          <p14:tracePt t="46343" x="9966325" y="1795463"/>
          <p14:tracePt t="46359" x="9491663" y="1795463"/>
          <p14:tracePt t="46375" x="9090025" y="1812925"/>
          <p14:tracePt t="46393" x="8653463" y="1857375"/>
          <p14:tracePt t="46409" x="8483600" y="1874838"/>
          <p14:tracePt t="46425" x="8402638" y="1884363"/>
          <p14:tracePt t="46442" x="8340725" y="1911350"/>
          <p14:tracePt t="46459" x="8323263" y="1911350"/>
          <p14:tracePt t="46634" x="8296275" y="1911350"/>
          <p14:tracePt t="46646" x="8242300" y="1911350"/>
          <p14:tracePt t="46659" x="8108950" y="1911350"/>
          <p14:tracePt t="46672" x="7867650" y="1911350"/>
          <p14:tracePt t="46684" x="7518400" y="1911350"/>
          <p14:tracePt t="46697" x="7296150" y="1911350"/>
          <p14:tracePt t="46710" x="7188200" y="1911350"/>
          <p14:tracePt t="46725" x="7089775" y="1911350"/>
          <p14:tracePt t="46741" x="7037388" y="1911350"/>
          <p14:tracePt t="46758" x="7010400" y="1911350"/>
          <p14:tracePt t="46775" x="6991350" y="1911350"/>
          <p14:tracePt t="47536" x="7027863" y="1911350"/>
          <p14:tracePt t="47549" x="7089775" y="1928813"/>
          <p14:tracePt t="47561" x="7180263" y="1946275"/>
          <p14:tracePt t="47574" x="7251700" y="1982788"/>
          <p14:tracePt t="47590" x="7304088" y="1990725"/>
          <p14:tracePt t="47607" x="7323138" y="1990725"/>
          <p14:tracePt t="47623" x="7331075" y="1990725"/>
          <p14:tracePt t="48121" x="7348538" y="1990725"/>
          <p14:tracePt t="48133" x="7367588" y="1990725"/>
          <p14:tracePt t="48146" x="7402513" y="1990725"/>
          <p14:tracePt t="48159" x="7473950" y="1990725"/>
          <p14:tracePt t="48172" x="7572375" y="1990725"/>
          <p14:tracePt t="48189" x="7670800" y="1990725"/>
          <p14:tracePt t="48205" x="7769225" y="1990725"/>
          <p14:tracePt t="48222" x="7867650" y="1990725"/>
          <p14:tracePt t="48239" x="7894638" y="1990725"/>
          <p14:tracePt t="48255" x="7902575" y="2000250"/>
          <p14:tracePt t="48272" x="7920038" y="2000250"/>
          <p14:tracePt t="48288" x="7929563" y="2000250"/>
          <p14:tracePt t="48604" x="7939088" y="2000250"/>
          <p14:tracePt t="48616" x="7956550" y="2000250"/>
          <p14:tracePt t="48629" x="7991475" y="2009775"/>
          <p14:tracePt t="48642" x="8116888" y="2054225"/>
          <p14:tracePt t="48655" x="8348663" y="2133600"/>
          <p14:tracePt t="48671" x="8715375" y="2241550"/>
          <p14:tracePt t="48688" x="8991600" y="2312988"/>
          <p14:tracePt t="48705" x="9205913" y="2384425"/>
          <p14:tracePt t="48721" x="9269413" y="2401888"/>
          <p14:tracePt t="48738" x="9296400" y="2401888"/>
          <p14:tracePt t="48754" x="9313863" y="2411413"/>
          <p14:tracePt t="48771" x="9323388" y="2419350"/>
          <p14:tracePt t="51958" x="9331325" y="2419350"/>
          <p14:tracePt t="51971" x="9348788" y="2419350"/>
          <p14:tracePt t="51984" x="9412288" y="2419350"/>
          <p14:tracePt t="51996" x="9563100" y="2419350"/>
          <p14:tracePt t="52009" x="9813925" y="2419350"/>
          <p14:tracePt t="52022" x="10082213" y="2419350"/>
          <p14:tracePt t="52035" x="10215563" y="2419350"/>
          <p14:tracePt t="52048" x="10313988" y="2419350"/>
          <p14:tracePt t="52065" x="10375900" y="2419350"/>
          <p14:tracePt t="52081" x="10412413" y="2419350"/>
          <p14:tracePt t="52098" x="10429875" y="2419350"/>
          <p14:tracePt t="52114" x="10439400" y="2419350"/>
          <p14:tracePt t="52149" x="10447338" y="2419350"/>
          <p14:tracePt t="52212" x="10429875" y="2419350"/>
          <p14:tracePt t="52225" x="10402888" y="2419350"/>
          <p14:tracePt t="52238" x="10358438" y="2419350"/>
          <p14:tracePt t="52250" x="10287000" y="2419350"/>
          <p14:tracePt t="52264" x="10171113" y="2428875"/>
          <p14:tracePt t="52281" x="10028238" y="2428875"/>
          <p14:tracePt t="52298" x="9894888" y="2438400"/>
          <p14:tracePt t="52314" x="9653588" y="2455863"/>
          <p14:tracePt t="52331" x="9555163" y="2482850"/>
          <p14:tracePt t="52347" x="9474200" y="2500313"/>
          <p14:tracePt t="52708" x="9466263" y="2500313"/>
          <p14:tracePt t="52721" x="9447213" y="2500313"/>
          <p14:tracePt t="52733" x="9367838" y="2500313"/>
          <p14:tracePt t="52747" x="9269413" y="2500313"/>
          <p14:tracePt t="52763" x="9099550" y="2509838"/>
          <p14:tracePt t="52780" x="8966200" y="2517775"/>
          <p14:tracePt t="52797" x="8796338" y="2517775"/>
          <p14:tracePt t="52813" x="8759825" y="2517775"/>
          <p14:tracePt t="52830" x="8742363" y="2517775"/>
          <p14:tracePt t="52846" x="8724900" y="2517775"/>
          <p14:tracePt t="52863" x="8680450" y="2517775"/>
          <p14:tracePt t="52880" x="8661400" y="2517775"/>
          <p14:tracePt t="52896" x="8626475" y="2517775"/>
          <p14:tracePt t="52913" x="8528050" y="2517775"/>
          <p14:tracePt t="52930" x="8439150" y="2517775"/>
          <p14:tracePt t="52946" x="8358188" y="2517775"/>
          <p14:tracePt t="52963" x="8143875" y="2517775"/>
          <p14:tracePt t="52980" x="8018463" y="2517775"/>
          <p14:tracePt t="52996" x="7894638" y="2517775"/>
          <p14:tracePt t="53013" x="7680325" y="2517775"/>
          <p14:tracePt t="53029" x="7599363" y="2517775"/>
          <p14:tracePt t="53046" x="7527925" y="2527300"/>
          <p14:tracePt t="53063" x="7473950" y="2544763"/>
          <p14:tracePt t="53079" x="7466013" y="2544763"/>
          <p14:tracePt t="53096" x="7456488" y="2544763"/>
          <p14:tracePt t="53356" x="7439025" y="2544763"/>
          <p14:tracePt t="53368" x="7419975" y="2544763"/>
          <p14:tracePt t="53381" x="7375525" y="2544763"/>
          <p14:tracePt t="53395" x="7277100" y="2544763"/>
          <p14:tracePt t="53412" x="7126288" y="2544763"/>
          <p14:tracePt t="53429" x="6902450" y="2544763"/>
          <p14:tracePt t="53446" x="6527800" y="2544763"/>
          <p14:tracePt t="53462" x="6411913" y="2544763"/>
          <p14:tracePt t="53479" x="6323013" y="2544763"/>
          <p14:tracePt t="53496" x="6232525" y="2544763"/>
          <p14:tracePt t="53512" x="6205538" y="2554288"/>
          <p14:tracePt t="53529" x="6188075" y="2554288"/>
          <p14:tracePt t="53545" x="6170613" y="2562225"/>
          <p14:tracePt t="53562" x="6153150" y="2571750"/>
          <p14:tracePt t="54869" x="6153150" y="2581275"/>
          <p14:tracePt t="54881" x="6188075" y="2616200"/>
          <p14:tracePt t="54894" x="6251575" y="2660650"/>
          <p14:tracePt t="54907" x="6357938" y="2751138"/>
          <p14:tracePt t="54919" x="6510338" y="2847975"/>
          <p14:tracePt t="54932" x="6670675" y="2982913"/>
          <p14:tracePt t="54945" x="6796088" y="3071813"/>
          <p14:tracePt t="54959" x="6919913" y="3170238"/>
          <p14:tracePt t="54976" x="7027863" y="3241675"/>
          <p14:tracePt t="54992" x="7108825" y="3286125"/>
          <p14:tracePt t="55009" x="7242175" y="3367088"/>
          <p14:tracePt t="55026" x="7304088" y="3402013"/>
          <p14:tracePt t="55042" x="7385050" y="3438525"/>
          <p14:tracePt t="55059" x="7473950" y="3490913"/>
          <p14:tracePt t="56623" x="7483475" y="3500438"/>
          <p14:tracePt t="56635" x="7500938" y="3500438"/>
          <p14:tracePt t="56648" x="7545388" y="3527425"/>
          <p14:tracePt t="56661" x="7608888" y="3562350"/>
          <p14:tracePt t="56674" x="7715250" y="3625850"/>
          <p14:tracePt t="56689" x="7786688" y="3679825"/>
          <p14:tracePt t="56706" x="7858125" y="3732213"/>
          <p14:tracePt t="56722" x="7902575" y="3786188"/>
          <p14:tracePt t="56739" x="7974013" y="3867150"/>
          <p14:tracePt t="56755" x="7991475" y="3884613"/>
          <p14:tracePt t="56772" x="8018463" y="3911600"/>
          <p14:tracePt t="62189" x="7974013" y="3902075"/>
          <p14:tracePt t="62202" x="7786688" y="3786188"/>
          <p14:tracePt t="62215" x="7348538" y="3562350"/>
          <p14:tracePt t="62229" x="6796088" y="3295650"/>
          <p14:tracePt t="62245" x="6340475" y="3116263"/>
          <p14:tracePt t="62262" x="6089650" y="3044825"/>
          <p14:tracePt t="62279" x="5715000" y="2990850"/>
          <p14:tracePt t="62295" x="5599113" y="2973388"/>
          <p14:tracePt t="62311" x="5483225" y="2973388"/>
          <p14:tracePt t="62329" x="5268913" y="2982913"/>
          <p14:tracePt t="62345" x="5197475" y="3044825"/>
          <p14:tracePt t="62362" x="5143500" y="3108325"/>
          <p14:tracePt t="62378" x="5108575" y="3205163"/>
          <p14:tracePt t="62395" x="5089525" y="3348038"/>
          <p14:tracePt t="62411" x="5089525" y="3419475"/>
          <p14:tracePt t="62428" x="5099050" y="3482975"/>
          <p14:tracePt t="62445" x="5259388" y="3633788"/>
          <p14:tracePt t="62461" x="5411788" y="3687763"/>
          <p14:tracePt t="62478" x="5537200" y="3724275"/>
          <p14:tracePt t="62495" x="5884863" y="3741738"/>
          <p14:tracePt t="62511" x="6045200" y="3732213"/>
          <p14:tracePt t="62528" x="6188075" y="3660775"/>
          <p14:tracePt t="62545" x="6348413" y="3490913"/>
          <p14:tracePt t="62561" x="6384925" y="3384550"/>
          <p14:tracePt t="62578" x="6429375" y="3241675"/>
          <p14:tracePt t="62594" x="6446838" y="3081338"/>
          <p14:tracePt t="62611" x="6276975" y="2759075"/>
          <p14:tracePt t="62628" x="6010275" y="2562225"/>
          <p14:tracePt t="62644" x="5688013" y="2384425"/>
          <p14:tracePt t="62647" x="5251450" y="2276475"/>
          <p14:tracePt t="62661" x="4902200" y="2197100"/>
          <p14:tracePt t="62678" x="4527550" y="2179638"/>
          <p14:tracePt t="62694" x="4303713" y="2179638"/>
          <p14:tracePt t="62711" x="4010025" y="2179638"/>
          <p14:tracePt t="62727" x="3929063" y="2197100"/>
          <p14:tracePt t="62744" x="3875088" y="2232025"/>
          <p14:tracePt t="62761" x="3795713" y="2357438"/>
          <p14:tracePt t="62777" x="3795713" y="2401888"/>
          <p14:tracePt t="62794" x="3795713" y="2482850"/>
          <p14:tracePt t="62811" x="3894138" y="2697163"/>
          <p14:tracePt t="62827" x="4037013" y="2840038"/>
          <p14:tracePt t="62844" x="4303713" y="3000375"/>
          <p14:tracePt t="62860" x="4633913" y="3170238"/>
          <p14:tracePt t="62877" x="5375275" y="3490913"/>
          <p14:tracePt t="62894" x="5732463" y="3633788"/>
          <p14:tracePt t="62910" x="6037263" y="3759200"/>
          <p14:tracePt t="62927" x="6429375" y="3840163"/>
          <p14:tracePt t="62944" x="6527800" y="3848100"/>
          <p14:tracePt t="62960" x="6599238" y="3857625"/>
          <p14:tracePt t="62977" x="6643688" y="3857625"/>
          <p14:tracePt t="63192" x="6653213" y="3857625"/>
          <p14:tracePt t="63205" x="6680200" y="3857625"/>
          <p14:tracePt t="63217" x="6804025" y="3857625"/>
          <p14:tracePt t="63230" x="7232650" y="3875088"/>
          <p14:tracePt t="63244" x="7929563" y="3929063"/>
          <p14:tracePt t="63260" x="8653463" y="3965575"/>
          <p14:tracePt t="63276" x="9180513" y="4027488"/>
          <p14:tracePt t="63293" x="9947275" y="4037013"/>
          <p14:tracePt t="63310" x="10225088" y="4037013"/>
          <p14:tracePt t="63326" x="10375900" y="4037013"/>
          <p14:tracePt t="63343" x="10528300" y="4037013"/>
          <p14:tracePt t="63359" x="10661650" y="4027488"/>
          <p14:tracePt t="63376" x="10688638" y="4027488"/>
          <p14:tracePt t="63393" x="10698163" y="4010025"/>
          <p14:tracePt t="63409" x="10706100" y="4000500"/>
          <p14:tracePt t="63433" x="10706100" y="3990975"/>
          <p14:tracePt t="63471" x="10671175" y="3973513"/>
          <p14:tracePt t="63484" x="10582275" y="3956050"/>
          <p14:tracePt t="63497" x="10456863" y="3938588"/>
          <p14:tracePt t="63510" x="10340975" y="3919538"/>
          <p14:tracePt t="63526" x="10252075" y="3894138"/>
          <p14:tracePt t="63543" x="10215563" y="3894138"/>
          <p14:tracePt t="63560" x="10188575" y="3884613"/>
          <p14:tracePt t="63576" x="10180638" y="3884613"/>
          <p14:tracePt t="63598" x="10171113" y="3884613"/>
          <p14:tracePt t="63941" x="10171113" y="3875088"/>
          <p14:tracePt t="63954" x="10171113" y="3857625"/>
          <p14:tracePt t="63967" x="10171113" y="3830638"/>
          <p14:tracePt t="63979" x="10161588" y="3759200"/>
          <p14:tracePt t="63992" x="10153650" y="3660775"/>
          <p14:tracePt t="64008" x="10144125" y="3554413"/>
          <p14:tracePt t="64025" x="10134600" y="3490913"/>
          <p14:tracePt t="64042" x="10134600" y="3465513"/>
          <p14:tracePt t="64058" x="10134600" y="3438525"/>
          <p14:tracePt t="64075" x="10134600" y="3429000"/>
          <p14:tracePt t="64119" x="10134600" y="3419475"/>
          <p14:tracePt t="64297" x="10144125" y="3419475"/>
          <p14:tracePt t="64310" x="10161588" y="3411538"/>
          <p14:tracePt t="64322" x="10180638" y="3402013"/>
          <p14:tracePt t="64335" x="10206038" y="3402013"/>
          <p14:tracePt t="64348" x="10233025" y="3394075"/>
          <p14:tracePt t="64360" x="10252075" y="3394075"/>
          <p14:tracePt t="64375" x="10277475" y="3394075"/>
          <p14:tracePt t="64391" x="10296525" y="3394075"/>
          <p14:tracePt t="64411" x="10304463" y="3394075"/>
          <p14:tracePt t="64450" x="10313988" y="3394075"/>
          <p14:tracePt t="64513" x="10313988" y="3384550"/>
          <p14:tracePt t="64729" x="10313988" y="3375025"/>
          <p14:tracePt t="64831" x="10313988" y="3367088"/>
          <p14:tracePt t="65187" x="10313988" y="3357563"/>
          <p14:tracePt t="65212" x="10287000" y="3357563"/>
          <p14:tracePt t="65225" x="10242550" y="3340100"/>
          <p14:tracePt t="65237" x="10144125" y="3322638"/>
          <p14:tracePt t="65250" x="9983788" y="3286125"/>
          <p14:tracePt t="65263" x="9769475" y="3259138"/>
          <p14:tracePt t="65275" x="9634538" y="3241675"/>
          <p14:tracePt t="65289" x="9545638" y="3232150"/>
          <p14:tracePt t="65306" x="9483725" y="3214688"/>
          <p14:tracePt t="65322" x="9429750" y="3205163"/>
          <p14:tracePt t="65339" x="9348788" y="3187700"/>
          <p14:tracePt t="65356" x="9323388" y="3179763"/>
          <p14:tracePt t="65372" x="9313863" y="3179763"/>
          <p14:tracePt t="65390" x="9304338" y="3179763"/>
          <p14:tracePt t="65406" x="9296400" y="3179763"/>
          <p14:tracePt t="65427" x="9286875" y="3179763"/>
          <p14:tracePt t="65441" x="9286875" y="3170238"/>
          <p14:tracePt t="65516" x="9269413" y="3170238"/>
          <p14:tracePt t="65529" x="9251950" y="3170238"/>
          <p14:tracePt t="65542" x="9224963" y="3170238"/>
          <p14:tracePt t="65556" x="9170988" y="3170238"/>
          <p14:tracePt t="65572" x="9090025" y="3170238"/>
          <p14:tracePt t="65589" x="8991600" y="3170238"/>
          <p14:tracePt t="65606" x="8777288" y="3170238"/>
          <p14:tracePt t="65622" x="8661400" y="3170238"/>
          <p14:tracePt t="65638" x="8545513" y="3170238"/>
          <p14:tracePt t="65655" x="8447088" y="3170238"/>
          <p14:tracePt t="65672" x="8296275" y="3197225"/>
          <p14:tracePt t="65689" x="8232775" y="3214688"/>
          <p14:tracePt t="65705" x="8170863" y="3224213"/>
          <p14:tracePt t="65722" x="8089900" y="3241675"/>
          <p14:tracePt t="65738" x="8054975" y="3241675"/>
          <p14:tracePt t="65755" x="8045450" y="3241675"/>
          <p14:tracePt t="65772" x="8027988" y="3241675"/>
          <p14:tracePt t="66063" x="8018463" y="3241675"/>
          <p14:tracePt t="66088" x="8001000" y="3241675"/>
          <p14:tracePt t="66101" x="7956550" y="3241675"/>
          <p14:tracePt t="66113" x="7912100" y="3241675"/>
          <p14:tracePt t="66126" x="7813675" y="3241675"/>
          <p14:tracePt t="66140" x="7697788" y="3241675"/>
          <p14:tracePt t="66154" x="7581900" y="3241675"/>
          <p14:tracePt t="66171" x="7500938" y="3241675"/>
          <p14:tracePt t="66188" x="7429500" y="3241675"/>
          <p14:tracePt t="66190" x="7348538" y="3241675"/>
          <p14:tracePt t="66204" x="7286625" y="3241675"/>
          <p14:tracePt t="66221" x="7232650" y="3241675"/>
          <p14:tracePt t="66237" x="7170738" y="3241675"/>
          <p14:tracePt t="66254" x="7089775" y="3241675"/>
          <p14:tracePt t="66271" x="7045325" y="3241675"/>
          <p14:tracePt t="66287" x="6983413" y="3241675"/>
          <p14:tracePt t="66304" x="6858000" y="3251200"/>
          <p14:tracePt t="66321" x="6804025" y="3259138"/>
          <p14:tracePt t="66338" x="6769100" y="3268663"/>
          <p14:tracePt t="66354" x="6680200" y="3303588"/>
          <p14:tracePt t="66370" x="6661150" y="3313113"/>
          <p14:tracePt t="66387" x="6626225" y="3322638"/>
          <p14:tracePt t="66404" x="6608763" y="3330575"/>
          <p14:tracePt t="66420" x="6562725" y="3340100"/>
          <p14:tracePt t="66437" x="6554788" y="3348038"/>
          <p14:tracePt t="66454" x="6545263" y="3348038"/>
          <p14:tracePt t="66471" x="6527800" y="3348038"/>
          <p14:tracePt t="66487" x="6500813" y="3348038"/>
          <p14:tracePt t="66503" x="6491288" y="3348038"/>
          <p14:tracePt t="66520" x="6465888" y="3348038"/>
          <p14:tracePt t="66538" x="6438900" y="3348038"/>
          <p14:tracePt t="66553" x="6411913" y="3348038"/>
          <p14:tracePt t="66570" x="6357938" y="3348038"/>
          <p14:tracePt t="66587" x="6323013" y="3348038"/>
          <p14:tracePt t="66603" x="6276975" y="3357563"/>
          <p14:tracePt t="66620" x="6251575" y="3357563"/>
          <p14:tracePt t="66620" x="6242050" y="3357563"/>
          <p14:tracePt t="66637" x="6232525" y="3357563"/>
          <p14:tracePt t="66653" x="6215063" y="3357563"/>
          <p14:tracePt t="66938" x="6224588" y="3357563"/>
          <p14:tracePt t="66951" x="6259513" y="3357563"/>
          <p14:tracePt t="66964" x="6323013" y="3357563"/>
          <p14:tracePt t="66976" x="6411913" y="3357563"/>
          <p14:tracePt t="66989" x="6510338" y="3357563"/>
          <p14:tracePt t="67003" x="6589713" y="3357563"/>
          <p14:tracePt t="67019" x="6688138" y="3357563"/>
          <p14:tracePt t="67036" x="6751638" y="3357563"/>
          <p14:tracePt t="67053" x="6813550" y="3357563"/>
          <p14:tracePt t="67069" x="6831013" y="3357563"/>
          <p14:tracePt t="67103" x="6840538" y="3357563"/>
          <p14:tracePt t="67344" x="6840538" y="3348038"/>
          <p14:tracePt t="68666" x="6848475" y="3348038"/>
          <p14:tracePt t="69441" x="6858000" y="3348038"/>
          <p14:tracePt t="69454" x="6902450" y="3348038"/>
          <p14:tracePt t="69467" x="7027863" y="3348038"/>
          <p14:tracePt t="69482" x="7286625" y="3357563"/>
          <p14:tracePt t="69498" x="7670800" y="3394075"/>
          <p14:tracePt t="69515" x="7939088" y="3446463"/>
          <p14:tracePt t="69533" x="8062913" y="3465513"/>
          <p14:tracePt t="69548" x="8099425" y="3482975"/>
          <p14:tracePt t="69565" x="8126413" y="3482975"/>
          <p14:tracePt t="69581" x="8170863" y="3500438"/>
          <p14:tracePt t="69849" x="8180388" y="3500438"/>
          <p14:tracePt t="69860" x="8205788" y="3500438"/>
          <p14:tracePt t="69873" x="8304213" y="3509963"/>
          <p14:tracePt t="69885" x="8528050" y="3536950"/>
          <p14:tracePt t="69900" x="8920163" y="3598863"/>
          <p14:tracePt t="69916" x="9277350" y="3652838"/>
          <p14:tracePt t="69933" x="9528175" y="3660775"/>
          <p14:tracePt t="69950" x="9885363" y="3714750"/>
          <p14:tracePt t="69966" x="10018713" y="3732213"/>
          <p14:tracePt t="69984" x="10109200" y="3732213"/>
          <p14:tracePt t="70001" x="10233025" y="3751263"/>
          <p14:tracePt t="70018" x="10269538" y="3751263"/>
          <p14:tracePt t="70034" x="10296525" y="3751263"/>
          <p14:tracePt t="70047" x="10323513" y="3751263"/>
          <p14:tracePt t="70067" x="10348913" y="3751263"/>
          <p14:tracePt t="70085" x="10358438" y="3751263"/>
          <p14:tracePt t="70102" x="10367963" y="3751263"/>
          <p14:tracePt t="70127" x="10375900" y="3751263"/>
          <p14:tracePt t="70166" x="10385425" y="3751263"/>
          <p14:tracePt t="70421" x="10375900" y="3732213"/>
          <p14:tracePt t="70432" x="10340975" y="3724275"/>
          <p14:tracePt t="70446" x="10313988" y="3697288"/>
          <p14:tracePt t="70479" x="10144125" y="3625850"/>
          <p14:tracePt t="70499" x="9956800" y="3581400"/>
          <p14:tracePt t="70512" x="9858375" y="3544888"/>
          <p14:tracePt t="70529" x="9796463" y="3544888"/>
          <p14:tracePt t="70546" x="9688513" y="3536950"/>
          <p14:tracePt t="70562" x="9644063" y="3536950"/>
          <p14:tracePt t="70579" x="9609138" y="3527425"/>
          <p14:tracePt t="70596" x="9563100" y="3527425"/>
          <p14:tracePt t="70612" x="9545638" y="3527425"/>
          <p14:tracePt t="70629" x="9537700" y="3527425"/>
          <p14:tracePt t="70645" x="9528175" y="3527425"/>
          <p14:tracePt t="70662" x="9518650" y="3527425"/>
          <p14:tracePt t="70698" x="9510713" y="3527425"/>
          <p14:tracePt t="70736" x="9501188" y="3527425"/>
          <p14:tracePt t="70761" x="9491663" y="3527425"/>
          <p14:tracePt t="70774" x="9474200" y="3527425"/>
          <p14:tracePt t="70787" x="9466263" y="3527425"/>
          <p14:tracePt t="70799" x="9456738" y="3527425"/>
          <p14:tracePt t="70813" x="9429750" y="3527425"/>
          <p14:tracePt t="70829" x="9402763" y="3527425"/>
          <p14:tracePt t="70845" x="9367838" y="3527425"/>
          <p14:tracePt t="70862" x="9331325" y="3527425"/>
          <p14:tracePt t="70879" x="9269413" y="3527425"/>
          <p14:tracePt t="70895" x="9251950" y="3527425"/>
          <p14:tracePt t="70912" x="9224963" y="3527425"/>
          <p14:tracePt t="70928" x="9205913" y="3527425"/>
          <p14:tracePt t="70945" x="9197975" y="3527425"/>
          <p14:tracePt t="70962" x="9188450" y="3527425"/>
          <p14:tracePt t="71256" x="9180513" y="3527425"/>
          <p14:tracePt t="71269" x="9170988" y="3527425"/>
          <p14:tracePt t="71282" x="9153525" y="3527425"/>
          <p14:tracePt t="71295" x="9109075" y="3527425"/>
          <p14:tracePt t="71312" x="9055100" y="3527425"/>
          <p14:tracePt t="71328" x="8983663" y="3527425"/>
          <p14:tracePt t="71344" x="8894763" y="3527425"/>
          <p14:tracePt t="71361" x="8724900" y="3527425"/>
          <p14:tracePt t="71377" x="8643938" y="3527425"/>
          <p14:tracePt t="71394" x="8582025" y="3527425"/>
          <p14:tracePt t="71411" x="8456613" y="3527425"/>
          <p14:tracePt t="71427" x="8394700" y="3527425"/>
          <p14:tracePt t="71444" x="8313738" y="3527425"/>
          <p14:tracePt t="71461" x="8180388" y="3527425"/>
          <p14:tracePt t="71477" x="8116888" y="3527425"/>
          <p14:tracePt t="71494" x="8062913" y="3527425"/>
          <p14:tracePt t="71511" x="7956550" y="3527425"/>
          <p14:tracePt t="71527" x="7902575" y="3527425"/>
          <p14:tracePt t="71544" x="7867650" y="3527425"/>
          <p14:tracePt t="71561" x="7831138" y="3527425"/>
          <p14:tracePt t="71577" x="7823200" y="3527425"/>
          <p14:tracePt t="71594" x="7813675" y="3527425"/>
          <p14:tracePt t="71828" x="7796213" y="3527425"/>
          <p14:tracePt t="71840" x="7759700" y="3527425"/>
          <p14:tracePt t="71853" x="7670800" y="3527425"/>
          <p14:tracePt t="71865" x="7562850" y="3527425"/>
          <p14:tracePt t="71879" x="7429500" y="3527425"/>
          <p14:tracePt t="71893" x="7296150" y="3527425"/>
          <p14:tracePt t="71910" x="7188200" y="3527425"/>
          <p14:tracePt t="71926" x="7089775" y="3527425"/>
          <p14:tracePt t="71943" x="6929438" y="3527425"/>
          <p14:tracePt t="71960" x="6867525" y="3527425"/>
          <p14:tracePt t="71976" x="6840538" y="3527425"/>
          <p14:tracePt t="71993" x="6804025" y="3527425"/>
          <p14:tracePt t="72010" x="6796088" y="3527425"/>
          <p14:tracePt t="72026" x="6777038" y="3527425"/>
          <p14:tracePt t="72273" x="6769100" y="3527425"/>
          <p14:tracePt t="72285" x="6759575" y="3527425"/>
          <p14:tracePt t="72297" x="6724650" y="3527425"/>
          <p14:tracePt t="72311" x="6653213" y="3527425"/>
          <p14:tracePt t="72326" x="6554788" y="3527425"/>
          <p14:tracePt t="72342" x="6429375" y="3527425"/>
          <p14:tracePt t="72359" x="6313488" y="3527425"/>
          <p14:tracePt t="72375" x="6153150" y="3527425"/>
          <p14:tracePt t="72393" x="6099175" y="3527425"/>
          <p14:tracePt t="72409" x="6072188" y="3527425"/>
          <p14:tracePt t="72425" x="6054725" y="3527425"/>
          <p14:tracePt t="72442" x="6045200" y="3527425"/>
          <p14:tracePt t="72754" x="6062663" y="3527425"/>
          <p14:tracePt t="72767" x="6116638" y="3527425"/>
          <p14:tracePt t="72779" x="6180138" y="3527425"/>
          <p14:tracePt t="72793" x="6276975" y="3544888"/>
          <p14:tracePt t="72808" x="6348413" y="3554413"/>
          <p14:tracePt t="72824" x="6411913" y="3562350"/>
          <p14:tracePt t="72842" x="6465888" y="3581400"/>
          <p14:tracePt t="72858" x="6554788" y="3589338"/>
          <p14:tracePt t="72874" x="6608763" y="3589338"/>
          <p14:tracePt t="72892" x="6634163" y="3589338"/>
          <p14:tracePt t="72908" x="6670675" y="3608388"/>
          <p14:tracePt t="72924" x="6688138" y="3608388"/>
          <p14:tracePt t="72944" x="6697663" y="3608388"/>
          <p14:tracePt t="72982" x="6705600" y="3608388"/>
          <p14:tracePt t="73770" x="6715125" y="3608388"/>
          <p14:tracePt t="73796" x="6759575" y="3608388"/>
          <p14:tracePt t="73809" x="6840538" y="3608388"/>
          <p14:tracePt t="73823" x="7010400" y="3608388"/>
          <p14:tracePt t="73834" x="7367588" y="3652838"/>
          <p14:tracePt t="73846" x="7751763" y="3705225"/>
          <p14:tracePt t="73859" x="8099425" y="3786188"/>
          <p14:tracePt t="73873" x="8412163" y="3848100"/>
          <p14:tracePt t="73889" x="8705850" y="3929063"/>
          <p14:tracePt t="73906" x="8956675" y="4017963"/>
          <p14:tracePt t="73923" x="9251950" y="4125913"/>
          <p14:tracePt t="73939" x="9367838" y="4143375"/>
          <p14:tracePt t="73956" x="9439275" y="4160838"/>
          <p14:tracePt t="74152" x="9447213" y="4160838"/>
          <p14:tracePt t="74164" x="9474200" y="4160838"/>
          <p14:tracePt t="74177" x="9537700" y="4160838"/>
          <p14:tracePt t="74190" x="9644063" y="4160838"/>
          <p14:tracePt t="74205" x="9831388" y="4160838"/>
          <p14:tracePt t="74222" x="9966325" y="4170363"/>
          <p14:tracePt t="74242" x="10072688" y="4170363"/>
          <p14:tracePt t="74255" x="10099675" y="4170363"/>
          <p14:tracePt t="74291" x="10109200" y="4170363"/>
          <p14:tracePt t="74329" x="10099675" y="4170363"/>
          <p14:tracePt t="74342" x="10028238" y="4152900"/>
          <p14:tracePt t="74355" x="9823450" y="4062413"/>
          <p14:tracePt t="74368" x="9447213" y="3946525"/>
          <p14:tracePt t="74380" x="9109075" y="3857625"/>
          <p14:tracePt t="74393" x="8885238" y="3803650"/>
          <p14:tracePt t="74406" x="8759825" y="3776663"/>
          <p14:tracePt t="74422" x="8688388" y="3768725"/>
          <p14:tracePt t="74439" x="8609013" y="3759200"/>
          <p14:tracePt t="74455" x="8545513" y="3759200"/>
          <p14:tracePt t="74472" x="8439150" y="3759200"/>
          <p14:tracePt t="74488" x="8412163" y="3759200"/>
          <p14:tracePt t="74505" x="8394700" y="3759200"/>
          <p14:tracePt t="74522" x="8375650" y="3759200"/>
          <p14:tracePt t="74558" x="8367713" y="3759200"/>
          <p14:tracePt t="74888" x="8367713" y="3768725"/>
          <p14:tracePt t="74901" x="8375650" y="3776663"/>
          <p14:tracePt t="74913" x="8385175" y="3776663"/>
          <p14:tracePt t="74926" x="8394700" y="3786188"/>
          <p14:tracePt t="74977" x="8394700" y="3795713"/>
          <p14:tracePt t="80035" x="8402638" y="3795713"/>
          <p14:tracePt t="80047" x="8412163" y="3795713"/>
          <p14:tracePt t="80060" x="8483600" y="3822700"/>
          <p14:tracePt t="80073" x="8572500" y="3848100"/>
          <p14:tracePt t="80085" x="8697913" y="3894138"/>
          <p14:tracePt t="80098" x="8823325" y="3919538"/>
          <p14:tracePt t="80111" x="8894763" y="3946525"/>
          <p14:tracePt t="80127" x="8939213" y="3956050"/>
          <p14:tracePt t="80144" x="8947150" y="3965575"/>
          <p14:tracePt t="80161" x="8974138" y="3973513"/>
          <p14:tracePt t="80177" x="8983663" y="3973513"/>
          <p14:tracePt t="80194" x="8983663" y="3983038"/>
          <p14:tracePt t="80213" x="8991600" y="3990975"/>
          <p14:tracePt t="80250" x="8991600" y="4000500"/>
          <p14:tracePt t="80263" x="9001125" y="4000500"/>
          <p14:tracePt t="80276" x="9010650" y="4010025"/>
          <p14:tracePt t="80289" x="9018588" y="4027488"/>
          <p14:tracePt t="80301" x="9028113" y="4037013"/>
          <p14:tracePt t="80313" x="9055100" y="4071938"/>
          <p14:tracePt t="80327" x="9063038" y="4089400"/>
          <p14:tracePt t="80344" x="9082088" y="4098925"/>
          <p14:tracePt t="80360" x="9099550" y="4125913"/>
          <p14:tracePt t="80377" x="9126538" y="4143375"/>
          <p14:tracePt t="80394" x="9144000" y="4152900"/>
          <p14:tracePt t="80410" x="9153525" y="4152900"/>
          <p14:tracePt t="80427" x="9161463" y="4160838"/>
          <p14:tracePt t="80444" x="9188450" y="4179888"/>
          <p14:tracePt t="80460" x="9197975" y="4179888"/>
          <p14:tracePt t="80477" x="9215438" y="4179888"/>
          <p14:tracePt t="80493" x="9232900" y="4187825"/>
          <p14:tracePt t="80510" x="9242425" y="4197350"/>
          <p14:tracePt t="80527" x="9251950" y="4197350"/>
          <p14:tracePt t="80543" x="9259888" y="4205288"/>
          <p14:tracePt t="80567" x="9269413" y="4205288"/>
          <p14:tracePt t="80580" x="9277350" y="4205288"/>
          <p14:tracePt t="80593" x="9286875" y="4205288"/>
          <p14:tracePt t="80610" x="9296400" y="4205288"/>
          <p14:tracePt t="80626" x="9313863" y="4214813"/>
          <p14:tracePt t="80644" x="9323388" y="4214813"/>
          <p14:tracePt t="80694" x="9331325" y="4214813"/>
          <p14:tracePt t="80949" x="9313863" y="4214813"/>
          <p14:tracePt t="80962" x="9296400" y="4214813"/>
          <p14:tracePt t="80974" x="9277350" y="4214813"/>
          <p14:tracePt t="80987" x="9251950" y="4224338"/>
          <p14:tracePt t="81000" x="9197975" y="4224338"/>
          <p14:tracePt t="81012" x="9161463" y="4224338"/>
          <p14:tracePt t="81026" x="9082088" y="4232275"/>
          <p14:tracePt t="81042" x="9028113" y="4232275"/>
          <p14:tracePt t="81059" x="8947150" y="4232275"/>
          <p14:tracePt t="81076" x="8777288" y="4232275"/>
          <p14:tracePt t="81092" x="8680450" y="4232275"/>
          <p14:tracePt t="81109" x="8609013" y="4232275"/>
          <p14:tracePt t="81126" x="8562975" y="4232275"/>
          <p14:tracePt t="81142" x="8491538" y="4232275"/>
          <p14:tracePt t="81159" x="8483600" y="4232275"/>
          <p14:tracePt t="81175" x="8474075" y="4232275"/>
          <p14:tracePt t="81192" x="8456613" y="4232275"/>
          <p14:tracePt t="81228" x="8447088" y="4232275"/>
          <p14:tracePt t="81444" x="8439150" y="4232275"/>
          <p14:tracePt t="81457" x="8420100" y="4232275"/>
          <p14:tracePt t="81470" x="8367713" y="4232275"/>
          <p14:tracePt t="81482" x="8277225" y="4232275"/>
          <p14:tracePt t="81495" x="8153400" y="4232275"/>
          <p14:tracePt t="81508" x="7991475" y="4232275"/>
          <p14:tracePt t="81525" x="7840663" y="4232275"/>
          <p14:tracePt t="81541" x="7732713" y="4241800"/>
          <p14:tracePt t="81558" x="7643813" y="4251325"/>
          <p14:tracePt t="81575" x="7616825" y="4251325"/>
          <p14:tracePt t="81591" x="7599363" y="4251325"/>
          <p14:tracePt t="81608" x="7589838" y="4251325"/>
          <p14:tracePt t="81624" x="7581900" y="4251325"/>
          <p14:tracePt t="81641" x="7572375" y="4251325"/>
          <p14:tracePt t="83146" x="7562850" y="4251325"/>
          <p14:tracePt t="83159" x="7554913" y="4251325"/>
          <p14:tracePt t="83172" x="7518400" y="4251325"/>
          <p14:tracePt t="83184" x="7473950" y="4251325"/>
          <p14:tracePt t="83197" x="7402513" y="4251325"/>
          <p14:tracePt t="83210" x="7304088" y="4251325"/>
          <p14:tracePt t="83223" x="7197725" y="4251325"/>
          <p14:tracePt t="83238" x="7089775" y="4241800"/>
          <p14:tracePt t="83255" x="6991350" y="4241800"/>
          <p14:tracePt t="83271" x="6902450" y="4241800"/>
          <p14:tracePt t="83288" x="6688138" y="4241800"/>
          <p14:tracePt t="83305" x="6626225" y="4241800"/>
          <p14:tracePt t="83321" x="6554788" y="4241800"/>
          <p14:tracePt t="83338" x="6465888" y="4241800"/>
          <p14:tracePt t="83355" x="6438900" y="4241800"/>
          <p14:tracePt t="83371" x="6429375" y="4241800"/>
          <p14:tracePt t="83388" x="6419850" y="4241800"/>
          <p14:tracePt t="83404" x="6411913" y="4241800"/>
          <p14:tracePt t="83527" x="6429375" y="4241800"/>
          <p14:tracePt t="83540" x="6473825" y="4241800"/>
          <p14:tracePt t="83553" x="6572250" y="4241800"/>
          <p14:tracePt t="83565" x="6724650" y="4241800"/>
          <p14:tracePt t="83578" x="6875463" y="4241800"/>
          <p14:tracePt t="83591" x="6983413" y="4241800"/>
          <p14:tracePt t="83604" x="7027863" y="4241800"/>
          <p14:tracePt t="83621" x="7072313" y="4241800"/>
          <p14:tracePt t="83637" x="7089775" y="4241800"/>
          <p14:tracePt t="83654" x="7108825" y="4241800"/>
          <p14:tracePt t="83671" x="7116763" y="4232275"/>
          <p14:tracePt t="83687" x="7126288" y="4224338"/>
          <p14:tracePt t="83706" x="7126288" y="4214813"/>
          <p14:tracePt t="83730" x="7126288" y="4197350"/>
          <p14:tracePt t="83743" x="7126288" y="4179888"/>
          <p14:tracePt t="83756" x="7108825" y="4152900"/>
          <p14:tracePt t="83770" x="7062788" y="4108450"/>
          <p14:tracePt t="83787" x="6956425" y="4044950"/>
          <p14:tracePt t="83804" x="6831013" y="3990975"/>
          <p14:tracePt t="83820" x="6429375" y="3867150"/>
          <p14:tracePt t="83837" x="6276975" y="3840163"/>
          <p14:tracePt t="83853" x="6116638" y="3813175"/>
          <p14:tracePt t="83870" x="5697538" y="3813175"/>
          <p14:tracePt t="83887" x="5419725" y="3813175"/>
          <p14:tracePt t="83903" x="5232400" y="3830638"/>
          <p14:tracePt t="83921" x="4991100" y="3911600"/>
          <p14:tracePt t="83937" x="4902200" y="3965575"/>
          <p14:tracePt t="83953" x="4848225" y="4010025"/>
          <p14:tracePt t="83970" x="4822825" y="4054475"/>
          <p14:tracePt t="83987" x="4795838" y="4089400"/>
          <p14:tracePt t="84003" x="4795838" y="4116388"/>
          <p14:tracePt t="84020" x="4795838" y="4133850"/>
          <p14:tracePt t="84036" x="4813300" y="4179888"/>
          <p14:tracePt t="84053" x="4867275" y="4232275"/>
          <p14:tracePt t="84070" x="4956175" y="4286250"/>
          <p14:tracePt t="84086" x="5205413" y="4394200"/>
          <p14:tracePt t="84103" x="5375275" y="4446588"/>
          <p14:tracePt t="84120" x="5545138" y="4483100"/>
          <p14:tracePt t="84137" x="5813425" y="4500563"/>
          <p14:tracePt t="84153" x="5929313" y="4510088"/>
          <p14:tracePt t="84170" x="6045200" y="4527550"/>
          <p14:tracePt t="84187" x="6170613" y="4527550"/>
          <p14:tracePt t="84203" x="6205538" y="4518025"/>
          <p14:tracePt t="84219" x="6232525" y="4500563"/>
          <p14:tracePt t="84236" x="6259513" y="4491038"/>
          <p14:tracePt t="84253" x="6259513" y="4473575"/>
          <p14:tracePt t="84269" x="6269038" y="4446588"/>
          <p14:tracePt t="84286" x="6276975" y="4429125"/>
          <p14:tracePt t="84303" x="6269038" y="4394200"/>
          <p14:tracePt t="84319" x="6242050" y="4357688"/>
          <p14:tracePt t="84336" x="6153150" y="4295775"/>
          <p14:tracePt t="84353" x="5732463" y="4108450"/>
          <p14:tracePt t="84369" x="5411788" y="4017963"/>
          <p14:tracePt t="84386" x="5160963" y="3938588"/>
          <p14:tracePt t="84403" x="4670425" y="3884613"/>
          <p14:tracePt t="84419" x="4465638" y="3884613"/>
          <p14:tracePt t="84436" x="4286250" y="3884613"/>
          <p14:tracePt t="84452" x="4197350" y="3884613"/>
          <p14:tracePt t="84469" x="4027488" y="3902075"/>
          <p14:tracePt t="84486" x="3965575" y="3919538"/>
          <p14:tracePt t="84502" x="3919538" y="3946525"/>
          <p14:tracePt t="84519" x="3875088" y="3983038"/>
          <p14:tracePt t="84535" x="3867150" y="4000500"/>
          <p14:tracePt t="84552" x="3848100" y="4017963"/>
          <p14:tracePt t="84569" x="3848100" y="4044950"/>
          <p14:tracePt t="84585" x="3848100" y="4062413"/>
          <p14:tracePt t="84602" x="3848100" y="4081463"/>
          <p14:tracePt t="84619" x="3938588" y="4160838"/>
          <p14:tracePt t="84635" x="4037013" y="4214813"/>
          <p14:tracePt t="84652" x="4133850" y="4259263"/>
          <p14:tracePt t="84669" x="4259263" y="4303713"/>
          <p14:tracePt t="84685" x="4643438" y="4367213"/>
          <p14:tracePt t="84702" x="4875213" y="4394200"/>
          <p14:tracePt t="84718" x="5108575" y="4411663"/>
          <p14:tracePt t="84735" x="5608638" y="4419600"/>
          <p14:tracePt t="84752" x="5840413" y="4438650"/>
          <p14:tracePt t="84769" x="6018213" y="4438650"/>
          <p14:tracePt t="84785" x="6242050" y="4438650"/>
          <p14:tracePt t="84802" x="6330950" y="4438650"/>
          <p14:tracePt t="84818" x="6375400" y="4438650"/>
          <p14:tracePt t="84835" x="6411913" y="4438650"/>
          <p14:tracePt t="84872" x="6419850" y="4438650"/>
          <p14:tracePt t="85165" x="6429375" y="4438650"/>
          <p14:tracePt t="85177" x="6456363" y="4438650"/>
          <p14:tracePt t="85190" x="6527800" y="4438650"/>
          <p14:tracePt t="85203" x="6751638" y="4438650"/>
          <p14:tracePt t="85217" x="7116763" y="4438650"/>
          <p14:tracePt t="85234" x="7643813" y="4465638"/>
          <p14:tracePt t="85251" x="8054975" y="4491038"/>
          <p14:tracePt t="85268" x="8582025" y="4598988"/>
          <p14:tracePt t="85284" x="8742363" y="4608513"/>
          <p14:tracePt t="85301" x="8947150" y="4633913"/>
          <p14:tracePt t="85318" x="9144000" y="4652963"/>
          <p14:tracePt t="85334" x="9224963" y="4660900"/>
          <p14:tracePt t="85660" x="9259888" y="4660900"/>
          <p14:tracePt t="85673" x="9313863" y="4643438"/>
          <p14:tracePt t="85686" x="9402763" y="4608513"/>
          <p14:tracePt t="85700" x="9501188" y="4572000"/>
          <p14:tracePt t="85717" x="9572625" y="4554538"/>
          <p14:tracePt t="85733" x="9609138" y="4527550"/>
          <p14:tracePt t="85750" x="9626600" y="4518025"/>
          <p14:tracePt t="85774" x="9626600" y="4510088"/>
          <p14:tracePt t="85787" x="9634538" y="4510088"/>
          <p14:tracePt t="85838" x="9617075" y="4510088"/>
          <p14:tracePt t="85851" x="9563100" y="4491038"/>
          <p14:tracePt t="85863" x="9412288" y="4473575"/>
          <p14:tracePt t="85876" x="9180513" y="4465638"/>
          <p14:tracePt t="85889" x="8875713" y="4446588"/>
          <p14:tracePt t="85902" x="8724900" y="4446588"/>
          <p14:tracePt t="85916" x="8626475" y="4446588"/>
          <p14:tracePt t="85933" x="8555038" y="4446588"/>
          <p14:tracePt t="85949" x="8483600" y="4446588"/>
          <p14:tracePt t="85967" x="8420100" y="4446588"/>
          <p14:tracePt t="85983" x="8412163" y="4446588"/>
          <p14:tracePt t="86000" x="8402638" y="4446588"/>
          <p14:tracePt t="87540" x="8412163" y="4446588"/>
          <p14:tracePt t="87553" x="8439150" y="4446588"/>
          <p14:tracePt t="87566" x="8483600" y="4456113"/>
          <p14:tracePt t="87582" x="8562975" y="4483100"/>
          <p14:tracePt t="87596" x="8653463" y="4518025"/>
          <p14:tracePt t="87613" x="8732838" y="4545013"/>
          <p14:tracePt t="87630" x="8858250" y="4581525"/>
          <p14:tracePt t="87646" x="8894763" y="4598988"/>
          <p14:tracePt t="87663" x="8920163" y="4608513"/>
          <p14:tracePt t="87680" x="8956675" y="4616450"/>
          <p14:tracePt t="87696" x="8966200" y="4625975"/>
          <p14:tracePt t="87730" x="8974138" y="4625975"/>
          <p14:tracePt t="87768" x="8974138" y="4633913"/>
          <p14:tracePt t="87819" x="8947150" y="4633913"/>
          <p14:tracePt t="87832" x="8894763" y="4633913"/>
          <p14:tracePt t="87846" x="8769350" y="4643438"/>
          <p14:tracePt t="87858" x="8589963" y="4643438"/>
          <p14:tracePt t="87870" x="8385175" y="4660900"/>
          <p14:tracePt t="87883" x="8232775" y="4660900"/>
          <p14:tracePt t="87896" x="8134350" y="4660900"/>
          <p14:tracePt t="87912" x="8062913" y="4660900"/>
          <p14:tracePt t="87929" x="8001000" y="4660900"/>
          <p14:tracePt t="87946" x="7939088" y="4660900"/>
          <p14:tracePt t="87962" x="7848600" y="4670425"/>
          <p14:tracePt t="87979" x="7823200" y="4670425"/>
          <p14:tracePt t="87996" x="7804150" y="4679950"/>
          <p14:tracePt t="88012" x="7786688" y="4687888"/>
          <p14:tracePt t="88289" x="7769225" y="4687888"/>
          <p14:tracePt t="88302" x="7724775" y="4687888"/>
          <p14:tracePt t="88315" x="7661275" y="4687888"/>
          <p14:tracePt t="88328" x="7581900" y="4687888"/>
          <p14:tracePt t="88345" x="7483475" y="4697413"/>
          <p14:tracePt t="88362" x="7412038" y="4705350"/>
          <p14:tracePt t="88379" x="7286625" y="4724400"/>
          <p14:tracePt t="88395" x="7242175" y="4732338"/>
          <p14:tracePt t="88411" x="7205663" y="4741863"/>
          <p14:tracePt t="88428" x="7161213" y="4751388"/>
          <p14:tracePt t="88445" x="7143750" y="4751388"/>
          <p14:tracePt t="88467" x="7126288" y="4759325"/>
          <p14:tracePt t="88911" x="7116763" y="4759325"/>
          <p14:tracePt t="88924" x="7099300" y="4759325"/>
          <p14:tracePt t="88937" x="7054850" y="4759325"/>
          <p14:tracePt t="88949" x="6991350" y="4759325"/>
          <p14:tracePt t="88963" x="6919913" y="4776788"/>
          <p14:tracePt t="88977" x="6804025" y="4795838"/>
          <p14:tracePt t="88994" x="6732588" y="4803775"/>
          <p14:tracePt t="89010" x="6661150" y="4822825"/>
          <p14:tracePt t="89028" x="6562725" y="4840288"/>
          <p14:tracePt t="89044" x="6527800" y="4840288"/>
          <p14:tracePt t="89060" x="6510338" y="4848225"/>
          <p14:tracePt t="89077" x="6473825" y="4857750"/>
          <p14:tracePt t="89093" x="6465888" y="4857750"/>
          <p14:tracePt t="89110" x="6456363" y="4857750"/>
          <p14:tracePt t="89128" x="6456363" y="4867275"/>
          <p14:tracePt t="90221" x="6438900" y="4867275"/>
          <p14:tracePt t="90234" x="6411913" y="4867275"/>
          <p14:tracePt t="90246" x="6375400" y="4867275"/>
          <p14:tracePt t="90260" x="6296025" y="4867275"/>
          <p14:tracePt t="90274" x="6197600" y="4867275"/>
          <p14:tracePt t="90291" x="6081713" y="4857750"/>
          <p14:tracePt t="90308" x="5983288" y="4848225"/>
          <p14:tracePt t="90324" x="5848350" y="4830763"/>
          <p14:tracePt t="90341" x="5803900" y="4830763"/>
          <p14:tracePt t="90358" x="5759450" y="4830763"/>
          <p14:tracePt t="90374" x="5705475" y="4830763"/>
          <p14:tracePt t="90391" x="5697538" y="4830763"/>
          <p14:tracePt t="90408" x="5688013" y="4830763"/>
          <p14:tracePt t="90424" x="5661025" y="4830763"/>
          <p14:tracePt t="90441" x="5653088" y="4830763"/>
          <p14:tracePt t="90457" x="5643563" y="4830763"/>
          <p14:tracePt t="90474" x="5634038" y="4830763"/>
          <p14:tracePt t="90491" x="5626100" y="4830763"/>
          <p14:tracePt t="90513" x="5616575" y="4830763"/>
          <p14:tracePt t="91746" x="5608638" y="4830763"/>
          <p14:tracePt t="91771" x="5599113" y="4822825"/>
          <p14:tracePt t="91784" x="5581650" y="4813300"/>
          <p14:tracePt t="91797" x="5572125" y="4803775"/>
          <p14:tracePt t="91809" x="5562600" y="4795838"/>
          <p14:tracePt t="91822" x="5554663" y="4795838"/>
          <p14:tracePt t="91838" x="5537200" y="4776788"/>
          <p14:tracePt t="91855" x="5537200" y="4768850"/>
          <p14:tracePt t="91872" x="5527675" y="4768850"/>
          <p14:tracePt t="91888" x="5518150" y="4759325"/>
          <p14:tracePt t="92064" x="5510213" y="4759325"/>
          <p14:tracePt t="92102" x="5500688" y="4751388"/>
          <p14:tracePt t="92114" x="5491163" y="4751388"/>
          <p14:tracePt t="92127" x="5473700" y="4741863"/>
          <p14:tracePt t="92140" x="5446713" y="4741863"/>
          <p14:tracePt t="92154" x="5411788" y="4741863"/>
          <p14:tracePt t="92171" x="5375275" y="4724400"/>
          <p14:tracePt t="92188" x="5330825" y="4714875"/>
          <p14:tracePt t="92204" x="5276850" y="4705350"/>
          <p14:tracePt t="92221" x="5259388" y="4705350"/>
          <p14:tracePt t="92241" x="5251450" y="4705350"/>
          <p14:tracePt t="92419" x="5241925" y="4705350"/>
          <p14:tracePt t="92445" x="5232400" y="4705350"/>
          <p14:tracePt t="92648" x="5232400" y="4714875"/>
          <p14:tracePt t="92661" x="5232400" y="4732338"/>
          <p14:tracePt t="92673" x="5241925" y="4741863"/>
          <p14:tracePt t="92687" x="5241925" y="4759325"/>
          <p14:tracePt t="92703" x="5241925" y="4776788"/>
          <p14:tracePt t="92720" x="5241925" y="4786313"/>
          <p14:tracePt t="92737" x="5241925" y="4795838"/>
          <p14:tracePt t="92775" x="5241925" y="4803775"/>
          <p14:tracePt t="92851" x="5224463" y="4803775"/>
          <p14:tracePt t="92864" x="5205413" y="4813300"/>
          <p14:tracePt t="92877" x="5187950" y="4813300"/>
          <p14:tracePt t="92889" x="5180013" y="4813300"/>
          <p14:tracePt t="92903" x="5160963" y="4813300"/>
          <p14:tracePt t="92919" x="5143500" y="4813300"/>
          <p14:tracePt t="92936" x="5126038" y="4813300"/>
          <p14:tracePt t="92953" x="5116513" y="4803775"/>
          <p14:tracePt t="92969" x="5108575" y="4803775"/>
          <p14:tracePt t="93067" x="5108575" y="4795838"/>
          <p14:tracePt t="93270" x="5099050" y="4795838"/>
          <p14:tracePt t="93982" x="5099050" y="4786313"/>
          <p14:tracePt t="94236" x="5133975" y="4786313"/>
          <p14:tracePt t="94249" x="5241925" y="4786313"/>
          <p14:tracePt t="94261" x="5446713" y="4786313"/>
          <p14:tracePt t="94274" x="5848350" y="4803775"/>
          <p14:tracePt t="94286" x="6143625" y="4803775"/>
          <p14:tracePt t="94300" x="6419850" y="4803775"/>
          <p14:tracePt t="94317" x="6653213" y="4822825"/>
          <p14:tracePt t="94333" x="6831013" y="4830763"/>
          <p14:tracePt t="94351" x="7323138" y="4875213"/>
          <p14:tracePt t="94367" x="7581900" y="4902200"/>
          <p14:tracePt t="94383" x="7848600" y="4946650"/>
          <p14:tracePt t="94400" x="8224838" y="5000625"/>
          <p14:tracePt t="94416" x="8367713" y="5027613"/>
          <p14:tracePt t="94433" x="8501063" y="5037138"/>
          <p14:tracePt t="94680" x="8518525" y="5037138"/>
          <p14:tracePt t="94693" x="8572500" y="5037138"/>
          <p14:tracePt t="94705" x="8705850" y="5037138"/>
          <p14:tracePt t="94718" x="8929688" y="5037138"/>
          <p14:tracePt t="94732" x="9304338" y="5037138"/>
          <p14:tracePt t="94749" x="9609138" y="5037138"/>
          <p14:tracePt t="94766" x="9848850" y="5037138"/>
          <p14:tracePt t="94783" x="10161588" y="5037138"/>
          <p14:tracePt t="94799" x="10313988" y="5037138"/>
          <p14:tracePt t="94816" x="10439400" y="5037138"/>
          <p14:tracePt t="94833" x="10671175" y="5027613"/>
          <p14:tracePt t="94849" x="10760075" y="5010150"/>
          <p14:tracePt t="94866" x="10796588" y="5010150"/>
          <p14:tracePt t="94882" x="10804525" y="5010150"/>
          <p14:tracePt t="94899" x="10814050" y="5010150"/>
          <p14:tracePt t="94921" x="10823575" y="5010150"/>
          <p14:tracePt t="94947" x="10823575" y="5000625"/>
          <p14:tracePt t="94998" x="10823575" y="4983163"/>
          <p14:tracePt t="95010" x="10823575" y="4965700"/>
          <p14:tracePt t="95023" x="10823575" y="4946650"/>
          <p14:tracePt t="95036" x="10804525" y="4929188"/>
          <p14:tracePt t="95049" x="10804525" y="4911725"/>
          <p14:tracePt t="95065" x="10804525" y="4894263"/>
          <p14:tracePt t="95082" x="10796588" y="4875213"/>
          <p14:tracePt t="95099" x="10787063" y="4857750"/>
          <p14:tracePt t="95115" x="10787063" y="4848225"/>
          <p14:tracePt t="95132" x="10777538" y="4830763"/>
          <p14:tracePt t="95149" x="10760075" y="4830763"/>
          <p14:tracePt t="95165" x="10733088" y="4786313"/>
          <p14:tracePt t="95182" x="10698163" y="4759325"/>
          <p14:tracePt t="95198" x="10661650" y="4724400"/>
          <p14:tracePt t="95215" x="10626725" y="4679950"/>
          <p14:tracePt t="95232" x="10599738" y="4670425"/>
          <p14:tracePt t="95248" x="10572750" y="4643438"/>
          <p14:tracePt t="95265" x="10429875" y="4608513"/>
          <p14:tracePt t="95282" x="10313988" y="4589463"/>
          <p14:tracePt t="95298" x="10188575" y="4562475"/>
          <p14:tracePt t="95315" x="9759950" y="4545013"/>
          <p14:tracePt t="95332" x="9491663" y="4545013"/>
          <p14:tracePt t="95348" x="9188450" y="4545013"/>
          <p14:tracePt t="95365" x="8769350" y="4545013"/>
          <p14:tracePt t="95366" x="8394700" y="4545013"/>
          <p14:tracePt t="95382" x="7875588" y="4545013"/>
          <p14:tracePt t="95398" x="7429500" y="4545013"/>
          <p14:tracePt t="95415" x="6894513" y="4545013"/>
          <p14:tracePt t="95431" x="6072188" y="4545013"/>
          <p14:tracePt t="95448" x="5803900" y="4581525"/>
          <p14:tracePt t="95465" x="5616575" y="4616450"/>
          <p14:tracePt t="95482" x="5465763" y="4660900"/>
          <p14:tracePt t="95498" x="5438775" y="4687888"/>
          <p14:tracePt t="95696" x="5429250" y="4687888"/>
          <p14:tracePt t="95708" x="5411788" y="4687888"/>
          <p14:tracePt t="95721" x="5348288" y="4687888"/>
          <p14:tracePt t="95733" x="5251450" y="4687888"/>
          <p14:tracePt t="95747" x="5116513" y="4687888"/>
          <p14:tracePt t="95764" x="5018088" y="4687888"/>
          <p14:tracePt t="95781" x="4929188" y="4687888"/>
          <p14:tracePt t="95798" x="4867275" y="4687888"/>
          <p14:tracePt t="95814" x="4848225" y="4687888"/>
          <p14:tracePt t="95831" x="4840288" y="4687888"/>
          <p14:tracePt t="95848" x="4830763" y="4687888"/>
          <p14:tracePt t="96166" x="4822825" y="4687888"/>
          <p14:tracePt t="96179" x="4813300" y="4687888"/>
          <p14:tracePt t="96191" x="4803775" y="4687888"/>
          <p14:tracePt t="96204" x="4786313" y="4705350"/>
          <p14:tracePt t="96217" x="4768850" y="4714875"/>
          <p14:tracePt t="96230" x="4732338" y="4732338"/>
          <p14:tracePt t="96246" x="4705350" y="4759325"/>
          <p14:tracePt t="96263" x="4633913" y="4786313"/>
          <p14:tracePt t="96280" x="4545013" y="4822825"/>
          <p14:tracePt t="96297" x="4518025" y="4830763"/>
          <p14:tracePt t="96313" x="4491038" y="4830763"/>
          <p14:tracePt t="96330" x="4473575" y="4830763"/>
          <p14:tracePt t="96346" x="4456113" y="4840288"/>
          <p14:tracePt t="96623" x="4446588" y="4840288"/>
          <p14:tracePt t="96648" x="4438650" y="4840288"/>
          <p14:tracePt t="96674" x="4429125" y="4840288"/>
          <p14:tracePt t="96687" x="4402138" y="4840288"/>
          <p14:tracePt t="96699" x="4367213" y="4840288"/>
          <p14:tracePt t="96713" x="4322763" y="4840288"/>
          <p14:tracePt t="96729" x="4259263" y="4840288"/>
          <p14:tracePt t="96745" x="4197350" y="4840288"/>
          <p14:tracePt t="96762" x="4152900" y="4840288"/>
          <p14:tracePt t="96779" x="4133850" y="4840288"/>
          <p14:tracePt t="96795" x="4125913" y="4840288"/>
          <p14:tracePt t="97932" x="4152900" y="4840288"/>
          <p14:tracePt t="97944" x="4295775" y="4840288"/>
          <p14:tracePt t="97957" x="4697413" y="4840288"/>
          <p14:tracePt t="97970" x="5384800" y="4840288"/>
          <p14:tracePt t="97982" x="6027738" y="4840288"/>
          <p14:tracePt t="97996" x="6527800" y="4857750"/>
          <p14:tracePt t="98010" x="6858000" y="4894263"/>
          <p14:tracePt t="98026" x="7232650" y="4919663"/>
          <p14:tracePt t="98043" x="7527925" y="4965700"/>
          <p14:tracePt t="98060" x="7939088" y="5010150"/>
          <p14:tracePt t="98076" x="8037513" y="5018088"/>
          <p14:tracePt t="98093" x="8126413" y="5027613"/>
          <p14:tracePt t="98313" x="8134350" y="5027613"/>
          <p14:tracePt t="98325" x="8197850" y="5027613"/>
          <p14:tracePt t="98338" x="8375650" y="5027613"/>
          <p14:tracePt t="98351" x="8751888" y="5027613"/>
          <p14:tracePt t="98363" x="9269413" y="5027613"/>
          <p14:tracePt t="98376" x="9688513" y="5027613"/>
          <p14:tracePt t="98392" x="9894888" y="5027613"/>
          <p14:tracePt t="98409" x="10072688" y="5027613"/>
          <p14:tracePt t="98426" x="10206038" y="5027613"/>
          <p14:tracePt t="98442" x="10340975" y="4991100"/>
          <p14:tracePt t="98459" x="10367963" y="4991100"/>
          <p14:tracePt t="98475" x="10375900" y="4983163"/>
          <p14:tracePt t="98492" x="10385425" y="4973638"/>
          <p14:tracePt t="98515" x="10394950" y="4973638"/>
          <p14:tracePt t="98579" x="10394950" y="4965700"/>
          <p14:tracePt t="98618" x="10394950" y="4946650"/>
          <p14:tracePt t="98630" x="10385425" y="4929188"/>
          <p14:tracePt t="98643" x="10367963" y="4902200"/>
          <p14:tracePt t="98655" x="10331450" y="4867275"/>
          <p14:tracePt t="98668" x="10304463" y="4840288"/>
          <p14:tracePt t="98681" x="10233025" y="4795838"/>
          <p14:tracePt t="98694" x="10180638" y="4759325"/>
          <p14:tracePt t="98708" x="10090150" y="4732338"/>
          <p14:tracePt t="98725" x="10001250" y="4714875"/>
          <p14:tracePt t="98742" x="9894888" y="4687888"/>
          <p14:tracePt t="98745" x="9759950" y="4670425"/>
          <p14:tracePt t="98758" x="9582150" y="4670425"/>
          <p14:tracePt t="98775" x="9402763" y="4660900"/>
          <p14:tracePt t="98792" x="9224963" y="4660900"/>
          <p14:tracePt t="98808" x="8777288" y="4660900"/>
          <p14:tracePt t="98825" x="8528050" y="4660900"/>
          <p14:tracePt t="98841" x="8251825" y="4660900"/>
          <p14:tracePt t="98858" x="7751763" y="4660900"/>
          <p14:tracePt t="98875" x="7500938" y="4660900"/>
          <p14:tracePt t="98891" x="7313613" y="4679950"/>
          <p14:tracePt t="98908" x="7197725" y="4697413"/>
          <p14:tracePt t="98925" x="7000875" y="4724400"/>
          <p14:tracePt t="98941" x="6956425" y="4732338"/>
          <p14:tracePt t="98958" x="6938963" y="4732338"/>
          <p14:tracePt t="98975" x="6902450" y="4751388"/>
          <p14:tracePt t="99201" x="6884988" y="4751388"/>
          <p14:tracePt t="99214" x="6858000" y="4751388"/>
          <p14:tracePt t="99227" x="6813550" y="4732338"/>
          <p14:tracePt t="99240" x="6715125" y="4705350"/>
          <p14:tracePt t="99257" x="6545263" y="4633913"/>
          <p14:tracePt t="99274" x="6269038" y="4537075"/>
          <p14:tracePt t="99291" x="5902325" y="4446588"/>
          <p14:tracePt t="99307" x="5813425" y="4438650"/>
          <p14:tracePt t="99324" x="5741988" y="4438650"/>
          <p14:tracePt t="99341" x="5634038" y="4438650"/>
          <p14:tracePt t="99357" x="5589588" y="4438650"/>
          <p14:tracePt t="99374" x="5572125" y="4438650"/>
          <p14:tracePt t="99390" x="5562600" y="4438650"/>
          <p14:tracePt t="99407" x="5554663" y="4438650"/>
          <p14:tracePt t="99424" x="5545138" y="4438650"/>
          <p14:tracePt t="99455" x="5537200" y="4438650"/>
          <p14:tracePt t="99468" x="5527675" y="4438650"/>
          <p14:tracePt t="99481" x="5527675" y="4456113"/>
          <p14:tracePt t="99493" x="5527675" y="4465638"/>
          <p14:tracePt t="99508" x="5527675" y="4473575"/>
          <p14:tracePt t="99524" x="5527675" y="4483100"/>
          <p14:tracePt t="99540" x="5527675" y="4491038"/>
          <p14:tracePt t="99557" x="5527675" y="4510088"/>
          <p14:tracePt t="99573" x="5527675" y="4518025"/>
          <p14:tracePt t="99590" x="5554663" y="4537075"/>
          <p14:tracePt t="99607" x="5608638" y="4562475"/>
          <p14:tracePt t="99623" x="5724525" y="4589463"/>
          <p14:tracePt t="99640" x="5768975" y="4598988"/>
          <p14:tracePt t="99657" x="5795963" y="4598988"/>
          <p14:tracePt t="99673" x="5848350" y="4608513"/>
          <p14:tracePt t="99690" x="5867400" y="4608513"/>
          <p14:tracePt t="99706" x="5894388" y="4608513"/>
          <p14:tracePt t="99723" x="5919788" y="4608513"/>
          <p14:tracePt t="99740" x="5929313" y="4608513"/>
          <p14:tracePt t="99760" x="5938838" y="4608513"/>
          <p14:tracePt t="99925" x="5956300" y="4608513"/>
          <p14:tracePt t="99938" x="6000750" y="4598988"/>
          <p14:tracePt t="99951" x="6126163" y="4554538"/>
          <p14:tracePt t="99963" x="6419850" y="4483100"/>
          <p14:tracePt t="99976" x="6840538" y="4357688"/>
          <p14:tracePt t="99989" x="7215188" y="4241800"/>
          <p14:tracePt t="100006" x="7419975" y="4170363"/>
          <p14:tracePt t="100022" x="7527925" y="4143375"/>
          <p14:tracePt t="100039" x="7742238" y="4089400"/>
          <p14:tracePt t="100056" x="7840663" y="4071938"/>
          <p14:tracePt t="100073" x="7939088" y="4054475"/>
          <p14:tracePt t="100089" x="8027988" y="4044950"/>
          <p14:tracePt t="100106" x="8224838" y="4027488"/>
          <p14:tracePt t="100122" x="8323263" y="4027488"/>
          <p14:tracePt t="100139" x="8420100" y="4027488"/>
          <p14:tracePt t="100155" x="8626475" y="4071938"/>
          <p14:tracePt t="100172" x="8759825" y="4143375"/>
          <p14:tracePt t="100189" x="8867775" y="4197350"/>
          <p14:tracePt t="100205" x="9082088" y="4348163"/>
          <p14:tracePt t="100222" x="9224963" y="4429125"/>
          <p14:tracePt t="100239" x="9394825" y="4537075"/>
          <p14:tracePt t="100256" x="9563100" y="4652963"/>
          <p14:tracePt t="100472" x="9572625" y="4652963"/>
          <p14:tracePt t="100485" x="9590088" y="4652963"/>
          <p14:tracePt t="100497" x="9626600" y="4652963"/>
          <p14:tracePt t="100510" x="9698038" y="4652963"/>
          <p14:tracePt t="100523" x="9823450" y="4652963"/>
          <p14:tracePt t="100538" x="9983788" y="4652963"/>
          <p14:tracePt t="100555" x="10117138" y="4652963"/>
          <p14:tracePt t="100572" x="10206038" y="4652963"/>
          <p14:tracePt t="100588" x="10277475" y="4652963"/>
          <p14:tracePt t="100605" x="10296525" y="4652963"/>
          <p14:tracePt t="100621" x="10313988" y="4652963"/>
          <p14:tracePt t="100649" x="10323513" y="4652963"/>
          <p14:tracePt t="100765" x="10304463" y="4652963"/>
          <p14:tracePt t="100777" x="10233025" y="4616450"/>
          <p14:tracePt t="100790" x="10144125" y="4545013"/>
          <p14:tracePt t="100804" x="10001250" y="4438650"/>
          <p14:tracePt t="100821" x="9912350" y="4348163"/>
          <p14:tracePt t="100838" x="9831388" y="4286250"/>
          <p14:tracePt t="100854" x="9752013" y="4179888"/>
          <p14:tracePt t="100871" x="9715500" y="4116388"/>
          <p14:tracePt t="100887" x="9688513" y="4081463"/>
          <p14:tracePt t="100904" x="9653588" y="3983038"/>
          <p14:tracePt t="100921" x="9644063" y="3956050"/>
          <p14:tracePt t="100937" x="9634538" y="3938588"/>
          <p14:tracePt t="101171" x="9634538" y="3919538"/>
          <p14:tracePt t="101184" x="9634538" y="3894138"/>
          <p14:tracePt t="101196" x="9634538" y="3840163"/>
          <p14:tracePt t="101209" x="9617075" y="3741738"/>
          <p14:tracePt t="101222" x="9599613" y="3625850"/>
          <p14:tracePt t="101237" x="9555163" y="3517900"/>
          <p14:tracePt t="101254" x="9528175" y="3419475"/>
          <p14:tracePt t="101270" x="9501188" y="3330575"/>
          <p14:tracePt t="101287" x="9439275" y="3232150"/>
          <p14:tracePt t="101303" x="9412288" y="3205163"/>
          <p14:tracePt t="101320" x="9402763" y="3197225"/>
          <p14:tracePt t="101564" x="9394825" y="3197225"/>
          <p14:tracePt t="101577" x="9375775" y="3197225"/>
          <p14:tracePt t="101590" x="9323388" y="3197225"/>
          <p14:tracePt t="101603" x="9242425" y="3197225"/>
          <p14:tracePt t="101619" x="9055100" y="3197225"/>
          <p14:tracePt t="101636" x="8680450" y="3197225"/>
          <p14:tracePt t="101654" x="8010525" y="3197225"/>
          <p14:tracePt t="101669" x="7759700" y="3197225"/>
          <p14:tracePt t="101686" x="7554913" y="3197225"/>
          <p14:tracePt t="101703" x="7367588" y="3224213"/>
          <p14:tracePt t="101719" x="7170738" y="3241675"/>
          <p14:tracePt t="101736" x="7126288" y="3241675"/>
          <p14:tracePt t="101753" x="7099300" y="3251200"/>
          <p14:tracePt t="101769" x="7054850" y="3251200"/>
          <p14:tracePt t="101786" x="7045325" y="3251200"/>
          <p14:tracePt t="101802" x="7037388" y="3251200"/>
          <p14:tracePt t="101819" x="7027863" y="3251200"/>
          <p14:tracePt t="101920" x="7027863" y="3259138"/>
          <p14:tracePt t="101946" x="7027863" y="3268663"/>
          <p14:tracePt t="101958" x="7027863" y="3276600"/>
          <p14:tracePt t="101971" x="7027863" y="3295650"/>
          <p14:tracePt t="101985" x="7027863" y="3330575"/>
          <p14:tracePt t="102002" x="7045325" y="3357563"/>
          <p14:tracePt t="102019" x="7081838" y="3402013"/>
          <p14:tracePt t="102035" x="7259638" y="3509963"/>
          <p14:tracePt t="102052" x="7446963" y="3589338"/>
          <p14:tracePt t="102069" x="7751763" y="3705225"/>
          <p14:tracePt t="102085" x="8429625" y="3938588"/>
          <p14:tracePt t="102102" x="8724900" y="4010025"/>
          <p14:tracePt t="102118" x="9010650" y="4054475"/>
          <p14:tracePt t="102135" x="9456738" y="4098925"/>
          <p14:tracePt t="102152" x="9609138" y="4108450"/>
          <p14:tracePt t="102168" x="9732963" y="4108450"/>
          <p14:tracePt t="102185" x="9796463" y="4108450"/>
          <p14:tracePt t="102202" x="9848850" y="4108450"/>
          <p14:tracePt t="102218" x="9858375" y="4108450"/>
          <p14:tracePt t="102263" x="9867900" y="4108450"/>
          <p14:tracePt t="102594" x="9858375" y="4108450"/>
          <p14:tracePt t="102606" x="9831388" y="4108450"/>
          <p14:tracePt t="102619" x="9804400" y="4108450"/>
          <p14:tracePt t="102632" x="9752013" y="4098925"/>
          <p14:tracePt t="102645" x="9680575" y="4089400"/>
          <p14:tracePt t="102657" x="9590088" y="4081463"/>
          <p14:tracePt t="102670" x="9528175" y="4071938"/>
          <p14:tracePt t="102684" x="9474200" y="4071938"/>
          <p14:tracePt t="102701" x="9456738" y="4071938"/>
          <p14:tracePt t="102717" x="9439275" y="4071938"/>
          <p14:tracePt t="102734" x="9429750" y="4071938"/>
          <p14:tracePt t="102751" x="9420225" y="4071938"/>
          <p14:tracePt t="103992" x="9412288" y="4071938"/>
          <p14:tracePt t="104030" x="9402763" y="4071938"/>
          <p14:tracePt t="104043" x="9375775" y="4062413"/>
          <p14:tracePt t="104055" x="9277350" y="4054475"/>
          <p14:tracePt t="104068" x="9072563" y="4037013"/>
          <p14:tracePt t="104081" x="8732838" y="3990975"/>
          <p14:tracePt t="104098" x="8304213" y="3973513"/>
          <p14:tracePt t="104115" x="8054975" y="3965575"/>
          <p14:tracePt t="104131" x="7769225" y="3965575"/>
          <p14:tracePt t="104148" x="7643813" y="3965575"/>
          <p14:tracePt t="104165" x="7537450" y="3965575"/>
          <p14:tracePt t="104181" x="7419975" y="3965575"/>
          <p14:tracePt t="104198" x="7259638" y="3965575"/>
          <p14:tracePt t="104215" x="7232650" y="3965575"/>
          <p14:tracePt t="104231" x="7215188" y="3965575"/>
          <p14:tracePt t="104248" x="7188200" y="3965575"/>
          <p14:tracePt t="104284" x="7180263" y="3965575"/>
          <p14:tracePt t="104729" x="7205663" y="3965575"/>
          <p14:tracePt t="104741" x="7313613" y="4010025"/>
          <p14:tracePt t="104754" x="7634288" y="4125913"/>
          <p14:tracePt t="104767" x="8188325" y="4313238"/>
          <p14:tracePt t="104780" x="8831263" y="4510088"/>
          <p14:tracePt t="104797" x="9205913" y="4660900"/>
          <p14:tracePt t="104813" x="9563100" y="4795838"/>
          <p14:tracePt t="104830" x="10171113" y="5037138"/>
          <p14:tracePt t="104847" x="10385425" y="5081588"/>
          <p14:tracePt t="104863" x="10510838" y="5099050"/>
          <p14:tracePt t="104880" x="10599738" y="5108575"/>
          <p14:tracePt t="105123" x="10599738" y="5099050"/>
          <p14:tracePt t="105135" x="10599738" y="5081588"/>
          <p14:tracePt t="105148" x="10599738" y="5037138"/>
          <p14:tracePt t="105161" x="10599738" y="4983163"/>
          <p14:tracePt t="105173" x="10572750" y="4919663"/>
          <p14:tracePt t="105186" x="10528300" y="4830763"/>
          <p14:tracePt t="105199" x="10501313" y="4751388"/>
          <p14:tracePt t="105213" x="10456863" y="4670425"/>
          <p14:tracePt t="105229" x="10412413" y="4625975"/>
          <p14:tracePt t="105246" x="10348913" y="4589463"/>
          <p14:tracePt t="105262" x="10260013" y="4545013"/>
          <p14:tracePt t="105279" x="10215563" y="4527550"/>
          <p14:tracePt t="105296" x="10161588" y="4518025"/>
          <p14:tracePt t="105313" x="10144125" y="4518025"/>
          <p14:tracePt t="105329" x="10126663" y="4518025"/>
          <p14:tracePt t="105364" x="10117138" y="4518025"/>
          <p14:tracePt t="105567" x="10099675" y="4518025"/>
          <p14:tracePt t="105579" x="10055225" y="4518025"/>
          <p14:tracePt t="105592" x="9929813" y="4491038"/>
          <p14:tracePt t="105605" x="9634538" y="4483100"/>
          <p14:tracePt t="105617" x="9010650" y="4429125"/>
          <p14:tracePt t="105631" x="8313738" y="4402138"/>
          <p14:tracePt t="105645" x="7769225" y="4402138"/>
          <p14:tracePt t="105662" x="7402513" y="4402138"/>
          <p14:tracePt t="105678" x="7126288" y="4402138"/>
          <p14:tracePt t="105695" x="6831013" y="4402138"/>
          <p14:tracePt t="105712" x="6732588" y="4402138"/>
          <p14:tracePt t="105728" x="6670675" y="4402138"/>
          <p14:tracePt t="105745" x="6616700" y="4419600"/>
          <p14:tracePt t="105922" x="6599238" y="4419600"/>
          <p14:tracePt t="105935" x="6562725" y="4419600"/>
          <p14:tracePt t="105948" x="6456363" y="4419600"/>
          <p14:tracePt t="105961" x="6269038" y="4419600"/>
          <p14:tracePt t="105978" x="5919788" y="4419600"/>
          <p14:tracePt t="105994" x="5626100" y="4419600"/>
          <p14:tracePt t="106011" x="5402263" y="4419600"/>
          <p14:tracePt t="106028" x="5357813" y="4419600"/>
          <p14:tracePt t="106044" x="5330825" y="4419600"/>
          <p14:tracePt t="106061" x="5313363" y="4419600"/>
          <p14:tracePt t="106077" x="5303838" y="4429125"/>
          <p14:tracePt t="106240" x="5303838" y="4438650"/>
          <p14:tracePt t="106291" x="5303838" y="4446588"/>
          <p14:tracePt t="106380" x="5303838" y="4456113"/>
          <p14:tracePt t="106405" x="5295900" y="4456113"/>
          <p14:tracePt t="106418" x="5295900" y="4465638"/>
          <p14:tracePt t="106443" x="5295900" y="4473575"/>
          <p14:tracePt t="106456" x="5295900" y="4483100"/>
          <p14:tracePt t="106469" x="5286375" y="4483100"/>
          <p14:tracePt t="106481" x="5286375" y="4491038"/>
          <p14:tracePt t="106494" x="5286375" y="4510088"/>
          <p14:tracePt t="106510" x="5286375" y="4518025"/>
          <p14:tracePt t="106527" x="5286375" y="4527550"/>
          <p14:tracePt t="106543" x="5286375" y="4554538"/>
          <p14:tracePt t="106560" x="5286375" y="4572000"/>
          <p14:tracePt t="106577" x="5286375" y="4589463"/>
          <p14:tracePt t="106593" x="5286375" y="4608513"/>
          <p14:tracePt t="106610" x="5286375" y="4625975"/>
          <p14:tracePt t="106626" x="5276850" y="4633913"/>
          <p14:tracePt t="106643" x="5268913" y="4643438"/>
          <p14:tracePt t="106660" x="5251450" y="4660900"/>
          <p14:tracePt t="106676" x="5232400" y="4660900"/>
          <p14:tracePt t="106697" x="5224463" y="4660900"/>
          <p14:tracePt t="106710" x="5214938" y="4670425"/>
          <p14:tracePt t="106726" x="5205413" y="4670425"/>
          <p14:tracePt t="106743" x="5205413" y="4679950"/>
          <p14:tracePt t="106760" x="5197475" y="4679950"/>
          <p14:tracePt t="107117" x="5232400" y="4679950"/>
          <p14:tracePt t="107130" x="5357813" y="4687888"/>
          <p14:tracePt t="107143" x="5616575" y="4687888"/>
          <p14:tracePt t="107155" x="6062663" y="4687888"/>
          <p14:tracePt t="107168" x="6537325" y="4705350"/>
          <p14:tracePt t="107180" x="6858000" y="4705350"/>
          <p14:tracePt t="107194" x="7205663" y="4705350"/>
          <p14:tracePt t="107209" x="7500938" y="4705350"/>
          <p14:tracePt t="107225" x="7804150" y="4705350"/>
          <p14:tracePt t="107242" x="8027988" y="4705350"/>
          <p14:tracePt t="107259" x="8313738" y="4705350"/>
          <p14:tracePt t="107276" x="8420100" y="4705350"/>
          <p14:tracePt t="107292" x="8491538" y="4714875"/>
          <p14:tracePt t="107511" x="8501063" y="4714875"/>
          <p14:tracePt t="107524" x="8518525" y="4714875"/>
          <p14:tracePt t="107536" x="8562975" y="4714875"/>
          <p14:tracePt t="107549" x="8661400" y="4732338"/>
          <p14:tracePt t="107562" x="8831263" y="4751388"/>
          <p14:tracePt t="107575" x="9090025" y="4795838"/>
          <p14:tracePt t="107591" x="9277350" y="4813300"/>
          <p14:tracePt t="107608" x="9402763" y="4830763"/>
          <p14:tracePt t="107625" x="9572625" y="4848225"/>
          <p14:tracePt t="107641" x="9644063" y="4857750"/>
          <p14:tracePt t="107658" x="9671050" y="4857750"/>
          <p14:tracePt t="107675" x="9688513" y="4857750"/>
          <p14:tracePt t="107701" x="9698038" y="4857750"/>
          <p14:tracePt t="107727" x="9705975" y="4857750"/>
          <p14:tracePt t="107879" x="9688513" y="4857750"/>
          <p14:tracePt t="107892" x="9680575" y="4857750"/>
          <p14:tracePt t="107905" x="9644063" y="4840288"/>
          <p14:tracePt t="107917" x="9617075" y="4830763"/>
          <p14:tracePt t="107930" x="9590088" y="4813300"/>
          <p14:tracePt t="107943" x="9545638" y="4786313"/>
          <p14:tracePt t="107958" x="9518650" y="4776788"/>
          <p14:tracePt t="107974" x="9491663" y="4768850"/>
          <p14:tracePt t="107991" x="9483725" y="4759325"/>
          <p14:tracePt t="108008" x="9466263" y="4751388"/>
          <p14:tracePt t="108031" x="9456738" y="4751388"/>
          <p14:tracePt t="109023" x="9466263" y="4759325"/>
          <p14:tracePt t="109036" x="9483725" y="4776788"/>
          <p14:tracePt t="109049" x="9510713" y="4795838"/>
          <p14:tracePt t="109061" x="9537700" y="4813300"/>
          <p14:tracePt t="109074" x="9563100" y="4830763"/>
          <p14:tracePt t="109088" x="9582150" y="4857750"/>
          <p14:tracePt t="109105" x="9609138" y="4867275"/>
          <p14:tracePt t="109122" x="9626600" y="4875213"/>
          <p14:tracePt t="109138" x="9661525" y="4894263"/>
          <p14:tracePt t="109155" x="9671050" y="4894263"/>
          <p14:tracePt t="109172" x="9680575" y="4902200"/>
          <p14:tracePt t="109188" x="9715500" y="4911725"/>
          <p14:tracePt t="109205" x="9725025" y="4919663"/>
          <p14:tracePt t="109222" x="9742488" y="4929188"/>
          <p14:tracePt t="109238" x="9759950" y="4938713"/>
          <p14:tracePt t="109239" x="9769475" y="4938713"/>
          <p14:tracePt t="109255" x="9786938" y="4946650"/>
          <p14:tracePt t="109271" x="9796463" y="4956175"/>
          <p14:tracePt t="109288" x="9813925" y="4956175"/>
          <p14:tracePt t="109305" x="9831388" y="4965700"/>
          <p14:tracePt t="109322" x="9848850" y="4973638"/>
          <p14:tracePt t="109338" x="9858375" y="4983163"/>
          <p14:tracePt t="109355" x="9875838" y="5000625"/>
          <p14:tracePt t="109371" x="9885363" y="5000625"/>
          <p14:tracePt t="109404" x="9885363" y="5010150"/>
          <p14:tracePt t="109430" x="9894888" y="5010150"/>
          <p14:tracePt t="109976" x="9902825" y="5010150"/>
          <p14:tracePt t="109989" x="9920288" y="5010150"/>
          <p14:tracePt t="110002" x="9939338" y="5010150"/>
          <p14:tracePt t="110014" x="9974263" y="5010150"/>
          <p14:tracePt t="110027" x="10018713" y="5018088"/>
          <p14:tracePt t="110040" x="10082213" y="5027613"/>
          <p14:tracePt t="110053" x="10117138" y="5027613"/>
          <p14:tracePt t="110070" x="10153650" y="5037138"/>
          <p14:tracePt t="110086" x="10180638" y="5045075"/>
          <p14:tracePt t="110104" x="10215563" y="5045075"/>
          <p14:tracePt t="110120" x="10225088" y="5045075"/>
          <p14:tracePt t="110154" x="10233025" y="5045075"/>
          <p14:tracePt t="110370" x="10225088" y="5045075"/>
          <p14:tracePt t="110382" x="10188575" y="5045075"/>
          <p14:tracePt t="110395" x="10109200" y="5045075"/>
          <p14:tracePt t="110408" x="9983788" y="5045075"/>
          <p14:tracePt t="110421" x="9848850" y="5062538"/>
          <p14:tracePt t="110436" x="9752013" y="5062538"/>
          <p14:tracePt t="110452" x="9680575" y="5062538"/>
          <p14:tracePt t="110469" x="9634538" y="5062538"/>
          <p14:tracePt t="110486" x="9518650" y="5062538"/>
          <p14:tracePt t="110503" x="9491663" y="5062538"/>
          <p14:tracePt t="110519" x="9456738" y="5062538"/>
          <p14:tracePt t="110536" x="9420225" y="5062538"/>
          <p14:tracePt t="110560" x="9412288" y="5062538"/>
          <p14:tracePt t="110573" x="9402763" y="5062538"/>
          <p14:tracePt t="110598" x="9394825" y="5062538"/>
          <p14:tracePt t="110903" x="9385300" y="5062538"/>
          <p14:tracePt t="110916" x="9375775" y="5062538"/>
          <p14:tracePt t="110929" x="9358313" y="5062538"/>
          <p14:tracePt t="110941" x="9304338" y="5062538"/>
          <p14:tracePt t="110954" x="9205913" y="5062538"/>
          <p14:tracePt t="110968" x="9082088" y="5062538"/>
          <p14:tracePt t="110985" x="8947150" y="5072063"/>
          <p14:tracePt t="111001" x="8804275" y="5072063"/>
          <p14:tracePt t="111018" x="8582025" y="5089525"/>
          <p14:tracePt t="111035" x="8510588" y="5099050"/>
          <p14:tracePt t="111052" x="8456613" y="5108575"/>
          <p14:tracePt t="111068" x="8385175" y="5116513"/>
          <p14:tracePt t="111085" x="8367713" y="5126038"/>
          <p14:tracePt t="111101" x="8358188" y="5126038"/>
          <p14:tracePt t="111118" x="8348663" y="5126038"/>
          <p14:tracePt t="112733" x="8340725" y="5126038"/>
          <p14:tracePt t="112771" x="8331200" y="5126038"/>
          <p14:tracePt t="112809" x="8323263" y="5126038"/>
          <p14:tracePt t="112822" x="8296275" y="5126038"/>
          <p14:tracePt t="112835" x="8224838" y="5126038"/>
          <p14:tracePt t="112848" x="8126413" y="5126038"/>
          <p14:tracePt t="112864" x="7974013" y="5133975"/>
          <p14:tracePt t="112881" x="7823200" y="5133975"/>
          <p14:tracePt t="112898" x="7653338" y="5133975"/>
          <p14:tracePt t="112914" x="7554913" y="5133975"/>
          <p14:tracePt t="112931" x="7466013" y="5133975"/>
          <p14:tracePt t="112948" x="7367588" y="5133975"/>
          <p14:tracePt t="112964" x="7205663" y="5133975"/>
          <p14:tracePt t="112981" x="7170738" y="5133975"/>
          <p14:tracePt t="112998" x="7116763" y="5133975"/>
          <p14:tracePt t="113014" x="7027863" y="5133975"/>
          <p14:tracePt t="113031" x="7000875" y="5133975"/>
          <p14:tracePt t="113047" x="6983413" y="5133975"/>
          <p14:tracePt t="113065" x="6946900" y="5133975"/>
          <p14:tracePt t="113081" x="6929438" y="5133975"/>
          <p14:tracePt t="113127" x="6919913" y="5133975"/>
          <p14:tracePt t="113292" x="6911975" y="5133975"/>
          <p14:tracePt t="113317" x="6894513" y="5133975"/>
          <p14:tracePt t="113331" x="6867525" y="5133975"/>
          <p14:tracePt t="113343" x="6823075" y="5133975"/>
          <p14:tracePt t="113356" x="6777038" y="5133975"/>
          <p14:tracePt t="113368" x="6742113" y="5133975"/>
          <p14:tracePt t="113381" x="6697663" y="5133975"/>
          <p14:tracePt t="113397" x="6670675" y="5133975"/>
          <p14:tracePt t="113419" x="6661150" y="5133975"/>
          <p14:tracePt t="113432" x="6653213" y="5133975"/>
          <p14:tracePt t="113457" x="6643688" y="5133975"/>
          <p14:tracePt t="114818" x="6634163" y="5133975"/>
          <p14:tracePt t="114831" x="6616700" y="5133975"/>
          <p14:tracePt t="114844" x="6562725" y="5133975"/>
          <p14:tracePt t="114857" x="6446838" y="5133975"/>
          <p14:tracePt t="114869" x="6303963" y="5133975"/>
          <p14:tracePt t="114882" x="6054725" y="5133975"/>
          <p14:tracePt t="114895" x="5857875" y="5133975"/>
          <p14:tracePt t="114911" x="5732463" y="5133975"/>
          <p14:tracePt t="114927" x="5634038" y="5133975"/>
          <p14:tracePt t="114944" x="5527675" y="5133975"/>
          <p14:tracePt t="114960" x="5491163" y="5133975"/>
          <p14:tracePt t="114977" x="5446713" y="5133975"/>
          <p14:tracePt t="114994" x="5429250" y="5133975"/>
          <p14:tracePt t="115010" x="5402263" y="5133975"/>
          <p14:tracePt t="115027" x="5384800" y="5133975"/>
          <p14:tracePt t="115044" x="5375275" y="5133975"/>
          <p14:tracePt t="115060" x="5348288" y="5133975"/>
          <p14:tracePt t="115077" x="5330825" y="5133975"/>
          <p14:tracePt t="115093" x="5313363" y="5133975"/>
          <p14:tracePt t="115110" x="5268913" y="5133975"/>
          <p14:tracePt t="115127" x="5251450" y="5133975"/>
          <p14:tracePt t="115144" x="5232400" y="5133975"/>
          <p14:tracePt t="115160" x="5224463" y="5133975"/>
          <p14:tracePt t="115177" x="5205413" y="5133975"/>
          <p14:tracePt t="115212" x="5197475" y="5133975"/>
          <p14:tracePt t="115364" x="5187950" y="5133975"/>
          <p14:tracePt t="115415" x="5180013" y="5133975"/>
          <p14:tracePt t="115428" x="5170488" y="5133975"/>
          <p14:tracePt t="115440" x="5153025" y="5133975"/>
          <p14:tracePt t="115453" x="5116513" y="5133975"/>
          <p14:tracePt t="115466" x="5054600" y="5133975"/>
          <p14:tracePt t="115478" x="4983163" y="5133975"/>
          <p14:tracePt t="115493" x="4919663" y="5133975"/>
          <p14:tracePt t="115509" x="4867275" y="5133975"/>
          <p14:tracePt t="115526" x="4840288" y="5133975"/>
          <p14:tracePt t="115543" x="4813300" y="5143500"/>
          <p14:tracePt t="115559" x="4803775" y="5143500"/>
          <p14:tracePt t="115592" x="4795838" y="5143500"/>
          <p14:tracePt t="116190" x="4803775" y="5143500"/>
          <p14:tracePt t="116202" x="4867275" y="5143500"/>
          <p14:tracePt t="116215" x="5000625" y="5170488"/>
          <p14:tracePt t="116228" x="5375275" y="5180013"/>
          <p14:tracePt t="116241" x="5840413" y="5251450"/>
          <p14:tracePt t="116258" x="6313488" y="5303838"/>
          <p14:tracePt t="116275" x="6724650" y="5340350"/>
          <p14:tracePt t="116291" x="7554913" y="5411788"/>
          <p14:tracePt t="116308" x="8054975" y="5429250"/>
          <p14:tracePt t="116325" x="8456613" y="5473700"/>
          <p14:tracePt t="116341" x="8840788" y="5510213"/>
          <p14:tracePt t="116358" x="9277350" y="5554663"/>
          <p14:tracePt t="116374" x="9402763" y="5554663"/>
          <p14:tracePt t="116648" x="9412288" y="5554663"/>
          <p14:tracePt t="116660" x="9439275" y="5554663"/>
          <p14:tracePt t="116673" x="9545638" y="5518150"/>
          <p14:tracePt t="116686" x="9698038" y="5491163"/>
          <p14:tracePt t="116698" x="9966325" y="5429250"/>
          <p14:tracePt t="116710" x="10188575" y="5384800"/>
          <p14:tracePt t="116724" x="10287000" y="5367338"/>
          <p14:tracePt t="116740" x="10367963" y="5348288"/>
          <p14:tracePt t="116757" x="10420350" y="5330825"/>
          <p14:tracePt t="116774" x="10466388" y="5322888"/>
          <p14:tracePt t="116812" x="10474325" y="5322888"/>
          <p14:tracePt t="116926" x="10466388" y="5322888"/>
          <p14:tracePt t="116940" x="10439400" y="5322888"/>
          <p14:tracePt t="116952" x="10375900" y="5313363"/>
          <p14:tracePt t="116965" x="10287000" y="5295900"/>
          <p14:tracePt t="116977" x="10161588" y="5276850"/>
          <p14:tracePt t="116991" x="9991725" y="5268913"/>
          <p14:tracePt t="117007" x="9848850" y="5268913"/>
          <p14:tracePt t="117023" x="9644063" y="5268913"/>
          <p14:tracePt t="117040" x="9348788" y="5268913"/>
          <p14:tracePt t="117056" x="9224963" y="5268913"/>
          <p14:tracePt t="117073" x="9153525" y="5268913"/>
          <p14:tracePt t="117090" x="9082088" y="5268913"/>
          <p14:tracePt t="117106" x="9010650" y="5268913"/>
          <p14:tracePt t="117123" x="9001125" y="5268913"/>
          <p14:tracePt t="117140" x="8991600" y="5268913"/>
          <p14:tracePt t="117320" x="8983663" y="5268913"/>
          <p14:tracePt t="117333" x="8947150" y="5268913"/>
          <p14:tracePt t="117346" x="8796338" y="5268913"/>
          <p14:tracePt t="117358" x="8394700" y="5232400"/>
          <p14:tracePt t="117373" x="7769225" y="5197475"/>
          <p14:tracePt t="117389" x="7143750" y="5143500"/>
          <p14:tracePt t="117406" x="6813550" y="5108575"/>
          <p14:tracePt t="117423" x="6429375" y="5108575"/>
          <p14:tracePt t="117439" x="6323013" y="5108575"/>
          <p14:tracePt t="117456" x="6232525" y="5108575"/>
          <p14:tracePt t="117472" x="6180138" y="5108575"/>
          <p14:tracePt t="117489" x="6170613" y="5108575"/>
          <p14:tracePt t="117506" x="6153150" y="5108575"/>
          <p14:tracePt t="117574" x="6143625" y="5108575"/>
          <p14:tracePt t="117612" x="6126163" y="5108575"/>
          <p14:tracePt t="117625" x="6099175" y="5108575"/>
          <p14:tracePt t="117638" x="6045200" y="5108575"/>
          <p14:tracePt t="117650" x="5946775" y="5108575"/>
          <p14:tracePt t="117663" x="5840413" y="5108575"/>
          <p14:tracePt t="117676" x="5732463" y="5108575"/>
          <p14:tracePt t="117689" x="5653088" y="5108575"/>
          <p14:tracePt t="117705" x="5608638" y="5108575"/>
          <p14:tracePt t="117722" x="5581650" y="5108575"/>
          <p14:tracePt t="117739" x="5562600" y="5108575"/>
          <p14:tracePt t="117755" x="5554663" y="5108575"/>
          <p14:tracePt t="118374" x="5554663" y="5099050"/>
          <p14:tracePt t="118387" x="5554663" y="5081588"/>
          <p14:tracePt t="118400" x="5554663" y="5062538"/>
          <p14:tracePt t="118412" x="5572125" y="5054600"/>
          <p14:tracePt t="118425" x="5572125" y="5027613"/>
          <p14:tracePt t="118450" x="5581650" y="5018088"/>
          <p14:tracePt t="118489" x="5581650" y="5010150"/>
          <p14:tracePt t="118819" x="5599113" y="5010150"/>
          <p14:tracePt t="118832" x="5661025" y="4991100"/>
          <p14:tracePt t="118845" x="5938838" y="4902200"/>
          <p14:tracePt t="118857" x="6438900" y="4697413"/>
          <p14:tracePt t="118870" x="7089775" y="4419600"/>
          <p14:tracePt t="118886" x="7545388" y="4197350"/>
          <p14:tracePt t="118904" x="7929563" y="4044950"/>
          <p14:tracePt t="118920" x="8232775" y="3911600"/>
          <p14:tracePt t="118936" x="8751888" y="3598863"/>
          <p14:tracePt t="118953" x="8885238" y="3473450"/>
          <p14:tracePt t="118969" x="8991600" y="3419475"/>
          <p14:tracePt t="118986" x="9109075" y="3340100"/>
          <p14:tracePt t="119003" x="9134475" y="3322638"/>
          <p14:tracePt t="119019" x="9134475" y="3313113"/>
          <p14:tracePt t="119036" x="9144000" y="3303588"/>
          <p14:tracePt t="119053" x="9153525" y="3303588"/>
          <p14:tracePt t="119251" x="9161463" y="3303588"/>
          <p14:tracePt t="119264" x="9170988" y="3303588"/>
          <p14:tracePt t="119276" x="9180513" y="3303588"/>
          <p14:tracePt t="119289" x="9197975" y="3303588"/>
          <p14:tracePt t="119302" x="9215438" y="3313113"/>
          <p14:tracePt t="119319" x="9224963" y="3330575"/>
          <p14:tracePt t="119335" x="9251950" y="3348038"/>
          <p14:tracePt t="119352" x="9323388" y="3446463"/>
          <p14:tracePt t="119369" x="9358313" y="3527425"/>
          <p14:tracePt t="119385" x="9375775" y="3562350"/>
          <p14:tracePt t="119402" x="9394825" y="3608388"/>
          <p14:tracePt t="119419" x="9402763" y="3643313"/>
          <p14:tracePt t="119435" x="9402763" y="3660775"/>
          <p14:tracePt t="119452" x="9402763" y="3670300"/>
          <p14:tracePt t="119469" x="9358313" y="3724275"/>
          <p14:tracePt t="119485" x="9313863" y="3759200"/>
          <p14:tracePt t="119502" x="9242425" y="3813175"/>
          <p14:tracePt t="119518" x="9144000" y="3867150"/>
          <p14:tracePt t="119535" x="9126538" y="3884613"/>
          <p14:tracePt t="119552" x="9109075" y="3894138"/>
          <p14:tracePt t="119569" x="9072563" y="3919538"/>
          <p14:tracePt t="119585" x="9063038" y="3919538"/>
          <p14:tracePt t="119602" x="9055100" y="3929063"/>
          <p14:tracePt t="119618" x="9045575" y="3938588"/>
          <p14:tracePt t="119635" x="9037638" y="3956050"/>
          <p14:tracePt t="119657" x="9028113" y="3965575"/>
          <p14:tracePt t="119683" x="9018588" y="3965575"/>
          <p14:tracePt t="119708" x="9018588" y="3973513"/>
          <p14:tracePt t="119759" x="9010650" y="3973513"/>
          <p14:tracePt t="119772" x="8991600" y="3983038"/>
          <p14:tracePt t="119784" x="8974138" y="4000500"/>
          <p14:tracePt t="119797" x="8939213" y="4017963"/>
          <p14:tracePt t="119810" x="8885238" y="4044950"/>
          <p14:tracePt t="119822" x="8804275" y="4098925"/>
          <p14:tracePt t="119835" x="8724900" y="4125913"/>
          <p14:tracePt t="119851" x="8670925" y="4143375"/>
          <p14:tracePt t="119867" x="8626475" y="4143375"/>
          <p14:tracePt t="119884" x="8572500" y="4152900"/>
          <p14:tracePt t="119901" x="8491538" y="4160838"/>
          <p14:tracePt t="119918" x="8447088" y="4160838"/>
          <p14:tracePt t="119934" x="8402638" y="4160838"/>
          <p14:tracePt t="119951" x="8304213" y="4143375"/>
          <p14:tracePt t="119968" x="8242300" y="4143375"/>
          <p14:tracePt t="119984" x="8180388" y="4133850"/>
          <p14:tracePt t="120001" x="8045450" y="4125913"/>
          <p14:tracePt t="120017" x="7956550" y="4125913"/>
          <p14:tracePt t="120034" x="7875588" y="4125913"/>
          <p14:tracePt t="120051" x="7715250" y="4125913"/>
          <p14:tracePt t="120067" x="7626350" y="4125913"/>
          <p14:tracePt t="120084" x="7545388" y="4125913"/>
          <p14:tracePt t="120101" x="7429500" y="4125913"/>
          <p14:tracePt t="120117" x="7402513" y="4125913"/>
          <p14:tracePt t="120134" x="7375525" y="4125913"/>
          <p14:tracePt t="120151" x="7358063" y="4125913"/>
          <p14:tracePt t="120167" x="7348538" y="4125913"/>
          <p14:tracePt t="120184" x="7340600" y="4125913"/>
          <p14:tracePt t="120521" x="7348538" y="4125913"/>
          <p14:tracePt t="120534" x="7439025" y="4125913"/>
          <p14:tracePt t="120546" x="7599363" y="4125913"/>
          <p14:tracePt t="120559" x="8001000" y="4116388"/>
          <p14:tracePt t="120572" x="8358188" y="4098925"/>
          <p14:tracePt t="120585" x="8715375" y="4044950"/>
          <p14:tracePt t="120600" x="8902700" y="4027488"/>
          <p14:tracePt t="120616" x="9063038" y="4000500"/>
          <p14:tracePt t="120633" x="9197975" y="3990975"/>
          <p14:tracePt t="120650" x="9348788" y="3983038"/>
          <p14:tracePt t="120666" x="9394825" y="3983038"/>
          <p14:tracePt t="120683" x="9412288" y="3983038"/>
          <p14:tracePt t="120700" x="9429750" y="3983038"/>
          <p14:tracePt t="120716" x="9439275" y="3983038"/>
          <p14:tracePt t="120750" x="9447213" y="3983038"/>
          <p14:tracePt t="120864" x="9447213" y="3990975"/>
          <p14:tracePt t="120877" x="9447213" y="4000500"/>
          <p14:tracePt t="120889" x="9466263" y="4017963"/>
          <p14:tracePt t="120902" x="9466263" y="4027488"/>
          <p14:tracePt t="120916" x="9483725" y="4044950"/>
          <p14:tracePt t="120940" x="9483725" y="4054475"/>
          <p14:tracePt t="120965" x="9491663" y="4062413"/>
          <p14:tracePt t="121029" x="9466263" y="4071938"/>
          <p14:tracePt t="121042" x="9412288" y="4081463"/>
          <p14:tracePt t="121054" x="9286875" y="4098925"/>
          <p14:tracePt t="121067" x="9117013" y="4125913"/>
          <p14:tracePt t="121082" x="8831263" y="4152900"/>
          <p14:tracePt t="121099" x="8528050" y="4170363"/>
          <p14:tracePt t="121115" x="8224838" y="4197350"/>
          <p14:tracePt t="121132" x="7491413" y="4232275"/>
          <p14:tracePt t="121149" x="7089775" y="4276725"/>
          <p14:tracePt t="121165" x="6751638" y="4313238"/>
          <p14:tracePt t="121182" x="6232525" y="4384675"/>
          <p14:tracePt t="121198" x="6081713" y="4419600"/>
          <p14:tracePt t="121215" x="5929313" y="4483100"/>
          <p14:tracePt t="121232" x="5715000" y="4562475"/>
          <p14:tracePt t="121248" x="5643563" y="4581525"/>
          <p14:tracePt t="121265" x="5562600" y="4608513"/>
          <p14:tracePt t="121282" x="5491163" y="4625975"/>
          <p14:tracePt t="121298" x="5419725" y="4643438"/>
          <p14:tracePt t="121315" x="5411788" y="4652963"/>
          <p14:tracePt t="121332" x="5394325" y="4652963"/>
          <p14:tracePt t="121359" x="5384800" y="4652963"/>
          <p14:tracePt t="121639" x="5384800" y="4660900"/>
          <p14:tracePt t="121651" x="5384800" y="4679950"/>
          <p14:tracePt t="121664" x="5384800" y="4697413"/>
          <p14:tracePt t="121677" x="5384800" y="4724400"/>
          <p14:tracePt t="121690" x="5394325" y="4751388"/>
          <p14:tracePt t="121702" x="5411788" y="4795838"/>
          <p14:tracePt t="121715" x="5429250" y="4822825"/>
          <p14:tracePt t="121731" x="5465763" y="4848225"/>
          <p14:tracePt t="121747" x="5491163" y="4875213"/>
          <p14:tracePt t="121764" x="5527675" y="4902200"/>
          <p14:tracePt t="121781" x="5562600" y="4929188"/>
          <p14:tracePt t="122007" x="5572125" y="4929188"/>
          <p14:tracePt t="122020" x="5626100" y="4929188"/>
          <p14:tracePt t="122032" x="5848350" y="4929188"/>
          <p14:tracePt t="122047" x="6323013" y="4929188"/>
          <p14:tracePt t="122063" x="7062788" y="4929188"/>
          <p14:tracePt t="122080" x="7581900" y="4929188"/>
          <p14:tracePt t="122097" x="8251825" y="4929188"/>
          <p14:tracePt t="122113" x="8474075" y="4929188"/>
          <p14:tracePt t="122130" x="8609013" y="4929188"/>
          <p14:tracePt t="122401" x="8634413" y="4929188"/>
          <p14:tracePt t="122414" x="8680450" y="4929188"/>
          <p14:tracePt t="122427" x="8759825" y="4929188"/>
          <p14:tracePt t="122440" x="8875713" y="4929188"/>
          <p14:tracePt t="122452" x="8983663" y="4929188"/>
          <p14:tracePt t="122465" x="9099550" y="4946650"/>
          <p14:tracePt t="122479" x="9180513" y="4956175"/>
          <p14:tracePt t="122496" x="9242425" y="4965700"/>
          <p14:tracePt t="122513" x="9323388" y="4983163"/>
          <p14:tracePt t="122529" x="9456738" y="5000625"/>
          <p14:tracePt t="122546" x="9501188" y="5018088"/>
          <p14:tracePt t="122562" x="9537700" y="5018088"/>
          <p14:tracePt t="122579" x="9582150" y="5027613"/>
          <p14:tracePt t="122596" x="9599613" y="5027613"/>
          <p14:tracePt t="122617" x="9599613" y="5037138"/>
          <p14:tracePt t="122642" x="9609138" y="5037138"/>
          <p14:tracePt t="122668" x="9617075" y="5037138"/>
          <p14:tracePt t="122770" x="9617075" y="5045075"/>
          <p14:tracePt t="122782" x="9617075" y="5062538"/>
          <p14:tracePt t="122795" x="9617075" y="5081588"/>
          <p14:tracePt t="122808" x="9617075" y="5099050"/>
          <p14:tracePt t="122820" x="9617075" y="5116513"/>
          <p14:tracePt t="122833" x="9617075" y="5143500"/>
          <p14:tracePt t="122846" x="9617075" y="5153025"/>
          <p14:tracePt t="122862" x="9617075" y="5160963"/>
          <p14:tracePt t="122879" x="9617075" y="5170488"/>
          <p14:tracePt t="122909" x="9617075" y="5180013"/>
          <p14:tracePt t="122935" x="9617075" y="5187950"/>
          <p14:tracePt t="122985" x="9617075" y="5197475"/>
          <p14:tracePt t="123011" x="9617075" y="5214938"/>
          <p14:tracePt t="123023" x="9617075" y="5224463"/>
          <p14:tracePt t="123036" x="9609138" y="5232400"/>
          <p14:tracePt t="123049" x="9609138" y="5241925"/>
          <p14:tracePt t="123100" x="9609138" y="5251450"/>
          <p14:tracePt t="123863" x="9617075" y="5259388"/>
          <p14:tracePt t="123876" x="9644063" y="5268913"/>
          <p14:tracePt t="123889" x="9661525" y="5286375"/>
          <p14:tracePt t="123901" x="9715500" y="5313363"/>
          <p14:tracePt t="123914" x="9777413" y="5340350"/>
          <p14:tracePt t="123927" x="9831388" y="5357813"/>
          <p14:tracePt t="123943" x="9894888" y="5384800"/>
          <p14:tracePt t="123960" x="9920288" y="5394325"/>
          <p14:tracePt t="123977" x="9974263" y="5402263"/>
          <p14:tracePt t="123993" x="10010775" y="5402263"/>
          <p14:tracePt t="124010" x="10028238" y="5402263"/>
          <p14:tracePt t="124026" x="10037763" y="5402263"/>
          <p14:tracePt t="124043" x="10045700" y="5411788"/>
          <p14:tracePt t="124066" x="10055225" y="5411788"/>
          <p14:tracePt t="124194" x="10063163" y="5411788"/>
          <p14:tracePt t="124206" x="10072688" y="5411788"/>
          <p14:tracePt t="124219" x="10090150" y="5411788"/>
          <p14:tracePt t="124232" x="10090150" y="5419725"/>
          <p14:tracePt t="124244" x="10109200" y="5419725"/>
          <p14:tracePt t="124259" x="10117138" y="5419725"/>
          <p14:tracePt t="124295" x="10126663" y="5419725"/>
          <p14:tracePt t="124384" x="10109200" y="5419725"/>
          <p14:tracePt t="124397" x="10072688" y="5419725"/>
          <p14:tracePt t="124410" x="10037763" y="5419725"/>
          <p14:tracePt t="124422" x="9974263" y="5419725"/>
          <p14:tracePt t="124435" x="9902825" y="5419725"/>
          <p14:tracePt t="124448" x="9840913" y="5419725"/>
          <p14:tracePt t="124461" x="9777413" y="5419725"/>
          <p14:tracePt t="124475" x="9715500" y="5419725"/>
          <p14:tracePt t="124492" x="9698038" y="5419725"/>
          <p14:tracePt t="124509" x="9680575" y="5419725"/>
          <p14:tracePt t="124525" x="9653588" y="5419725"/>
          <p14:tracePt t="130358" x="9671050" y="5429250"/>
          <p14:tracePt t="130371" x="9725025" y="5446713"/>
          <p14:tracePt t="130384" x="9796463" y="5473700"/>
          <p14:tracePt t="130397" x="9858375" y="5510213"/>
          <p14:tracePt t="130414" x="9902825" y="5537200"/>
          <p14:tracePt t="130431" x="9920288" y="5554663"/>
          <p14:tracePt t="130448" x="9939338" y="5562600"/>
          <p14:tracePt t="130473" x="9947275" y="5562600"/>
          <p14:tracePt t="130587" x="9920288" y="5562600"/>
          <p14:tracePt t="130600" x="9867900" y="5562600"/>
          <p14:tracePt t="130613" x="9759950" y="5562600"/>
          <p14:tracePt t="130625" x="9555163" y="5554663"/>
          <p14:tracePt t="130638" x="9304338" y="5554663"/>
          <p14:tracePt t="130650" x="9055100" y="5554663"/>
          <p14:tracePt t="130664" x="8929688" y="5554663"/>
          <p14:tracePt t="130680" x="8831263" y="5554663"/>
          <p14:tracePt t="130697" x="8777288" y="5554663"/>
          <p14:tracePt t="130714" x="8705850" y="5545138"/>
          <p14:tracePt t="131515" x="8697913" y="5545138"/>
          <p14:tracePt t="131527" x="8688388" y="5545138"/>
          <p14:tracePt t="131540" x="8670925" y="5545138"/>
          <p14:tracePt t="131553" x="8653463" y="5545138"/>
          <p14:tracePt t="131565" x="8589963" y="5545138"/>
          <p14:tracePt t="131579" x="8483600" y="5545138"/>
          <p14:tracePt t="131597" x="8358188" y="5545138"/>
          <p14:tracePt t="131612" x="8232775" y="5545138"/>
          <p14:tracePt t="131629" x="8001000" y="5527675"/>
          <p14:tracePt t="131646" x="7939088" y="5518150"/>
          <p14:tracePt t="131662" x="7885113" y="5500688"/>
          <p14:tracePt t="131678" x="7858125" y="5491163"/>
          <p14:tracePt t="131695" x="7804150" y="5483225"/>
          <p14:tracePt t="131717" x="7786688" y="5483225"/>
          <p14:tracePt t="131756" x="7777163" y="5483225"/>
          <p14:tracePt t="132430" x="7804150" y="5491163"/>
          <p14:tracePt t="132443" x="7823200" y="5510213"/>
          <p14:tracePt t="132456" x="7867650" y="5545138"/>
          <p14:tracePt t="132468" x="7912100" y="5589588"/>
          <p14:tracePt t="132481" x="7947025" y="5626100"/>
          <p14:tracePt t="132494" x="7966075" y="5643563"/>
          <p14:tracePt t="132510" x="7983538" y="5661025"/>
          <p14:tracePt t="132527" x="7983538" y="5670550"/>
          <p14:tracePt t="132544" x="7991475" y="5670550"/>
          <p14:tracePt t="132560" x="7991475" y="5680075"/>
          <p14:tracePt t="133473" x="8001000" y="5680075"/>
          <p14:tracePt t="133486" x="8037513" y="5680075"/>
          <p14:tracePt t="133499" x="8126413" y="5680075"/>
          <p14:tracePt t="133511" x="8313738" y="5680075"/>
          <p14:tracePt t="133525" x="8661400" y="5680075"/>
          <p14:tracePt t="133542" x="8983663" y="5680075"/>
          <p14:tracePt t="133558" x="9109075" y="5680075"/>
          <p14:tracePt t="133575" x="9224963" y="5680075"/>
          <p14:tracePt t="133591" x="9259888" y="5680075"/>
          <p14:tracePt t="133608" x="9269413" y="5680075"/>
          <p14:tracePt t="133625" x="9277350" y="5680075"/>
          <p14:tracePt t="133641" x="9277350" y="5670550"/>
          <p14:tracePt t="133658" x="9277350" y="5653088"/>
          <p14:tracePt t="133675" x="9277350" y="5626100"/>
          <p14:tracePt t="133691" x="9224963" y="5500688"/>
          <p14:tracePt t="133708" x="9153525" y="5419725"/>
          <p14:tracePt t="133724" x="9090025" y="5375275"/>
          <p14:tracePt t="133741" x="8894763" y="5295900"/>
          <p14:tracePt t="133758" x="8823325" y="5276850"/>
          <p14:tracePt t="133774" x="8742363" y="5268913"/>
          <p14:tracePt t="133791" x="8643938" y="5268913"/>
          <p14:tracePt t="133808" x="8599488" y="5268913"/>
          <p14:tracePt t="133824" x="8582025" y="5268913"/>
          <p14:tracePt t="133841" x="8518525" y="5303838"/>
          <p14:tracePt t="133858" x="8491538" y="5367338"/>
          <p14:tracePt t="133874" x="8456613" y="5438775"/>
          <p14:tracePt t="133891" x="8429625" y="5562600"/>
          <p14:tracePt t="133907" x="8429625" y="5626100"/>
          <p14:tracePt t="133925" x="8429625" y="5705475"/>
          <p14:tracePt t="133941" x="8429625" y="5786438"/>
          <p14:tracePt t="133957" x="8456613" y="5911850"/>
          <p14:tracePt t="133974" x="8518525" y="5956300"/>
          <p14:tracePt t="133991" x="8616950" y="6000750"/>
          <p14:tracePt t="134007" x="8831263" y="6037263"/>
          <p14:tracePt t="134024" x="8939213" y="6045200"/>
          <p14:tracePt t="134040" x="9055100" y="6054725"/>
          <p14:tracePt t="134057" x="9242425" y="6018213"/>
          <p14:tracePt t="134074" x="9313863" y="5946775"/>
          <p14:tracePt t="134090" x="9375775" y="5857875"/>
          <p14:tracePt t="134107" x="9412288" y="5776913"/>
          <p14:tracePt t="134108" x="9429750" y="5724525"/>
          <p14:tracePt t="134124" x="9439275" y="5680075"/>
          <p14:tracePt t="134140" x="9439275" y="5616575"/>
          <p14:tracePt t="134157" x="9412288" y="5545138"/>
          <p14:tracePt t="134174" x="9259888" y="5419725"/>
          <p14:tracePt t="134190" x="9161463" y="5367338"/>
          <p14:tracePt t="134207" x="9037638" y="5330825"/>
          <p14:tracePt t="134223" x="8840788" y="5295900"/>
          <p14:tracePt t="134240" x="8751888" y="5295900"/>
          <p14:tracePt t="134257" x="8653463" y="5295900"/>
          <p14:tracePt t="134273" x="8474075" y="5303838"/>
          <p14:tracePt t="134290" x="8402638" y="5340350"/>
          <p14:tracePt t="134307" x="8340725" y="5384800"/>
          <p14:tracePt t="134324" x="8259763" y="5446713"/>
          <p14:tracePt t="134340" x="8242300" y="5465763"/>
          <p14:tracePt t="134357" x="8224838" y="5491163"/>
          <p14:tracePt t="134374" x="8197850" y="5562600"/>
          <p14:tracePt t="134390" x="8197850" y="5616575"/>
          <p14:tracePt t="134406" x="8197850" y="5670550"/>
          <p14:tracePt t="134423" x="8205788" y="5751513"/>
          <p14:tracePt t="134440" x="8304213" y="5848350"/>
          <p14:tracePt t="134456" x="8367713" y="5875338"/>
          <p14:tracePt t="134473" x="8429625" y="5902325"/>
          <p14:tracePt t="134490" x="8582025" y="5929313"/>
          <p14:tracePt t="134506" x="8653463" y="5929313"/>
          <p14:tracePt t="134523" x="8715375" y="5929313"/>
          <p14:tracePt t="134540" x="8840788" y="5902325"/>
          <p14:tracePt t="134556" x="8894763" y="5840413"/>
          <p14:tracePt t="134573" x="8947150" y="5776913"/>
          <p14:tracePt t="134589" x="8983663" y="5715000"/>
          <p14:tracePt t="134590" x="9001125" y="5680075"/>
          <p14:tracePt t="134606" x="9001125" y="5653088"/>
          <p14:tracePt t="134623" x="9001125" y="5626100"/>
          <p14:tracePt t="134639" x="9001125" y="5599113"/>
          <p14:tracePt t="134656" x="8966200" y="5510213"/>
          <p14:tracePt t="134673" x="8912225" y="5456238"/>
          <p14:tracePt t="134689" x="8848725" y="5419725"/>
          <p14:tracePt t="134706" x="8697913" y="5357813"/>
          <p14:tracePt t="134723" x="8616950" y="5357813"/>
          <p14:tracePt t="134739" x="8528050" y="5348288"/>
          <p14:tracePt t="134756" x="8402638" y="5348288"/>
          <p14:tracePt t="134772" x="8340725" y="5348288"/>
          <p14:tracePt t="134789" x="8277225" y="5348288"/>
          <p14:tracePt t="134806" x="8180388" y="5402263"/>
          <p14:tracePt t="134822" x="8153400" y="5419725"/>
          <p14:tracePt t="134839" x="8143875" y="5419725"/>
          <p14:tracePt t="134856" x="8134350" y="5429250"/>
          <p14:tracePt t="134872" x="8126413" y="5446713"/>
          <p14:tracePt t="134889" x="8126413" y="5456238"/>
          <p14:tracePt t="134906" x="8126413" y="5473700"/>
          <p14:tracePt t="135722" x="8116888" y="5473700"/>
          <p14:tracePt t="135735" x="8099425" y="5473700"/>
          <p14:tracePt t="135747" x="8054975" y="5473700"/>
          <p14:tracePt t="135760" x="7974013" y="5473700"/>
          <p14:tracePt t="135773" x="7786688" y="5483225"/>
          <p14:tracePt t="135787" x="7500938" y="5510213"/>
          <p14:tracePt t="135804" x="7161213" y="5562600"/>
          <p14:tracePt t="135820" x="6902450" y="5599113"/>
          <p14:tracePt t="135837" x="6562725" y="5661025"/>
          <p14:tracePt t="135854" x="6446838" y="5680075"/>
          <p14:tracePt t="135870" x="6330950" y="5705475"/>
          <p14:tracePt t="135887" x="6143625" y="5741988"/>
          <p14:tracePt t="135904" x="6081713" y="5751513"/>
          <p14:tracePt t="135920" x="6054725" y="5759450"/>
          <p14:tracePt t="135937" x="6037263" y="5759450"/>
          <p14:tracePt t="136166" x="6018213" y="5759450"/>
          <p14:tracePt t="136179" x="6000750" y="5751513"/>
          <p14:tracePt t="136192" x="5973763" y="5751513"/>
          <p14:tracePt t="136205" x="5938838" y="5741988"/>
          <p14:tracePt t="136220" x="5894388" y="5724525"/>
          <p14:tracePt t="136236" x="5830888" y="5705475"/>
          <p14:tracePt t="136253" x="5803900" y="5705475"/>
          <p14:tracePt t="136269" x="5776913" y="5688013"/>
          <p14:tracePt t="136286" x="5768975" y="5688013"/>
          <p14:tracePt t="137348" x="5759450" y="5688013"/>
          <p14:tracePt t="137373" x="5741988" y="5688013"/>
          <p14:tracePt t="137386" x="5724525" y="5688013"/>
          <p14:tracePt t="137399" x="5697538" y="5688013"/>
          <p14:tracePt t="137412" x="5653088" y="5688013"/>
          <p14:tracePt t="137424" x="5599113" y="5688013"/>
          <p14:tracePt t="137436" x="5527675" y="5688013"/>
          <p14:tracePt t="137451" x="5483225" y="5688013"/>
          <p14:tracePt t="137467" x="5429250" y="5688013"/>
          <p14:tracePt t="137485" x="5402263" y="5688013"/>
          <p14:tracePt t="137501" x="5375275" y="5688013"/>
          <p14:tracePt t="137525" x="5367338" y="5688013"/>
          <p14:tracePt t="138022" x="5357813" y="5688013"/>
          <p14:tracePt t="138034" x="5348288" y="5688013"/>
          <p14:tracePt t="138047" x="5330825" y="5688013"/>
          <p14:tracePt t="138060" x="5286375" y="5688013"/>
          <p14:tracePt t="138072" x="5241925" y="5688013"/>
          <p14:tracePt t="138085" x="5180013" y="5680075"/>
          <p14:tracePt t="138099" x="5089525" y="5670550"/>
          <p14:tracePt t="138116" x="5027613" y="5670550"/>
          <p14:tracePt t="138133" x="4965700" y="5670550"/>
          <p14:tracePt t="138149" x="4867275" y="5653088"/>
          <p14:tracePt t="138166" x="4840288" y="5653088"/>
          <p14:tracePt t="138183" x="4822825" y="5653088"/>
          <p14:tracePt t="138199" x="4803775" y="5653088"/>
          <p14:tracePt t="138216" x="4795838" y="5653088"/>
          <p14:tracePt t="138835" x="4813300" y="5653088"/>
          <p14:tracePt t="138847" x="4884738" y="5653088"/>
          <p14:tracePt t="138860" x="5000625" y="5653088"/>
          <p14:tracePt t="138873" x="5187950" y="5653088"/>
          <p14:tracePt t="138886" x="5384800" y="5653088"/>
          <p14:tracePt t="138899" x="5500688" y="5653088"/>
          <p14:tracePt t="138915" x="5554663" y="5653088"/>
          <p14:tracePt t="138931" x="5608638" y="5653088"/>
          <p14:tracePt t="138948" x="5634038" y="5653088"/>
          <p14:tracePt t="138964" x="5661025" y="5653088"/>
          <p14:tracePt t="139025" x="5670550" y="5653088"/>
          <p14:tracePt t="139330" x="5680075" y="5653088"/>
          <p14:tracePt t="139343" x="5697538" y="5653088"/>
          <p14:tracePt t="139355" x="5759450" y="5653088"/>
          <p14:tracePt t="139368" x="5840413" y="5653088"/>
          <p14:tracePt t="139381" x="5973763" y="5653088"/>
          <p14:tracePt t="139397" x="6126163" y="5653088"/>
          <p14:tracePt t="139414" x="6251575" y="5653088"/>
          <p14:tracePt t="139430" x="6340475" y="5653088"/>
          <p14:tracePt t="139447" x="6483350" y="5653088"/>
          <p14:tracePt t="139736" x="6491288" y="5653088"/>
          <p14:tracePt t="139749" x="6510338" y="5653088"/>
          <p14:tracePt t="139762" x="6599238" y="5653088"/>
          <p14:tracePt t="139775" x="6796088" y="5653088"/>
          <p14:tracePt t="139787" x="7215188" y="5653088"/>
          <p14:tracePt t="139800" x="7786688" y="5653088"/>
          <p14:tracePt t="139813" x="8232775" y="5653088"/>
          <p14:tracePt t="139829" x="8582025" y="5653088"/>
          <p14:tracePt t="139846" x="8894763" y="5688013"/>
          <p14:tracePt t="139863" x="9126538" y="5715000"/>
          <p14:tracePt t="139864" x="9340850" y="5741988"/>
          <p14:tracePt t="139879" x="9447213" y="5768975"/>
          <p14:tracePt t="139896" x="9518650" y="5786438"/>
          <p14:tracePt t="139913" x="9563100" y="5795963"/>
          <p14:tracePt t="139929" x="9617075" y="5803900"/>
          <p14:tracePt t="140334" x="9617075" y="5813425"/>
          <p14:tracePt t="140372" x="9626600" y="5822950"/>
          <p14:tracePt t="140384" x="9626600" y="5830888"/>
          <p14:tracePt t="140397" x="9634538" y="5840413"/>
          <p14:tracePt t="140411" x="9644063" y="5840413"/>
          <p14:tracePt t="140428" x="9653588" y="5848350"/>
          <p14:tracePt t="140445" x="9661525" y="5857875"/>
          <p14:tracePt t="140462" x="9661525" y="5867400"/>
          <p14:tracePt t="140478" x="9671050" y="5867400"/>
          <p14:tracePt t="140499" x="9671050" y="5875338"/>
          <p14:tracePt t="140575" x="9644063" y="5884863"/>
          <p14:tracePt t="140588" x="9590088" y="5902325"/>
          <p14:tracePt t="140600" x="9510713" y="5911850"/>
          <p14:tracePt t="140613" x="9394825" y="5929313"/>
          <p14:tracePt t="140628" x="9313863" y="5938838"/>
          <p14:tracePt t="140644" x="9224963" y="5938838"/>
          <p14:tracePt t="140661" x="9144000" y="5938838"/>
          <p14:tracePt t="140678" x="9010650" y="5938838"/>
          <p14:tracePt t="140694" x="8947150" y="5938838"/>
          <p14:tracePt t="140711" x="8894763" y="5938838"/>
          <p14:tracePt t="140728" x="8831263" y="5938838"/>
          <p14:tracePt t="140744" x="8813800" y="5938838"/>
          <p14:tracePt t="140761" x="8804275" y="5938838"/>
          <p14:tracePt t="140779" x="8796338" y="5938838"/>
          <p14:tracePt t="140794" x="8786813" y="5938838"/>
          <p14:tracePt t="140855" x="8777288" y="5938838"/>
          <p14:tracePt t="140931" x="8769350" y="5938838"/>
          <p14:tracePt t="141363" x="8759825" y="5938838"/>
          <p14:tracePt t="141414" x="8751888" y="5938838"/>
          <p14:tracePt t="141427" x="8732838" y="5938838"/>
          <p14:tracePt t="141439" x="8705850" y="5938838"/>
          <p14:tracePt t="141452" x="8653463" y="5938838"/>
          <p14:tracePt t="141465" x="8555038" y="5938838"/>
          <p14:tracePt t="141478" x="8420100" y="5938838"/>
          <p14:tracePt t="141493" x="8259763" y="5938838"/>
          <p14:tracePt t="141510" x="8134350" y="5938838"/>
          <p14:tracePt t="141526" x="8054975" y="5938838"/>
          <p14:tracePt t="141543" x="7929563" y="5938838"/>
          <p14:tracePt t="141559" x="7875588" y="5938838"/>
          <p14:tracePt t="141576" x="7858125" y="5938838"/>
          <p14:tracePt t="141594" x="7840663" y="5938838"/>
          <p14:tracePt t="141630" x="7831138" y="5938838"/>
          <p14:tracePt t="141935" x="7813675" y="5938838"/>
          <p14:tracePt t="141948" x="7769225" y="5938838"/>
          <p14:tracePt t="141960" x="7634288" y="5902325"/>
          <p14:tracePt t="141973" x="7367588" y="5848350"/>
          <p14:tracePt t="141986" x="6965950" y="5724525"/>
          <p14:tracePt t="141999" x="6545263" y="5616575"/>
          <p14:tracePt t="142011" x="6303963" y="5562600"/>
          <p14:tracePt t="142025" x="6180138" y="5527675"/>
          <p14:tracePt t="142042" x="6089650" y="5518150"/>
          <p14:tracePt t="142058" x="6037263" y="5500688"/>
          <p14:tracePt t="142075" x="5983288" y="5491163"/>
          <p14:tracePt t="142092" x="5965825" y="5491163"/>
          <p14:tracePt t="142108" x="5965825" y="5483225"/>
          <p14:tracePt t="142125" x="5956300" y="5483225"/>
          <p14:tracePt t="142151" x="5946775" y="5483225"/>
          <p14:tracePt t="142557" x="5956300" y="5483225"/>
          <p14:tracePt t="142570" x="5973763" y="5483225"/>
          <p14:tracePt t="142583" x="5983288" y="5483225"/>
          <p14:tracePt t="142596" x="6000750" y="5491163"/>
          <p14:tracePt t="142608" x="6010275" y="5500688"/>
          <p14:tracePt t="142624" x="6018213" y="5510213"/>
          <p14:tracePt t="142641" x="6037263" y="5510213"/>
          <p14:tracePt t="142657" x="6037263" y="5518150"/>
          <p14:tracePt t="142674" x="6045200" y="5518150"/>
          <p14:tracePt t="142691" x="6045200" y="5527675"/>
          <p14:tracePt t="142707" x="6054725" y="5527675"/>
          <p14:tracePt t="143841" x="6027738" y="5518150"/>
          <p14:tracePt t="143854" x="5965825" y="5473700"/>
          <p14:tracePt t="143867" x="5875338" y="5419725"/>
          <p14:tracePt t="143879" x="5776913" y="5348288"/>
          <p14:tracePt t="143892" x="5688013" y="5276850"/>
          <p14:tracePt t="143905" x="5616575" y="5224463"/>
          <p14:tracePt t="143922" x="5581650" y="5160963"/>
          <p14:tracePt t="143938" x="5562600" y="5133975"/>
          <p14:tracePt t="143955" x="5537200" y="5099050"/>
          <p14:tracePt t="143971" x="5527675" y="5089525"/>
          <p14:tracePt t="143988" x="5527675" y="5081588"/>
          <p14:tracePt t="144007" x="5527675" y="5072063"/>
          <p14:tracePt t="144070" x="5527675" y="5062538"/>
          <p14:tracePt t="144082" x="5527675" y="5054600"/>
          <p14:tracePt t="144108" x="5527675" y="5045075"/>
          <p14:tracePt t="144121" x="5527675" y="5037138"/>
          <p14:tracePt t="144133" x="5527675" y="5027613"/>
          <p14:tracePt t="144146" x="5527675" y="5010150"/>
          <p14:tracePt t="144172" x="5527675" y="5000625"/>
          <p14:tracePt t="144184" x="5527675" y="4991100"/>
          <p14:tracePt t="144197" x="5527675" y="4983163"/>
          <p14:tracePt t="144336" x="5518150" y="4983163"/>
          <p14:tracePt t="144375" x="5500688" y="4983163"/>
          <p14:tracePt t="144387" x="5465763" y="4983163"/>
          <p14:tracePt t="144400" x="5384800" y="4983163"/>
          <p14:tracePt t="144412" x="5313363" y="4991100"/>
          <p14:tracePt t="144425" x="5214938" y="5000625"/>
          <p14:tracePt t="144438" x="5133975" y="5018088"/>
          <p14:tracePt t="144454" x="5099050" y="5027613"/>
          <p14:tracePt t="144470" x="5062538" y="5027613"/>
          <p14:tracePt t="144487" x="5037138" y="5037138"/>
          <p14:tracePt t="144504" x="4983163" y="5037138"/>
          <p14:tracePt t="144520" x="4965700" y="5037138"/>
          <p14:tracePt t="144537" x="4956175" y="5045075"/>
          <p14:tracePt t="144554" x="4938713" y="5045075"/>
          <p14:tracePt t="144590" x="4929188" y="5045075"/>
          <p14:tracePt t="144705" x="4929188" y="5054600"/>
          <p14:tracePt t="144730" x="4946650" y="5062538"/>
          <p14:tracePt t="144743" x="4973638" y="5072063"/>
          <p14:tracePt t="144756" x="5027613" y="5099050"/>
          <p14:tracePt t="144770" x="5133975" y="5153025"/>
          <p14:tracePt t="144787" x="5241925" y="5197475"/>
          <p14:tracePt t="144803" x="5394325" y="5259388"/>
          <p14:tracePt t="144820" x="5626100" y="5384800"/>
          <p14:tracePt t="144837" x="5741988" y="5429250"/>
          <p14:tracePt t="144853" x="5840413" y="5473700"/>
          <p14:tracePt t="144870" x="6108700" y="5589588"/>
          <p14:tracePt t="144887" x="6251575" y="5653088"/>
          <p14:tracePt t="144903" x="6402388" y="5768975"/>
          <p14:tracePt t="144920" x="6688138" y="5929313"/>
          <p14:tracePt t="145162" x="6697663" y="5929313"/>
          <p14:tracePt t="145175" x="6742113" y="5929313"/>
          <p14:tracePt t="145187" x="6894513" y="5929313"/>
          <p14:tracePt t="145200" x="7286625" y="5929313"/>
          <p14:tracePt t="145213" x="7840663" y="5983288"/>
          <p14:tracePt t="145226" x="8340725" y="6000750"/>
          <p14:tracePt t="145238" x="8599488" y="6010275"/>
          <p14:tracePt t="145252" x="8777288" y="6027738"/>
          <p14:tracePt t="145269" x="8939213" y="6037263"/>
          <p14:tracePt t="145286" x="9018588" y="6037263"/>
          <p14:tracePt t="145302" x="9134475" y="6037263"/>
          <p14:tracePt t="145319" x="9170988" y="6037263"/>
          <p14:tracePt t="145336" x="9197975" y="6037263"/>
          <p14:tracePt t="145352" x="9242425" y="6037263"/>
          <p14:tracePt t="145369" x="9259888" y="6037263"/>
          <p14:tracePt t="145385" x="9277350" y="6037263"/>
          <p14:tracePt t="145402" x="9296400" y="6037263"/>
          <p14:tracePt t="145419" x="9340850" y="6037263"/>
          <p14:tracePt t="145435" x="9375775" y="6037263"/>
          <p14:tracePt t="145452" x="9420225" y="6045200"/>
          <p14:tracePt t="145469" x="9528175" y="6045200"/>
          <p14:tracePt t="145485" x="9563100" y="6045200"/>
          <p14:tracePt t="145502" x="9599613" y="6045200"/>
          <p14:tracePt t="145519" x="9626600" y="6045200"/>
          <p14:tracePt t="145535" x="9634538" y="6045200"/>
          <p14:tracePt t="145581" x="9644063" y="6045200"/>
          <p14:tracePt t="145657" x="9634538" y="6045200"/>
          <p14:tracePt t="145670" x="9617075" y="6045200"/>
          <p14:tracePt t="145683" x="9563100" y="6037263"/>
          <p14:tracePt t="145695" x="9491663" y="6010275"/>
          <p14:tracePt t="145708" x="9402763" y="5983288"/>
          <p14:tracePt t="145721" x="9304338" y="5946775"/>
          <p14:tracePt t="145735" x="9215438" y="5919788"/>
          <p14:tracePt t="145751" x="9126538" y="5894388"/>
          <p14:tracePt t="145768" x="9055100" y="5884863"/>
          <p14:tracePt t="145785" x="8912225" y="5875338"/>
          <p14:tracePt t="145801" x="8848725" y="5875338"/>
          <p14:tracePt t="145818" x="8804275" y="5875338"/>
          <p14:tracePt t="145835" x="8653463" y="5875338"/>
          <p14:tracePt t="145851" x="8589963" y="5867400"/>
          <p14:tracePt t="145868" x="8545513" y="5867400"/>
          <p14:tracePt t="145884" x="8510588" y="5867400"/>
          <p14:tracePt t="145901" x="8456613" y="5867400"/>
          <p14:tracePt t="145924" x="8447088" y="5867400"/>
          <p14:tracePt t="145936" x="8439150" y="5867400"/>
          <p14:tracePt t="145951" x="8429625" y="5867400"/>
          <p14:tracePt t="145968" x="8429625" y="5884863"/>
          <p14:tracePt t="145984" x="8429625" y="5902325"/>
          <p14:tracePt t="146001" x="8429625" y="5965825"/>
          <p14:tracePt t="146018" x="8447088" y="6000750"/>
          <p14:tracePt t="146034" x="8491538" y="6054725"/>
          <p14:tracePt t="146051" x="8653463" y="6170613"/>
          <p14:tracePt t="146068" x="8751888" y="6215063"/>
          <p14:tracePt t="146084" x="8858250" y="6251575"/>
          <p14:tracePt t="146101" x="8929688" y="6269038"/>
          <p14:tracePt t="146102" x="8991600" y="6276975"/>
          <p14:tracePt t="146117" x="9082088" y="6276975"/>
          <p14:tracePt t="146134" x="9161463" y="6276975"/>
          <p14:tracePt t="146150" x="9242425" y="6259513"/>
          <p14:tracePt t="146167" x="9385300" y="6180138"/>
          <p14:tracePt t="146184" x="9429750" y="6143625"/>
          <p14:tracePt t="146201" x="9474200" y="6116638"/>
          <p14:tracePt t="146217" x="9528175" y="6062663"/>
          <p14:tracePt t="146234" x="9545638" y="6045200"/>
          <p14:tracePt t="146250" x="9545638" y="6018213"/>
          <p14:tracePt t="146267" x="9563100" y="5911850"/>
          <p14:tracePt t="146284" x="9563100" y="5875338"/>
          <p14:tracePt t="146300" x="9563100" y="5840413"/>
          <p14:tracePt t="146317" x="9537700" y="5795963"/>
          <p14:tracePt t="146334" x="9491663" y="5768975"/>
          <p14:tracePt t="146350" x="9402763" y="5741988"/>
          <p14:tracePt t="146367" x="9277350" y="5697538"/>
          <p14:tracePt t="146383" x="8966200" y="5634038"/>
          <p14:tracePt t="146400" x="8840788" y="5634038"/>
          <p14:tracePt t="146417" x="8715375" y="5634038"/>
          <p14:tracePt t="146433" x="8501063" y="5634038"/>
          <p14:tracePt t="146450" x="8420100" y="5634038"/>
          <p14:tracePt t="146467" x="8323263" y="5634038"/>
          <p14:tracePt t="146483" x="8126413" y="5680075"/>
          <p14:tracePt t="146500" x="8072438" y="5705475"/>
          <p14:tracePt t="146517" x="8037513" y="5732463"/>
          <p14:tracePt t="146533" x="7991475" y="5776913"/>
          <p14:tracePt t="146550" x="7974013" y="5813425"/>
          <p14:tracePt t="146566" x="7966075" y="5840413"/>
          <p14:tracePt t="146583" x="7966075" y="5911850"/>
          <p14:tracePt t="146600" x="7966075" y="5938838"/>
          <p14:tracePt t="146616" x="7966075" y="5956300"/>
          <p14:tracePt t="146633" x="7966075" y="5991225"/>
          <p14:tracePt t="146650" x="8062913" y="6072188"/>
          <p14:tracePt t="146666" x="8161338" y="6126163"/>
          <p14:tracePt t="146683" x="8259763" y="6180138"/>
          <p14:tracePt t="146699" x="8429625" y="6205538"/>
          <p14:tracePt t="146716" x="8474075" y="6215063"/>
          <p14:tracePt t="146733" x="8537575" y="6215063"/>
          <p14:tracePt t="146750" x="8616950" y="6215063"/>
          <p14:tracePt t="146766" x="8643938" y="6205538"/>
          <p14:tracePt t="146783" x="8661400" y="6197600"/>
          <p14:tracePt t="146800" x="8670925" y="6180138"/>
          <p14:tracePt t="146816" x="8680450" y="6180138"/>
          <p14:tracePt t="146833" x="8680450" y="6170613"/>
          <p14:tracePt t="146849" x="8680450" y="6153150"/>
          <p14:tracePt t="146866" x="8537575" y="6081713"/>
          <p14:tracePt t="146882" x="8367713" y="6000750"/>
          <p14:tracePt t="146899" x="8108950" y="5875338"/>
          <p14:tracePt t="146916" x="7634288" y="5732463"/>
          <p14:tracePt t="146932" x="7510463" y="5697538"/>
          <p14:tracePt t="146949" x="7385050" y="5688013"/>
          <p14:tracePt t="146966" x="7161213" y="5688013"/>
          <p14:tracePt t="146982" x="7037388" y="5688013"/>
          <p14:tracePt t="146999" x="6911975" y="5705475"/>
          <p14:tracePt t="147016" x="6697663" y="5776913"/>
          <p14:tracePt t="147032" x="6608763" y="5813425"/>
          <p14:tracePt t="147049" x="6554788" y="5840413"/>
          <p14:tracePt t="147066" x="6473825" y="5857875"/>
          <p14:tracePt t="147082" x="6465888" y="5867400"/>
          <p14:tracePt t="147099" x="6456363" y="5875338"/>
          <p14:tracePt t="147115" x="6446838" y="5875338"/>
          <p14:tracePt t="147132" x="6438900" y="5875338"/>
          <p14:tracePt t="147434" x="6411913" y="5875338"/>
          <p14:tracePt t="147448" x="6340475" y="5875338"/>
          <p14:tracePt t="147460" x="6143625" y="5840413"/>
          <p14:tracePt t="147473" x="5732463" y="5786438"/>
          <p14:tracePt t="147485" x="5099050" y="5670550"/>
          <p14:tracePt t="147499" x="4652963" y="5634038"/>
          <p14:tracePt t="147515" x="4446588" y="5634038"/>
          <p14:tracePt t="147531" x="4340225" y="5634038"/>
          <p14:tracePt t="147548" x="4251325" y="5634038"/>
          <p14:tracePt t="147564" x="4241800" y="5634038"/>
          <p14:tracePt t="147581" x="4232275" y="5634038"/>
          <p14:tracePt t="147601" x="4224338" y="5634038"/>
          <p14:tracePt t="147701" x="4224338" y="5643563"/>
          <p14:tracePt t="147714" x="4232275" y="5661025"/>
          <p14:tracePt t="147726" x="4259263" y="5705475"/>
          <p14:tracePt t="147739" x="4303713" y="5768975"/>
          <p14:tracePt t="147752" x="4394200" y="5875338"/>
          <p14:tracePt t="147765" x="4473575" y="5983288"/>
          <p14:tracePt t="147781" x="4572000" y="6062663"/>
          <p14:tracePt t="147797" x="4652963" y="6126163"/>
          <p14:tracePt t="147814" x="4724400" y="6180138"/>
          <p14:tracePt t="147831" x="4938713" y="6232525"/>
          <p14:tracePt t="147847" x="5062538" y="6259513"/>
          <p14:tracePt t="147864" x="5160963" y="6269038"/>
          <p14:tracePt t="147881" x="5375275" y="6269038"/>
          <p14:tracePt t="147897" x="5500688" y="6269038"/>
          <p14:tracePt t="147914" x="5599113" y="6269038"/>
          <p14:tracePt t="147931" x="5768975" y="6224588"/>
          <p14:tracePt t="147947" x="5848350" y="6180138"/>
          <p14:tracePt t="147964" x="5919788" y="6126163"/>
          <p14:tracePt t="147980" x="6010275" y="6027738"/>
          <p14:tracePt t="147997" x="6027738" y="5983288"/>
          <p14:tracePt t="148014" x="6037263" y="5965825"/>
          <p14:tracePt t="148031" x="6045200" y="5919788"/>
          <p14:tracePt t="148047" x="6045200" y="5902325"/>
          <p14:tracePt t="148064" x="6045200" y="5875338"/>
          <p14:tracePt t="148080" x="6045200" y="5840413"/>
          <p14:tracePt t="148097" x="6018213" y="5759450"/>
          <p14:tracePt t="148114" x="5983288" y="5741988"/>
          <p14:tracePt t="15021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269630"/>
            <a:ext cx="7941837" cy="609600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24"/>
    </mc:Choice>
    <mc:Fallback xmlns="">
      <p:transition spd="slow" advTm="121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1" x="10991850" y="4973638"/>
          <p14:tracePt t="7379" x="10991850" y="4965700"/>
          <p14:tracePt t="7391" x="10991850" y="4929188"/>
          <p14:tracePt t="7404" x="10895013" y="4670425"/>
          <p14:tracePt t="7417" x="10706100" y="4098925"/>
          <p14:tracePt t="7431" x="10439400" y="3303588"/>
          <p14:tracePt t="7447" x="10287000" y="2687638"/>
          <p14:tracePt t="7464" x="10180638" y="2276475"/>
          <p14:tracePt t="7480" x="10055225" y="1616075"/>
          <p14:tracePt t="7497" x="10001250" y="1446213"/>
          <p14:tracePt t="7514" x="9966325" y="1312863"/>
          <p14:tracePt t="7530" x="9912350" y="1231900"/>
          <p14:tracePt t="7547" x="9848850" y="1169988"/>
          <p14:tracePt t="7564" x="9804400" y="1152525"/>
          <p14:tracePt t="7580" x="9705975" y="1143000"/>
          <p14:tracePt t="7597" x="9323388" y="1187450"/>
          <p14:tracePt t="7613" x="8991600" y="1312863"/>
          <p14:tracePt t="7630" x="8796338" y="1446213"/>
          <p14:tracePt t="7647" x="8518525" y="1643063"/>
          <p14:tracePt t="7663" x="8483600" y="1751013"/>
          <p14:tracePt t="7680" x="8447088" y="1857375"/>
          <p14:tracePt t="7697" x="8447088" y="1990725"/>
          <p14:tracePt t="7713" x="8510588" y="2044700"/>
          <p14:tracePt t="7730" x="8599488" y="2089150"/>
          <p14:tracePt t="7747" x="8983663" y="2214563"/>
          <p14:tracePt t="7763" x="9170988" y="2241550"/>
          <p14:tracePt t="7780" x="9259888" y="2251075"/>
          <p14:tracePt t="7796" x="9296400" y="2251075"/>
          <p14:tracePt t="7813" x="9313863" y="2251075"/>
          <p14:tracePt t="7862" x="9323388" y="2224088"/>
          <p14:tracePt t="7874" x="9323388" y="2160588"/>
          <p14:tracePt t="7887" x="9323388" y="2098675"/>
          <p14:tracePt t="7900" x="9304338" y="2036763"/>
          <p14:tracePt t="7913" x="9277350" y="1990725"/>
          <p14:tracePt t="7929" x="9259888" y="1973263"/>
          <p14:tracePt t="7946" x="9232900" y="1955800"/>
          <p14:tracePt t="7963" x="9205913" y="1938338"/>
          <p14:tracePt t="7979" x="9197975" y="1928813"/>
          <p14:tracePt t="8014" x="9188450" y="1928813"/>
          <p14:tracePt t="8052" x="9205913" y="1928813"/>
          <p14:tracePt t="8065" x="9259888" y="1928813"/>
          <p14:tracePt t="8078" x="9375775" y="1928813"/>
          <p14:tracePt t="8090" x="9545638" y="1928813"/>
          <p14:tracePt t="8103" x="9671050" y="1928813"/>
          <p14:tracePt t="8115" x="9752013" y="1928813"/>
          <p14:tracePt t="8129" x="9777413" y="1928813"/>
          <p14:tracePt t="10887" x="9769475" y="1928813"/>
          <p14:tracePt t="10899" x="9715500" y="1911350"/>
          <p14:tracePt t="10912" x="9537700" y="1839913"/>
          <p14:tracePt t="10925" x="9099550" y="1616075"/>
          <p14:tracePt t="10941" x="8439150" y="1276350"/>
          <p14:tracePt t="10957" x="7732713" y="938213"/>
          <p14:tracePt t="10974" x="7259638" y="750888"/>
          <p14:tracePt t="10991" x="6394450" y="482600"/>
          <p14:tracePt t="11007" x="6099175" y="419100"/>
          <p14:tracePt t="11024" x="5946775" y="411163"/>
          <p14:tracePt t="11041" x="5813425" y="411163"/>
          <p14:tracePt t="11243" x="5795963" y="411163"/>
          <p14:tracePt t="11256" x="5759450" y="419100"/>
          <p14:tracePt t="11268" x="5661025" y="473075"/>
          <p14:tracePt t="11281" x="5483225" y="598488"/>
          <p14:tracePt t="11294" x="5232400" y="785813"/>
          <p14:tracePt t="11307" x="5037138" y="973138"/>
          <p14:tracePt t="11323" x="4965700" y="1081088"/>
          <p14:tracePt t="11340" x="4938713" y="1152525"/>
          <p14:tracePt t="11357" x="4919663" y="1241425"/>
          <p14:tracePt t="11373" x="4929188" y="1268413"/>
          <p14:tracePt t="11764" x="4919663" y="1268413"/>
          <p14:tracePt t="11776" x="4902200" y="1268413"/>
          <p14:tracePt t="11789" x="4875213" y="1268413"/>
          <p14:tracePt t="11802" x="4857750" y="1268413"/>
          <p14:tracePt t="11814" x="4822825" y="1258888"/>
          <p14:tracePt t="11827" x="4795838" y="1250950"/>
          <p14:tracePt t="11840" x="4768850" y="1250950"/>
          <p14:tracePt t="11855" x="4751388" y="1250950"/>
          <p14:tracePt t="11872" x="4741863" y="1250950"/>
          <p14:tracePt t="11889" x="4732338" y="1250950"/>
          <p14:tracePt t="11905" x="4724400" y="1250950"/>
          <p14:tracePt t="11922" x="4724400" y="1241425"/>
          <p14:tracePt t="11967" x="4714875" y="1241425"/>
          <p14:tracePt t="11980" x="4697413" y="1241425"/>
          <p14:tracePt t="11992" x="4679950" y="1241425"/>
          <p14:tracePt t="12005" x="4660900" y="1241425"/>
          <p14:tracePt t="12021" x="4625975" y="1231900"/>
          <p14:tracePt t="12038" x="4589463" y="1214438"/>
          <p14:tracePt t="12055" x="4545013" y="1204913"/>
          <p14:tracePt t="12071" x="4527550" y="1196975"/>
          <p14:tracePt t="12088" x="4527550" y="1187450"/>
          <p14:tracePt t="12105" x="4518025" y="1187450"/>
          <p14:tracePt t="12121" x="4500563" y="1187450"/>
          <p14:tracePt t="12138" x="4483100" y="1179513"/>
          <p14:tracePt t="12171" x="4483100" y="1169988"/>
          <p14:tracePt t="12374" x="4491038" y="1169988"/>
          <p14:tracePt t="12386" x="4518025" y="1169988"/>
          <p14:tracePt t="12399" x="4562475" y="1179513"/>
          <p14:tracePt t="12411" x="4643438" y="1204913"/>
          <p14:tracePt t="12424" x="4705350" y="1241425"/>
          <p14:tracePt t="12438" x="4759325" y="1258888"/>
          <p14:tracePt t="12454" x="4776788" y="1258888"/>
          <p14:tracePt t="12471" x="4795838" y="1258888"/>
          <p14:tracePt t="12488" x="4803775" y="1268413"/>
          <p14:tracePt t="12526" x="4813300" y="1268413"/>
          <p14:tracePt t="12551" x="4830763" y="1268413"/>
          <p14:tracePt t="12564" x="4857750" y="1276350"/>
          <p14:tracePt t="12577" x="4884738" y="1276350"/>
          <p14:tracePt t="12589" x="4911725" y="1276350"/>
          <p14:tracePt t="12604" x="4946650" y="1276350"/>
          <p14:tracePt t="12621" x="4965700" y="1276350"/>
          <p14:tracePt t="12637" x="4983163" y="1276350"/>
          <p14:tracePt t="12654" x="5000625" y="1276350"/>
          <p14:tracePt t="12670" x="5010150" y="1276350"/>
          <p14:tracePt t="12687" x="5018088" y="1276350"/>
          <p14:tracePt t="13403" x="5027613" y="1276350"/>
          <p14:tracePt t="13416" x="5160963" y="1268413"/>
          <p14:tracePt t="13429" x="5919788" y="1152525"/>
          <p14:tracePt t="13441" x="7089775" y="1000125"/>
          <p14:tracePt t="13454" x="8555038" y="803275"/>
          <p14:tracePt t="13469" x="9466263" y="785813"/>
          <p14:tracePt t="13485" x="10215563" y="768350"/>
          <p14:tracePt t="13502" x="10733088" y="768350"/>
          <p14:tracePt t="13519" x="11180763" y="785813"/>
          <p14:tracePt t="13535" x="11225213" y="795338"/>
          <p14:tracePt t="13552" x="11252200" y="803275"/>
          <p14:tracePt t="13569" x="11269663" y="812800"/>
          <p14:tracePt t="13746" x="11260138" y="812800"/>
          <p14:tracePt t="13759" x="11252200" y="812800"/>
          <p14:tracePt t="13771" x="11233150" y="822325"/>
          <p14:tracePt t="13785" x="11206163" y="839788"/>
          <p14:tracePt t="13802" x="11161713" y="866775"/>
          <p14:tracePt t="13818" x="11090275" y="911225"/>
          <p14:tracePt t="13835" x="10895013" y="1071563"/>
          <p14:tracePt t="13852" x="10742613" y="1169988"/>
          <p14:tracePt t="13868" x="10634663" y="1241425"/>
          <p14:tracePt t="13885" x="10563225" y="1276350"/>
          <p14:tracePt t="13886" x="10510838" y="1303338"/>
          <p14:tracePt t="13901" x="10474325" y="1312863"/>
          <p14:tracePt t="13918" x="10456863" y="1312863"/>
          <p14:tracePt t="13935" x="10439400" y="1322388"/>
          <p14:tracePt t="13951" x="10420350" y="1322388"/>
          <p14:tracePt t="14229" x="10412413" y="1322388"/>
          <p14:tracePt t="14241" x="10402888" y="1322388"/>
          <p14:tracePt t="14254" x="10375900" y="1322388"/>
          <p14:tracePt t="14268" x="10313988" y="1322388"/>
          <p14:tracePt t="14284" x="10242550" y="1322388"/>
          <p14:tracePt t="14301" x="10171113" y="1339850"/>
          <p14:tracePt t="14318" x="10018713" y="1357313"/>
          <p14:tracePt t="14334" x="9966325" y="1366838"/>
          <p14:tracePt t="14351" x="9902825" y="1384300"/>
          <p14:tracePt t="14368" x="9769475" y="1411288"/>
          <p14:tracePt t="14384" x="9688513" y="1419225"/>
          <p14:tracePt t="14401" x="9626600" y="1428750"/>
          <p14:tracePt t="14417" x="9590088" y="1428750"/>
          <p14:tracePt t="14434" x="9510713" y="1446213"/>
          <p14:tracePt t="14454" x="9447213" y="1455738"/>
          <p14:tracePt t="14467" x="9385300" y="1465263"/>
          <p14:tracePt t="14484" x="9331325" y="1465263"/>
          <p14:tracePt t="14500" x="9313863" y="1473200"/>
          <p14:tracePt t="14517" x="9296400" y="1473200"/>
          <p14:tracePt t="14534" x="9286875" y="1473200"/>
          <p14:tracePt t="14550" x="9277350" y="1473200"/>
          <p14:tracePt t="14775" x="9259888" y="1473200"/>
          <p14:tracePt t="14788" x="9224963" y="1473200"/>
          <p14:tracePt t="14801" x="9161463" y="1473200"/>
          <p14:tracePt t="14816" x="9055100" y="1473200"/>
          <p14:tracePt t="14833" x="8867775" y="1482725"/>
          <p14:tracePt t="14850" x="8661400" y="1500188"/>
          <p14:tracePt t="14866" x="8367713" y="1509713"/>
          <p14:tracePt t="14883" x="8269288" y="1509713"/>
          <p14:tracePt t="14899" x="8188325" y="1517650"/>
          <p14:tracePt t="14916" x="8126413" y="1517650"/>
          <p14:tracePt t="14933" x="8116888" y="1517650"/>
          <p14:tracePt t="15143" x="8108950" y="1517650"/>
          <p14:tracePt t="15156" x="8089900" y="1517650"/>
          <p14:tracePt t="15168" x="8054975" y="1517650"/>
          <p14:tracePt t="15182" x="7983538" y="1517650"/>
          <p14:tracePt t="15199" x="7875588" y="1517650"/>
          <p14:tracePt t="15216" x="7742238" y="1517650"/>
          <p14:tracePt t="15232" x="7545388" y="1517650"/>
          <p14:tracePt t="15249" x="7483475" y="1517650"/>
          <p14:tracePt t="15265" x="7466013" y="1517650"/>
          <p14:tracePt t="15282" x="7429500" y="1517650"/>
          <p14:tracePt t="15308" x="7419975" y="1517650"/>
          <p14:tracePt t="15665" x="7394575" y="1517650"/>
          <p14:tracePt t="15677" x="7340600" y="1517650"/>
          <p14:tracePt t="15690" x="7153275" y="1536700"/>
          <p14:tracePt t="15702" x="6796088" y="1562100"/>
          <p14:tracePt t="15715" x="6367463" y="1581150"/>
          <p14:tracePt t="15732" x="6143625" y="1598613"/>
          <p14:tracePt t="15748" x="6010275" y="1608138"/>
          <p14:tracePt t="15764" x="5911850" y="1608138"/>
          <p14:tracePt t="15781" x="5813425" y="1608138"/>
          <p14:tracePt t="15798" x="5786438" y="1608138"/>
          <p14:tracePt t="15814" x="5759450" y="1608138"/>
          <p14:tracePt t="15831" x="5741988" y="1608138"/>
          <p14:tracePt t="15848" x="5732463" y="1608138"/>
          <p14:tracePt t="15864" x="5724525" y="1608138"/>
          <p14:tracePt t="15881" x="5715000" y="1608138"/>
          <p14:tracePt t="16058" x="5697538" y="1608138"/>
          <p14:tracePt t="16071" x="5680075" y="1608138"/>
          <p14:tracePt t="16083" x="5643563" y="1608138"/>
          <p14:tracePt t="16097" x="5608638" y="1608138"/>
          <p14:tracePt t="16114" x="5527675" y="1608138"/>
          <p14:tracePt t="16131" x="5438775" y="1608138"/>
          <p14:tracePt t="16147" x="5276850" y="1625600"/>
          <p14:tracePt t="16164" x="5224463" y="1625600"/>
          <p14:tracePt t="16180" x="5180013" y="1625600"/>
          <p14:tracePt t="16197" x="5099050" y="1633538"/>
          <p14:tracePt t="16214" x="5062538" y="1633538"/>
          <p14:tracePt t="16230" x="5027613" y="1633538"/>
          <p14:tracePt t="16247" x="5010150" y="1633538"/>
          <p14:tracePt t="16263" x="4973638" y="1633538"/>
          <p14:tracePt t="16280" x="4965700" y="1633538"/>
          <p14:tracePt t="16297" x="4956175" y="1633538"/>
          <p14:tracePt t="17101" x="4946650" y="1633538"/>
          <p14:tracePt t="17113" x="4938713" y="1633538"/>
          <p14:tracePt t="17126" x="4902200" y="1633538"/>
          <p14:tracePt t="17139" x="4857750" y="1633538"/>
          <p14:tracePt t="17151" x="4795838" y="1633538"/>
          <p14:tracePt t="17164" x="4714875" y="1633538"/>
          <p14:tracePt t="17178" x="4608513" y="1633538"/>
          <p14:tracePt t="17195" x="4491038" y="1633538"/>
          <p14:tracePt t="17212" x="4402138" y="1633538"/>
          <p14:tracePt t="17229" x="4313238" y="1633538"/>
          <p14:tracePt t="17245" x="4286250" y="1633538"/>
          <p14:tracePt t="17262" x="4268788" y="1633538"/>
          <p14:tracePt t="17278" x="4241800" y="1633538"/>
          <p14:tracePt t="17295" x="4232275" y="1633538"/>
          <p14:tracePt t="17311" x="4224338" y="1633538"/>
          <p14:tracePt t="17329" x="4197350" y="1633538"/>
          <p14:tracePt t="17329" x="4187825" y="1633538"/>
          <p14:tracePt t="17345" x="4170363" y="1633538"/>
          <p14:tracePt t="17362" x="4152900" y="1633538"/>
          <p14:tracePt t="17378" x="4143375" y="1633538"/>
          <p14:tracePt t="17395" x="4125913" y="1633538"/>
          <p14:tracePt t="17411" x="4116388" y="1633538"/>
          <p14:tracePt t="18588" x="4143375" y="1633538"/>
          <p14:tracePt t="18600" x="4152900" y="1633538"/>
          <p14:tracePt t="18613" x="4160838" y="1643063"/>
          <p14:tracePt t="18626" x="4187825" y="1643063"/>
          <p14:tracePt t="18642" x="4205288" y="1652588"/>
          <p14:tracePt t="18659" x="4224338" y="1660525"/>
          <p14:tracePt t="18676" x="4241800" y="1660525"/>
          <p14:tracePt t="18693" x="4313238" y="1670050"/>
          <p14:tracePt t="18709" x="4348163" y="1679575"/>
          <p14:tracePt t="18725" x="4411663" y="1687513"/>
          <p14:tracePt t="18742" x="4518025" y="1697038"/>
          <p14:tracePt t="18759" x="4537075" y="1704975"/>
          <p14:tracePt t="18775" x="4562475" y="1704975"/>
          <p14:tracePt t="18792" x="4589463" y="1704975"/>
          <p14:tracePt t="18809" x="4598988" y="1704975"/>
          <p14:tracePt t="18825" x="4608513" y="1714500"/>
          <p14:tracePt t="18842" x="4616450" y="1714500"/>
          <p14:tracePt t="20190" x="4633913" y="1714500"/>
          <p14:tracePt t="20202" x="4714875" y="1714500"/>
          <p14:tracePt t="20215" x="4991100" y="1751013"/>
          <p14:tracePt t="20228" x="5599113" y="1847850"/>
          <p14:tracePt t="20241" x="6357938" y="1946275"/>
          <p14:tracePt t="20256" x="6911975" y="2036763"/>
          <p14:tracePt t="20272" x="7331075" y="2125663"/>
          <p14:tracePt t="20289" x="7653338" y="2205038"/>
          <p14:tracePt t="20306" x="8099425" y="2339975"/>
          <p14:tracePt t="20322" x="8188325" y="2374900"/>
          <p14:tracePt t="20339" x="8242300" y="2393950"/>
          <p14:tracePt t="20356" x="8296275" y="2401888"/>
          <p14:tracePt t="20373" x="8296275" y="2411413"/>
          <p14:tracePt t="20609" x="8304213" y="2411413"/>
          <p14:tracePt t="20622" x="8331200" y="2411413"/>
          <p14:tracePt t="20634" x="8439150" y="2428875"/>
          <p14:tracePt t="20647" x="8653463" y="2509838"/>
          <p14:tracePt t="20660" x="9001125" y="2608263"/>
          <p14:tracePt t="20672" x="9323388" y="2705100"/>
          <p14:tracePt t="20688" x="9545638" y="2759075"/>
          <p14:tracePt t="20705" x="9759950" y="2803525"/>
          <p14:tracePt t="20722" x="10001250" y="2830513"/>
          <p14:tracePt t="20724" x="10134600" y="2840038"/>
          <p14:tracePt t="20738" x="10198100" y="2847975"/>
          <p14:tracePt t="20755" x="10233025" y="2847975"/>
          <p14:tracePt t="20772" x="10252075" y="2847975"/>
          <p14:tracePt t="20788" x="10260013" y="2847975"/>
          <p14:tracePt t="20805" x="10269538" y="2847975"/>
          <p14:tracePt t="20821" x="10269538" y="2830513"/>
          <p14:tracePt t="20838" x="10287000" y="2732088"/>
          <p14:tracePt t="20855" x="10287000" y="2660650"/>
          <p14:tracePt t="20871" x="10260013" y="2571750"/>
          <p14:tracePt t="20888" x="10144125" y="2419350"/>
          <p14:tracePt t="20904" x="10055225" y="2366963"/>
          <p14:tracePt t="20921" x="9902825" y="2303463"/>
          <p14:tracePt t="20938" x="9752013" y="2241550"/>
          <p14:tracePt t="20954" x="9510713" y="2179638"/>
          <p14:tracePt t="20971" x="9385300" y="2170113"/>
          <p14:tracePt t="20988" x="9313863" y="2160588"/>
          <p14:tracePt t="21004" x="9242425" y="2160588"/>
          <p14:tracePt t="21021" x="9215438" y="2160588"/>
          <p14:tracePt t="21038" x="9205913" y="2160588"/>
          <p14:tracePt t="21055" x="9161463" y="2160588"/>
          <p14:tracePt t="21071" x="9126538" y="2187575"/>
          <p14:tracePt t="21088" x="9063038" y="2251075"/>
          <p14:tracePt t="21104" x="9001125" y="2393950"/>
          <p14:tracePt t="21121" x="8983663" y="2428875"/>
          <p14:tracePt t="21137" x="8983663" y="2446338"/>
          <p14:tracePt t="21155" x="8983663" y="2465388"/>
          <p14:tracePt t="21171" x="9001125" y="2465388"/>
          <p14:tracePt t="21187" x="9018588" y="2465388"/>
          <p14:tracePt t="21204" x="9055100" y="2473325"/>
          <p14:tracePt t="21221" x="9161463" y="2473325"/>
          <p14:tracePt t="21237" x="9232900" y="2465388"/>
          <p14:tracePt t="21254" x="9331325" y="2438400"/>
          <p14:tracePt t="21271" x="9537700" y="2330450"/>
          <p14:tracePt t="21287" x="9590088" y="2286000"/>
          <p14:tracePt t="21304" x="9634538" y="2251075"/>
          <p14:tracePt t="21321" x="9671050" y="2197100"/>
          <p14:tracePt t="21337" x="9680575" y="2179638"/>
          <p14:tracePt t="21354" x="9688513" y="2152650"/>
          <p14:tracePt t="21371" x="9688513" y="2116138"/>
          <p14:tracePt t="21387" x="9680575" y="2098675"/>
          <p14:tracePt t="21404" x="9671050" y="2098675"/>
          <p14:tracePt t="21421" x="9626600" y="2071688"/>
          <p14:tracePt t="21437" x="9599613" y="2071688"/>
          <p14:tracePt t="21454" x="9545638" y="2071688"/>
          <p14:tracePt t="21470" x="9483725" y="2071688"/>
          <p14:tracePt t="21739" x="9474200" y="2071688"/>
          <p14:tracePt t="21752" x="9466263" y="2071688"/>
          <p14:tracePt t="21764" x="9420225" y="2062163"/>
          <p14:tracePt t="21777" x="9348788" y="2054225"/>
          <p14:tracePt t="21790" x="9224963" y="2027238"/>
          <p14:tracePt t="21803" x="9028113" y="1990725"/>
          <p14:tracePt t="21819" x="8831263" y="1955800"/>
          <p14:tracePt t="21836" x="8715375" y="1928813"/>
          <p14:tracePt t="21854" x="8589963" y="1901825"/>
          <p14:tracePt t="21869" x="8555038" y="1901825"/>
          <p14:tracePt t="21886" x="8545513" y="1901825"/>
          <p14:tracePt t="21903" x="8537575" y="1901825"/>
          <p14:tracePt t="21929" x="8528050" y="1901825"/>
          <p14:tracePt t="22159" x="8510588" y="1901825"/>
          <p14:tracePt t="22171" x="8491538" y="1901825"/>
          <p14:tracePt t="22184" x="8474075" y="1901825"/>
          <p14:tracePt t="22197" x="8420100" y="1901825"/>
          <p14:tracePt t="22210" x="8358188" y="1901825"/>
          <p14:tracePt t="22222" x="8259763" y="1901825"/>
          <p14:tracePt t="22235" x="8188325" y="1901825"/>
          <p14:tracePt t="22252" x="8099425" y="1901825"/>
          <p14:tracePt t="22269" x="8027988" y="1901825"/>
          <p14:tracePt t="22285" x="7947025" y="1901825"/>
          <p14:tracePt t="22302" x="7929563" y="1901825"/>
          <p14:tracePt t="22324" x="7920038" y="1901825"/>
          <p14:tracePt t="22336" x="7912100" y="1901825"/>
          <p14:tracePt t="22934" x="7902575" y="1901825"/>
          <p14:tracePt t="22946" x="7875588" y="1901825"/>
          <p14:tracePt t="22959" x="7858125" y="1901825"/>
          <p14:tracePt t="22972" x="7831138" y="1901825"/>
          <p14:tracePt t="22984" x="7777163" y="1901825"/>
          <p14:tracePt t="23001" x="7670800" y="1901825"/>
          <p14:tracePt t="23017" x="7545388" y="1901825"/>
          <p14:tracePt t="23034" x="7446963" y="1901825"/>
          <p14:tracePt t="23051" x="7367588" y="1901825"/>
          <p14:tracePt t="23067" x="7358063" y="1901825"/>
          <p14:tracePt t="23084" x="7340600" y="1901825"/>
          <p14:tracePt t="23302" x="7331075" y="1901825"/>
          <p14:tracePt t="23315" x="7313613" y="1901825"/>
          <p14:tracePt t="23327" x="7259638" y="1901825"/>
          <p14:tracePt t="23340" x="7188200" y="1901825"/>
          <p14:tracePt t="23353" x="7054850" y="1901825"/>
          <p14:tracePt t="23367" x="6848475" y="1884363"/>
          <p14:tracePt t="23383" x="6653213" y="1884363"/>
          <p14:tracePt t="23400" x="6473825" y="1884363"/>
          <p14:tracePt t="23417" x="6357938" y="1874838"/>
          <p14:tracePt t="23433" x="6340475" y="1874838"/>
          <p14:tracePt t="23450" x="6330950" y="1874838"/>
          <p14:tracePt t="23466" x="6323013" y="1874838"/>
          <p14:tracePt t="23658" x="6313488" y="1874838"/>
          <p14:tracePt t="23671" x="6296025" y="1874838"/>
          <p14:tracePt t="23683" x="6269038" y="1874838"/>
          <p14:tracePt t="23696" x="6197600" y="1874838"/>
          <p14:tracePt t="23708" x="6099175" y="1874838"/>
          <p14:tracePt t="23721" x="5973763" y="1874838"/>
          <p14:tracePt t="23735" x="5840413" y="1874838"/>
          <p14:tracePt t="23749" x="5715000" y="1874838"/>
          <p14:tracePt t="23766" x="5616575" y="1874838"/>
          <p14:tracePt t="23782" x="5510213" y="1874838"/>
          <p14:tracePt t="23799" x="5384800" y="1874838"/>
          <p14:tracePt t="23816" x="5357813" y="1874838"/>
          <p14:tracePt t="23832" x="5340350" y="1874838"/>
          <p14:tracePt t="23849" x="5313363" y="1874838"/>
          <p14:tracePt t="23866" x="5303838" y="1874838"/>
          <p14:tracePt t="23886" x="5295900" y="1874838"/>
          <p14:tracePt t="24318" x="5313363" y="1884363"/>
          <p14:tracePt t="24331" x="5384800" y="1911350"/>
          <p14:tracePt t="24344" x="5483225" y="1946275"/>
          <p14:tracePt t="24356" x="5608638" y="2000250"/>
          <p14:tracePt t="24369" x="5697538" y="2036763"/>
          <p14:tracePt t="24382" x="5741988" y="2054225"/>
          <p14:tracePt t="24398" x="5759450" y="2054225"/>
          <p14:tracePt t="24415" x="5768975" y="2054225"/>
          <p14:tracePt t="24445" x="5776913" y="2054225"/>
          <p14:tracePt t="24458" x="5776913" y="2044700"/>
          <p14:tracePt t="24470" x="5786438" y="2009775"/>
          <p14:tracePt t="24483" x="5795963" y="1938338"/>
          <p14:tracePt t="24498" x="5795963" y="1847850"/>
          <p14:tracePt t="24514" x="5795963" y="1776413"/>
          <p14:tracePt t="24531" x="5759450" y="1724025"/>
          <p14:tracePt t="24548" x="5643563" y="1633538"/>
          <p14:tracePt t="24565" x="5572125" y="1608138"/>
          <p14:tracePt t="24581" x="5491163" y="1589088"/>
          <p14:tracePt t="24598" x="5367338" y="1571625"/>
          <p14:tracePt t="24615" x="5276850" y="1571625"/>
          <p14:tracePt t="24631" x="5197475" y="1571625"/>
          <p14:tracePt t="24648" x="5099050" y="1571625"/>
          <p14:tracePt t="24648" x="5027613" y="1571625"/>
          <p14:tracePt t="24664" x="4973638" y="1571625"/>
          <p14:tracePt t="24681" x="4946650" y="1571625"/>
          <p14:tracePt t="24697" x="4919663" y="1571625"/>
          <p14:tracePt t="24714" x="4884738" y="1589088"/>
          <p14:tracePt t="24731" x="4857750" y="1608138"/>
          <p14:tracePt t="24747" x="4840288" y="1625600"/>
          <p14:tracePt t="24764" x="4803775" y="1704975"/>
          <p14:tracePt t="24780" x="4786313" y="1768475"/>
          <p14:tracePt t="24797" x="4786313" y="1822450"/>
          <p14:tracePt t="24814" x="4813300" y="1928813"/>
          <p14:tracePt t="24830" x="4857750" y="1982788"/>
          <p14:tracePt t="24847" x="4911725" y="2027238"/>
          <p14:tracePt t="24864" x="5108575" y="2108200"/>
          <p14:tracePt t="24880" x="5214938" y="2125663"/>
          <p14:tracePt t="24897" x="5303838" y="2143125"/>
          <p14:tracePt t="24914" x="5367338" y="2152650"/>
          <p14:tracePt t="24930" x="5411788" y="2152650"/>
          <p14:tracePt t="24947" x="5429250" y="2152650"/>
          <p14:tracePt t="24964" x="5438775" y="2152650"/>
          <p14:tracePt t="24980" x="5446713" y="2143125"/>
          <p14:tracePt t="24997" x="5456238" y="2116138"/>
          <p14:tracePt t="25013" x="5465763" y="2062163"/>
          <p14:tracePt t="25030" x="5483225" y="1893888"/>
          <p14:tracePt t="25047" x="5483225" y="1830388"/>
          <p14:tracePt t="25064" x="5483225" y="1785938"/>
          <p14:tracePt t="25080" x="5456238" y="1731963"/>
          <p14:tracePt t="25097" x="5446713" y="1714500"/>
          <p14:tracePt t="25113" x="5429250" y="1704975"/>
          <p14:tracePt t="25130" x="5384800" y="1687513"/>
          <p14:tracePt t="25146" x="5367338" y="1687513"/>
          <p14:tracePt t="25163" x="5330825" y="1687513"/>
          <p14:tracePt t="25180" x="5303838" y="1687513"/>
          <p14:tracePt t="25196" x="5205413" y="1758950"/>
          <p14:tracePt t="25213" x="5170488" y="1812925"/>
          <p14:tracePt t="25230" x="5160963" y="1866900"/>
          <p14:tracePt t="25246" x="5143500" y="1938338"/>
          <p14:tracePt t="25263" x="5143500" y="1973263"/>
          <p14:tracePt t="25280" x="5143500" y="2000250"/>
          <p14:tracePt t="25296" x="5224463" y="2089150"/>
          <p14:tracePt t="25313" x="5268913" y="2133600"/>
          <p14:tracePt t="25329" x="5313363" y="2170113"/>
          <p14:tracePt t="25346" x="5357813" y="2205038"/>
          <p14:tracePt t="25363" x="5384800" y="2224088"/>
          <p14:tracePt t="25379" x="5394325" y="2232025"/>
          <p14:tracePt t="25396" x="5402263" y="2232025"/>
          <p14:tracePt t="25397" x="5402263" y="2241550"/>
          <p14:tracePt t="25413" x="5411788" y="2251075"/>
          <p14:tracePt t="25429" x="5419725" y="2251075"/>
          <p14:tracePt t="25446" x="5429250" y="2259013"/>
          <p14:tracePt t="25462" x="5438775" y="2259013"/>
          <p14:tracePt t="25479" x="5446713" y="2268538"/>
          <p14:tracePt t="26261" x="5456238" y="2268538"/>
          <p14:tracePt t="26274" x="5483225" y="2268538"/>
          <p14:tracePt t="26287" x="5545138" y="2286000"/>
          <p14:tracePt t="26299" x="5661025" y="2312988"/>
          <p14:tracePt t="26312" x="5848350" y="2339975"/>
          <p14:tracePt t="26327" x="6010275" y="2357438"/>
          <p14:tracePt t="26344" x="6108700" y="2366963"/>
          <p14:tracePt t="26361" x="6153150" y="2374900"/>
          <p14:tracePt t="26377" x="6170613" y="2374900"/>
          <p14:tracePt t="26426" x="6180138" y="2374900"/>
          <p14:tracePt t="27927" x="6197600" y="2374900"/>
          <p14:tracePt t="27939" x="6224588" y="2374900"/>
          <p14:tracePt t="27952" x="6276975" y="2374900"/>
          <p14:tracePt t="27965" x="6375400" y="2347913"/>
          <p14:tracePt t="27977" x="6491288" y="2339975"/>
          <p14:tracePt t="27991" x="6562725" y="2322513"/>
          <p14:tracePt t="28008" x="6589713" y="2303463"/>
          <p14:tracePt t="28024" x="6616700" y="2303463"/>
          <p14:tracePt t="28041" x="6626225" y="2303463"/>
          <p14:tracePt t="28168" x="6626225" y="2295525"/>
          <p14:tracePt t="28537" x="6626225" y="2286000"/>
          <p14:tracePt t="28562" x="6616700" y="2286000"/>
          <p14:tracePt t="28575" x="6572250" y="2276475"/>
          <p14:tracePt t="28587" x="6500813" y="2268538"/>
          <p14:tracePt t="28600" x="6419850" y="2251075"/>
          <p14:tracePt t="28613" x="6330950" y="2241550"/>
          <p14:tracePt t="28626" x="6269038" y="2241550"/>
          <p14:tracePt t="28640" x="6232525" y="2241550"/>
          <p14:tracePt t="28656" x="6205538" y="2241550"/>
          <p14:tracePt t="28673" x="6188075" y="2232025"/>
          <p14:tracePt t="28690" x="6180138" y="2232025"/>
          <p14:tracePt t="28714" x="6170613" y="2232025"/>
          <p14:tracePt t="28804" x="6161088" y="2232025"/>
          <p14:tracePt t="29198" x="6170613" y="2232025"/>
          <p14:tracePt t="29223" x="6180138" y="2232025"/>
          <p14:tracePt t="29248" x="6188075" y="2232025"/>
          <p14:tracePt t="29261" x="6197600" y="2232025"/>
          <p14:tracePt t="29286" x="6205538" y="2232025"/>
          <p14:tracePt t="29324" x="6215063" y="2232025"/>
          <p14:tracePt t="29464" x="6197600" y="2232025"/>
          <p14:tracePt t="29477" x="6170613" y="2224088"/>
          <p14:tracePt t="29490" x="6134100" y="2214563"/>
          <p14:tracePt t="29502" x="6054725" y="2187575"/>
          <p14:tracePt t="29515" x="5983288" y="2179638"/>
          <p14:tracePt t="29528" x="5902325" y="2160588"/>
          <p14:tracePt t="29540" x="5875338" y="2143125"/>
          <p14:tracePt t="29555" x="5848350" y="2133600"/>
          <p14:tracePt t="29571" x="5822950" y="2133600"/>
          <p14:tracePt t="29588" x="5795963" y="2125663"/>
          <p14:tracePt t="29606" x="5759450" y="2116138"/>
          <p14:tracePt t="29621" x="5751513" y="2108200"/>
          <p14:tracePt t="29638" x="5724525" y="2108200"/>
          <p14:tracePt t="29656" x="5715000" y="2098675"/>
          <p14:tracePt t="29680" x="5705475" y="2098675"/>
          <p14:tracePt t="29705" x="5697538" y="2098675"/>
          <p14:tracePt t="29731" x="5697538" y="2089150"/>
          <p14:tracePt t="29769" x="5688013" y="2089150"/>
          <p14:tracePt t="29782" x="5688013" y="2081213"/>
          <p14:tracePt t="29794" x="5670550" y="2081213"/>
          <p14:tracePt t="29807" x="5670550" y="2071688"/>
          <p14:tracePt t="29833" x="5670550" y="2062163"/>
          <p14:tracePt t="29845" x="5661025" y="2062163"/>
          <p14:tracePt t="29883" x="5653088" y="2054225"/>
          <p14:tracePt t="29909" x="5643563" y="2054225"/>
          <p14:tracePt t="30036" x="5643563" y="2044700"/>
          <p14:tracePt t="30570" x="5643563" y="2054225"/>
          <p14:tracePt t="30595" x="5643563" y="2062163"/>
          <p14:tracePt t="30607" x="5653088" y="2071688"/>
          <p14:tracePt t="30634" x="5653088" y="2081213"/>
          <p14:tracePt t="30646" x="5661025" y="2081213"/>
          <p14:tracePt t="30710" x="5670550" y="2081213"/>
          <p14:tracePt t="30760" x="5670550" y="2089150"/>
          <p14:tracePt t="30836" x="5680075" y="2089150"/>
          <p14:tracePt t="30887" x="5688013" y="2098675"/>
          <p14:tracePt t="30913" x="5697538" y="2098675"/>
          <p14:tracePt t="30925" x="5705475" y="2098675"/>
          <p14:tracePt t="30938" x="5724525" y="2098675"/>
          <p14:tracePt t="30952" x="5724525" y="2108200"/>
          <p14:tracePt t="30969" x="5732463" y="2108200"/>
          <p14:tracePt t="30988" x="5741988" y="2108200"/>
          <p14:tracePt t="31027" x="5751513" y="2108200"/>
          <p14:tracePt t="31294" x="5759450" y="2108200"/>
          <p14:tracePt t="31319" x="5768975" y="2108200"/>
          <p14:tracePt t="31332" x="5776913" y="2116138"/>
          <p14:tracePt t="31345" x="5786438" y="2116138"/>
          <p14:tracePt t="31357" x="5822950" y="2125663"/>
          <p14:tracePt t="31370" x="5875338" y="2143125"/>
          <p14:tracePt t="31384" x="5946775" y="2160588"/>
          <p14:tracePt t="31401" x="6089650" y="2197100"/>
          <p14:tracePt t="31418" x="6269038" y="2259013"/>
          <p14:tracePt t="31434" x="6562725" y="2347913"/>
          <p14:tracePt t="31451" x="6661150" y="2384425"/>
          <p14:tracePt t="31468" x="6697663" y="2401888"/>
          <p14:tracePt t="31485" x="6732588" y="2401888"/>
          <p14:tracePt t="31501" x="6742113" y="2401888"/>
          <p14:tracePt t="33035" x="6751638" y="2401888"/>
          <p14:tracePt t="33060" x="6777038" y="2401888"/>
          <p14:tracePt t="33073" x="6867525" y="2401888"/>
          <p14:tracePt t="33085" x="7037388" y="2366963"/>
          <p14:tracePt t="33099" x="7323138" y="2357438"/>
          <p14:tracePt t="33114" x="7554913" y="2330450"/>
          <p14:tracePt t="33131" x="7653338" y="2312988"/>
          <p14:tracePt t="33148" x="7688263" y="2312988"/>
          <p14:tracePt t="33164" x="7705725" y="2312988"/>
          <p14:tracePt t="33187" x="7705725" y="2303463"/>
          <p14:tracePt t="33200" x="7715250" y="2303463"/>
          <p14:tracePt t="34229" x="7732713" y="2303463"/>
          <p14:tracePt t="34242" x="7796213" y="2303463"/>
          <p14:tracePt t="34255" x="7902575" y="2303463"/>
          <p14:tracePt t="34267" x="8089900" y="2303463"/>
          <p14:tracePt t="34281" x="8323263" y="2330450"/>
          <p14:tracePt t="34298" x="8518525" y="2384425"/>
          <p14:tracePt t="34312" x="8626475" y="2411413"/>
          <p14:tracePt t="34329" x="8697913" y="2446338"/>
          <p14:tracePt t="34345" x="8823325" y="2500313"/>
          <p14:tracePt t="34362" x="8848725" y="2517775"/>
          <p14:tracePt t="34379" x="8867775" y="2517775"/>
          <p14:tracePt t="34585" x="8875713" y="2517775"/>
          <p14:tracePt t="34598" x="8894763" y="2517775"/>
          <p14:tracePt t="34610" x="8947150" y="2517775"/>
          <p14:tracePt t="34623" x="9010650" y="2527300"/>
          <p14:tracePt t="34636" x="9117013" y="2544763"/>
          <p14:tracePt t="34648" x="9224963" y="2571750"/>
          <p14:tracePt t="34664" x="9331325" y="2589213"/>
          <p14:tracePt t="34678" x="9429750" y="2625725"/>
          <p14:tracePt t="34695" x="9510713" y="2652713"/>
          <p14:tracePt t="34711" x="9545638" y="2660650"/>
          <p14:tracePt t="34728" x="9590088" y="2670175"/>
          <p14:tracePt t="34751" x="9599613" y="2679700"/>
          <p14:tracePt t="34777" x="9609138" y="2679700"/>
          <p14:tracePt t="34992" x="9609138" y="2687638"/>
          <p14:tracePt t="35043" x="9582150" y="2687638"/>
          <p14:tracePt t="35056" x="9537700" y="2687638"/>
          <p14:tracePt t="35068" x="9466263" y="2687638"/>
          <p14:tracePt t="35081" x="9367838" y="2687638"/>
          <p14:tracePt t="35094" x="9304338" y="2687638"/>
          <p14:tracePt t="35110" x="9269413" y="2687638"/>
          <p14:tracePt t="35127" x="9259888" y="2687638"/>
          <p14:tracePt t="35144" x="9251950" y="2687638"/>
          <p14:tracePt t="35360" x="9242425" y="2687638"/>
          <p14:tracePt t="35373" x="9232900" y="2687638"/>
          <p14:tracePt t="35386" x="9215438" y="2687638"/>
          <p14:tracePt t="35411" x="9197975" y="2687638"/>
          <p14:tracePt t="35424" x="9188450" y="2687638"/>
          <p14:tracePt t="35436" x="9170988" y="2687638"/>
          <p14:tracePt t="35449" x="9161463" y="2687638"/>
          <p14:tracePt t="35462" x="9153525" y="2687638"/>
          <p14:tracePt t="35476" x="9126538" y="2687638"/>
          <p14:tracePt t="35500" x="9117013" y="2687638"/>
          <p14:tracePt t="35513" x="9109075" y="2687638"/>
          <p14:tracePt t="35527" x="9099550" y="2687638"/>
          <p14:tracePt t="35551" x="9090025" y="2687638"/>
          <p14:tracePt t="35563" x="9063038" y="2687638"/>
          <p14:tracePt t="35577" x="9037638" y="2687638"/>
          <p14:tracePt t="35593" x="9010650" y="2687638"/>
          <p14:tracePt t="35610" x="8966200" y="2687638"/>
          <p14:tracePt t="35626" x="8912225" y="2687638"/>
          <p14:tracePt t="35643" x="8902700" y="2687638"/>
          <p14:tracePt t="35660" x="8885238" y="2687638"/>
          <p14:tracePt t="35676" x="8875713" y="2687638"/>
          <p14:tracePt t="36491" x="8867775" y="2687638"/>
          <p14:tracePt t="36504" x="8848725" y="2687638"/>
          <p14:tracePt t="36517" x="8796338" y="2687638"/>
          <p14:tracePt t="36530" x="8661400" y="2687638"/>
          <p14:tracePt t="36543" x="8348663" y="2687638"/>
          <p14:tracePt t="36558" x="7777163" y="2687638"/>
          <p14:tracePt t="36574" x="7232650" y="2705100"/>
          <p14:tracePt t="36591" x="6804025" y="2759075"/>
          <p14:tracePt t="36608" x="6375400" y="2822575"/>
          <p14:tracePt t="36624" x="6296025" y="2830513"/>
          <p14:tracePt t="36641" x="6251575" y="2840038"/>
          <p14:tracePt t="36658" x="6232525" y="2847975"/>
          <p14:tracePt t="36835" x="6215063" y="2847975"/>
          <p14:tracePt t="36847" x="6197600" y="2847975"/>
          <p14:tracePt t="36860" x="6143625" y="2847975"/>
          <p14:tracePt t="36874" x="6081713" y="2847975"/>
          <p14:tracePt t="36891" x="5973763" y="2847975"/>
          <p14:tracePt t="36907" x="5830888" y="2867025"/>
          <p14:tracePt t="36924" x="5589588" y="2894013"/>
          <p14:tracePt t="36943" x="5518150" y="2901950"/>
          <p14:tracePt t="36957" x="5483225" y="2901950"/>
          <p14:tracePt t="36974" x="5446713" y="2901950"/>
          <p14:tracePt t="36990" x="5438775" y="2911475"/>
          <p14:tracePt t="37317" x="5456238" y="2919413"/>
          <p14:tracePt t="37330" x="5483225" y="2919413"/>
          <p14:tracePt t="37342" x="5527675" y="2938463"/>
          <p14:tracePt t="37357" x="5572125" y="2946400"/>
          <p14:tracePt t="37373" x="5608638" y="2965450"/>
          <p14:tracePt t="37390" x="5634038" y="2965450"/>
          <p14:tracePt t="37406" x="5653088" y="2973388"/>
          <p14:tracePt t="37431" x="5661025" y="2973388"/>
          <p14:tracePt t="37877" x="5670550" y="2973388"/>
          <p14:tracePt t="37889" x="5680075" y="2973388"/>
          <p14:tracePt t="37902" x="5697538" y="2973388"/>
          <p14:tracePt t="37915" x="5741988" y="2973388"/>
          <p14:tracePt t="37927" x="5813425" y="2973388"/>
          <p14:tracePt t="37940" x="5894388" y="2973388"/>
          <p14:tracePt t="37955" x="5983288" y="2973388"/>
          <p14:tracePt t="37972" x="6045200" y="2973388"/>
          <p14:tracePt t="37989" x="6062663" y="2973388"/>
          <p14:tracePt t="38005" x="6072188" y="2973388"/>
          <p14:tracePt t="38022" x="6081713" y="2973388"/>
          <p14:tracePt t="38627" x="6099175" y="2973388"/>
          <p14:tracePt t="38640" x="6116638" y="2973388"/>
          <p14:tracePt t="38652" x="6143625" y="2973388"/>
          <p14:tracePt t="38665" x="6188075" y="2973388"/>
          <p14:tracePt t="38678" x="6251575" y="2982913"/>
          <p14:tracePt t="38690" x="6323013" y="2990850"/>
          <p14:tracePt t="38704" x="6394450" y="3000375"/>
          <p14:tracePt t="38720" x="6456363" y="3009900"/>
          <p14:tracePt t="38737" x="6500813" y="3017838"/>
          <p14:tracePt t="38754" x="6572250" y="3027363"/>
          <p14:tracePt t="38770" x="6581775" y="3036888"/>
          <p14:tracePt t="38787" x="6589713" y="3036888"/>
          <p14:tracePt t="38805" x="6599238" y="3036888"/>
          <p14:tracePt t="38820" x="6608763" y="3036888"/>
          <p14:tracePt t="39110" x="6616700" y="3036888"/>
          <p14:tracePt t="39122" x="6626225" y="3044825"/>
          <p14:tracePt t="39135" x="6643688" y="3044825"/>
          <p14:tracePt t="39147" x="6688138" y="3062288"/>
          <p14:tracePt t="39160" x="6732588" y="3081338"/>
          <p14:tracePt t="39173" x="6796088" y="3089275"/>
          <p14:tracePt t="39187" x="6840538" y="3108325"/>
          <p14:tracePt t="39203" x="6867525" y="3108325"/>
          <p14:tracePt t="39219" x="6875463" y="3108325"/>
          <p14:tracePt t="39236" x="6884988" y="3108325"/>
          <p14:tracePt t="39253" x="6894513" y="3108325"/>
          <p14:tracePt t="39300" x="6902450" y="3108325"/>
          <p14:tracePt t="39326" x="6911975" y="3108325"/>
          <p14:tracePt t="39732" x="6919913" y="3108325"/>
          <p14:tracePt t="39808" x="6929438" y="3108325"/>
          <p14:tracePt t="39821" x="6938963" y="3108325"/>
          <p14:tracePt t="39847" x="6946900" y="3098800"/>
          <p14:tracePt t="39859" x="6956425" y="3089275"/>
          <p14:tracePt t="39872" x="6991350" y="3081338"/>
          <p14:tracePt t="39885" x="7010400" y="3062288"/>
          <p14:tracePt t="39901" x="7027863" y="3044825"/>
          <p14:tracePt t="39918" x="7045325" y="3027363"/>
          <p14:tracePt t="39935" x="7072313" y="3009900"/>
          <p14:tracePt t="39961" x="7081838" y="3000375"/>
          <p14:tracePt t="39973" x="7081838" y="2990850"/>
          <p14:tracePt t="40024" x="7089775" y="2990850"/>
          <p14:tracePt t="40151" x="7089775" y="2982913"/>
          <p14:tracePt t="40215" x="7089775" y="2973388"/>
          <p14:tracePt t="40227" x="7089775" y="2965450"/>
          <p14:tracePt t="40240" x="7089775" y="2946400"/>
          <p14:tracePt t="40253" x="7089775" y="2919413"/>
          <p14:tracePt t="40268" x="7108825" y="2894013"/>
          <p14:tracePt t="40284" x="7108825" y="2867025"/>
          <p14:tracePt t="40301" x="7116763" y="2830513"/>
          <p14:tracePt t="40317" x="7134225" y="2724150"/>
          <p14:tracePt t="40334" x="7134225" y="2679700"/>
          <p14:tracePt t="40351" x="7143750" y="2652713"/>
          <p14:tracePt t="40367" x="7153275" y="2589213"/>
          <p14:tracePt t="40384" x="7153275" y="2571750"/>
          <p14:tracePt t="40401" x="7153275" y="2554288"/>
          <p14:tracePt t="40417" x="7143750" y="2544763"/>
          <p14:tracePt t="40418" x="7116763" y="2536825"/>
          <p14:tracePt t="40434" x="7081838" y="2527300"/>
          <p14:tracePt t="40450" x="7037388" y="2527300"/>
          <p14:tracePt t="40467" x="7000875" y="2527300"/>
          <p14:tracePt t="40484" x="6894513" y="2544763"/>
          <p14:tracePt t="40500" x="6858000" y="2571750"/>
          <p14:tracePt t="40517" x="6840538" y="2589213"/>
          <p14:tracePt t="40533" x="6813550" y="2625725"/>
          <p14:tracePt t="40550" x="6813550" y="2643188"/>
          <p14:tracePt t="40567" x="6804025" y="2660650"/>
          <p14:tracePt t="40583" x="6804025" y="2705100"/>
          <p14:tracePt t="40600" x="6804025" y="2732088"/>
          <p14:tracePt t="40617" x="6823075" y="2768600"/>
          <p14:tracePt t="40634" x="6894513" y="2847975"/>
          <p14:tracePt t="40650" x="6938963" y="2884488"/>
          <p14:tracePt t="40667" x="6991350" y="2911475"/>
          <p14:tracePt t="40683" x="7037388" y="2938463"/>
          <p14:tracePt t="40700" x="7072313" y="2946400"/>
          <p14:tracePt t="40717" x="7081838" y="2946400"/>
          <p14:tracePt t="40733" x="7089775" y="2955925"/>
          <p14:tracePt t="40750" x="7099300" y="2955925"/>
          <p14:tracePt t="40786" x="7108825" y="2955925"/>
          <p14:tracePt t="40824" x="7116763" y="2955925"/>
          <p14:tracePt t="40837" x="7134225" y="2919413"/>
          <p14:tracePt t="40850" x="7143750" y="2884488"/>
          <p14:tracePt t="40862" x="7170738" y="2830513"/>
          <p14:tracePt t="40875" x="7197725" y="2776538"/>
          <p14:tracePt t="40888" x="7215188" y="2724150"/>
          <p14:tracePt t="40900" x="7232650" y="2670175"/>
          <p14:tracePt t="40916" x="7242175" y="2625725"/>
          <p14:tracePt t="40933" x="7242175" y="2608263"/>
          <p14:tracePt t="40949" x="7242175" y="2598738"/>
          <p14:tracePt t="40966" x="7232650" y="2581275"/>
          <p14:tracePt t="40983" x="7180263" y="2562225"/>
          <p14:tracePt t="40999" x="7089775" y="2544763"/>
          <p14:tracePt t="41016" x="6831013" y="2544763"/>
          <p14:tracePt t="41033" x="6751638" y="2544763"/>
          <p14:tracePt t="41049" x="6670675" y="2562225"/>
          <p14:tracePt t="41066" x="6589713" y="2608263"/>
          <p14:tracePt t="41082" x="6562725" y="2625725"/>
          <p14:tracePt t="41099" x="6562725" y="2643188"/>
          <p14:tracePt t="41116" x="6537325" y="2697163"/>
          <p14:tracePt t="41132" x="6537325" y="2724150"/>
          <p14:tracePt t="41149" x="6537325" y="2751138"/>
          <p14:tracePt t="41166" x="6572250" y="2786063"/>
          <p14:tracePt t="41182" x="6634163" y="2847975"/>
          <p14:tracePt t="41199" x="6705600" y="2884488"/>
          <p14:tracePt t="41216" x="6769100" y="2911475"/>
          <p14:tracePt t="41232" x="6938963" y="2973388"/>
          <p14:tracePt t="41249" x="6983413" y="2982913"/>
          <p14:tracePt t="41265" x="7027863" y="3000375"/>
          <p14:tracePt t="41282" x="7062788" y="3000375"/>
          <p14:tracePt t="41299" x="7089775" y="3000375"/>
          <p14:tracePt t="41315" x="7089775" y="3009900"/>
          <p14:tracePt t="41332" x="7099300" y="3017838"/>
          <p14:tracePt t="41349" x="7108825" y="3017838"/>
          <p14:tracePt t="41383" x="7126288" y="3017838"/>
          <p14:tracePt t="41395" x="7134225" y="3017838"/>
          <p14:tracePt t="41408" x="7143750" y="3017838"/>
          <p14:tracePt t="41421" x="7153275" y="3017838"/>
          <p14:tracePt t="41434" x="7161213" y="3027363"/>
          <p14:tracePt t="41448" x="7170738" y="3027363"/>
          <p14:tracePt t="41465" x="7180263" y="3027363"/>
          <p14:tracePt t="41482" x="7197725" y="3036888"/>
          <p14:tracePt t="41498" x="7251700" y="3036888"/>
          <p14:tracePt t="41515" x="7269163" y="3044825"/>
          <p14:tracePt t="41532" x="7296150" y="3044825"/>
          <p14:tracePt t="41548" x="7323138" y="3044825"/>
          <p14:tracePt t="41565" x="7331075" y="3044825"/>
          <p14:tracePt t="41581" x="7340600" y="3054350"/>
          <p14:tracePt t="41612" x="7348538" y="3054350"/>
          <p14:tracePt t="42171" x="7367588" y="3054350"/>
          <p14:tracePt t="42184" x="7375525" y="3054350"/>
          <p14:tracePt t="42197" x="7385050" y="3054350"/>
          <p14:tracePt t="42209" x="7394575" y="3054350"/>
          <p14:tracePt t="42222" x="7412038" y="3054350"/>
          <p14:tracePt t="42234" x="7419975" y="3054350"/>
          <p14:tracePt t="42248" x="7429500" y="3054350"/>
          <p14:tracePt t="42310" x="7439025" y="3054350"/>
          <p14:tracePt t="42768" x="7456488" y="3054350"/>
          <p14:tracePt t="42781" x="7518400" y="3054350"/>
          <p14:tracePt t="42794" x="7670800" y="3071813"/>
          <p14:tracePt t="42806" x="7974013" y="3108325"/>
          <p14:tracePt t="42819" x="8286750" y="3152775"/>
          <p14:tracePt t="42832" x="8528050" y="3197225"/>
          <p14:tracePt t="42846" x="8823325" y="3259138"/>
          <p14:tracePt t="42862" x="9045575" y="3313113"/>
          <p14:tracePt t="42879" x="9269413" y="3367088"/>
          <p14:tracePt t="42896" x="9429750" y="3438525"/>
          <p14:tracePt t="42912" x="9456738" y="3446463"/>
          <p14:tracePt t="42929" x="9466263" y="3455988"/>
          <p14:tracePt t="42946" x="9474200" y="3465513"/>
          <p14:tracePt t="43187" x="9483725" y="3465513"/>
          <p14:tracePt t="43200" x="9491663" y="3465513"/>
          <p14:tracePt t="43213" x="9510713" y="3465513"/>
          <p14:tracePt t="43225" x="9537700" y="3465513"/>
          <p14:tracePt t="43238" x="9563100" y="3473450"/>
          <p14:tracePt t="43251" x="9599613" y="3482975"/>
          <p14:tracePt t="43264" x="9644063" y="3490913"/>
          <p14:tracePt t="43278" x="9680575" y="3490913"/>
          <p14:tracePt t="43295" x="9705975" y="3500438"/>
          <p14:tracePt t="43312" x="9725025" y="3500438"/>
          <p14:tracePt t="43328" x="9732963" y="3500438"/>
          <p14:tracePt t="43352" x="9742488" y="3500438"/>
          <p14:tracePt t="43594" x="9725025" y="3500438"/>
          <p14:tracePt t="43607" x="9688513" y="3500438"/>
          <p14:tracePt t="43619" x="9617075" y="3500438"/>
          <p14:tracePt t="43632" x="9510713" y="3482975"/>
          <p14:tracePt t="43645" x="9340850" y="3473450"/>
          <p14:tracePt t="43661" x="9153525" y="3465513"/>
          <p14:tracePt t="43678" x="9001125" y="3446463"/>
          <p14:tracePt t="43694" x="8902700" y="3446463"/>
          <p14:tracePt t="43711" x="8804275" y="3446463"/>
          <p14:tracePt t="43728" x="8769350" y="3446463"/>
          <p14:tracePt t="43744" x="8724900" y="3446463"/>
          <p14:tracePt t="43761" x="8661400" y="3446463"/>
          <p14:tracePt t="43778" x="8634413" y="3446463"/>
          <p14:tracePt t="43794" x="8626475" y="3446463"/>
          <p14:tracePt t="43811" x="8609013" y="3446463"/>
          <p14:tracePt t="43988" x="8599488" y="3446463"/>
          <p14:tracePt t="44000" x="8555038" y="3446463"/>
          <p14:tracePt t="44013" x="8510588" y="3446463"/>
          <p14:tracePt t="44027" x="8439150" y="3446463"/>
          <p14:tracePt t="44043" x="8348663" y="3446463"/>
          <p14:tracePt t="44060" x="8269288" y="3446463"/>
          <p14:tracePt t="44077" x="8143875" y="3446463"/>
          <p14:tracePt t="44093" x="8081963" y="3446463"/>
          <p14:tracePt t="44110" x="8062913" y="3446463"/>
          <p14:tracePt t="44127" x="8045450" y="3446463"/>
          <p14:tracePt t="44143" x="8037513" y="3446463"/>
          <p14:tracePt t="44357" x="8027988" y="3446463"/>
          <p14:tracePt t="44369" x="8018463" y="3446463"/>
          <p14:tracePt t="44382" x="8001000" y="3446463"/>
          <p14:tracePt t="44395" x="7966075" y="3446463"/>
          <p14:tracePt t="44410" x="7912100" y="3446463"/>
          <p14:tracePt t="44426" x="7796213" y="3446463"/>
          <p14:tracePt t="44443" x="7608888" y="3446463"/>
          <p14:tracePt t="44459" x="7170738" y="3429000"/>
          <p14:tracePt t="44476" x="7010400" y="3411538"/>
          <p14:tracePt t="44493" x="6919913" y="3411538"/>
          <p14:tracePt t="44509" x="6831013" y="3402013"/>
          <p14:tracePt t="44526" x="6823075" y="3402013"/>
          <p14:tracePt t="44543" x="6813550" y="3402013"/>
          <p14:tracePt t="44559" x="6804025" y="3394075"/>
          <p14:tracePt t="44788" x="6786563" y="3394075"/>
          <p14:tracePt t="44801" x="6777038" y="3394075"/>
          <p14:tracePt t="44814" x="6759575" y="3394075"/>
          <p14:tracePt t="44826" x="6715125" y="3394075"/>
          <p14:tracePt t="44842" x="6626225" y="3394075"/>
          <p14:tracePt t="44859" x="6518275" y="3394075"/>
          <p14:tracePt t="44876" x="6384925" y="3394075"/>
          <p14:tracePt t="44892" x="6242050" y="3394075"/>
          <p14:tracePt t="44909" x="6197600" y="3394075"/>
          <p14:tracePt t="44925" x="6188075" y="3394075"/>
          <p14:tracePt t="44942" x="6170613" y="3394075"/>
          <p14:tracePt t="47967" x="6188075" y="3394075"/>
          <p14:tracePt t="47980" x="6296025" y="3394075"/>
          <p14:tracePt t="47992" x="6589713" y="3438525"/>
          <p14:tracePt t="48005" x="7134225" y="3544888"/>
          <p14:tracePt t="48019" x="7670800" y="3697288"/>
          <p14:tracePt t="48036" x="8018463" y="3776663"/>
          <p14:tracePt t="48053" x="8251825" y="3867150"/>
          <p14:tracePt t="48069" x="8447088" y="3990975"/>
          <p14:tracePt t="48086" x="8491538" y="4027488"/>
          <p14:tracePt t="48102" x="8510588" y="4044950"/>
          <p14:tracePt t="48119" x="8518525" y="4062413"/>
          <p14:tracePt t="48374" x="8537575" y="4054475"/>
          <p14:tracePt t="48386" x="8599488" y="4017963"/>
          <p14:tracePt t="48399" x="8688388" y="3990975"/>
          <p14:tracePt t="48412" x="8813800" y="3946525"/>
          <p14:tracePt t="48425" x="8894763" y="3929063"/>
          <p14:tracePt t="48437" x="8956675" y="3919538"/>
          <p14:tracePt t="48452" x="8991600" y="3911600"/>
          <p14:tracePt t="48468" x="9010650" y="3911600"/>
          <p14:tracePt t="48485" x="9028113" y="3911600"/>
          <p14:tracePt t="48768" x="9037638" y="3911600"/>
          <p14:tracePt t="48781" x="9055100" y="3911600"/>
          <p14:tracePt t="48793" x="9126538" y="3894138"/>
          <p14:tracePt t="48806" x="9224963" y="3867150"/>
          <p14:tracePt t="48818" x="9367838" y="3822700"/>
          <p14:tracePt t="48834" x="9491663" y="3795713"/>
          <p14:tracePt t="48851" x="9555163" y="3776663"/>
          <p14:tracePt t="48868" x="9582150" y="3759200"/>
          <p14:tracePt t="48884" x="9590088" y="3759200"/>
          <p14:tracePt t="48907" x="9599613" y="3759200"/>
          <p14:tracePt t="48983" x="9599613" y="3751263"/>
          <p14:tracePt t="48996" x="9582150" y="3741738"/>
          <p14:tracePt t="49009" x="9545638" y="3732213"/>
          <p14:tracePt t="49021" x="9456738" y="3714750"/>
          <p14:tracePt t="49034" x="9348788" y="3687763"/>
          <p14:tracePt t="49051" x="9197975" y="3670300"/>
          <p14:tracePt t="49067" x="9037638" y="3660775"/>
          <p14:tracePt t="49084" x="8902700" y="3660775"/>
          <p14:tracePt t="49085" x="8796338" y="3660775"/>
          <p14:tracePt t="49100" x="8742363" y="3660775"/>
          <p14:tracePt t="49117" x="8705850" y="3660775"/>
          <p14:tracePt t="49134" x="8697913" y="3660775"/>
          <p14:tracePt t="49150" x="8688388" y="3660775"/>
          <p14:tracePt t="49377" x="8670925" y="3660775"/>
          <p14:tracePt t="49390" x="8653463" y="3660775"/>
          <p14:tracePt t="49403" x="8626475" y="3660775"/>
          <p14:tracePt t="49417" x="8599488" y="3660775"/>
          <p14:tracePt t="49433" x="8545513" y="3660775"/>
          <p14:tracePt t="49450" x="8456613" y="3660775"/>
          <p14:tracePt t="49467" x="8251825" y="3660775"/>
          <p14:tracePt t="49483" x="8188325" y="3660775"/>
          <p14:tracePt t="49500" x="8153400" y="3660775"/>
          <p14:tracePt t="49516" x="8126413" y="3660775"/>
          <p14:tracePt t="49533" x="8116888" y="3660775"/>
          <p14:tracePt t="50814" x="8108950" y="3660775"/>
          <p14:tracePt t="50827" x="8081963" y="3660775"/>
          <p14:tracePt t="50840" x="7991475" y="3660775"/>
          <p14:tracePt t="50852" x="7804150" y="3660775"/>
          <p14:tracePt t="50865" x="7466013" y="3660775"/>
          <p14:tracePt t="50880" x="7018338" y="3660775"/>
          <p14:tracePt t="50897" x="6670675" y="3660775"/>
          <p14:tracePt t="50914" x="6411913" y="3670300"/>
          <p14:tracePt t="50930" x="6170613" y="3697288"/>
          <p14:tracePt t="50947" x="6081713" y="3714750"/>
          <p14:tracePt t="50964" x="6037263" y="3714750"/>
          <p14:tracePt t="50980" x="5991225" y="3724275"/>
          <p14:tracePt t="51488" x="5983288" y="3724275"/>
          <p14:tracePt t="51500" x="5973763" y="3724275"/>
          <p14:tracePt t="51513" x="5956300" y="3724275"/>
          <p14:tracePt t="51526" x="5929313" y="3724275"/>
          <p14:tracePt t="51538" x="5902325" y="3724275"/>
          <p14:tracePt t="51551" x="5857875" y="3724275"/>
          <p14:tracePt t="51564" x="5795963" y="3724275"/>
          <p14:tracePt t="51579" x="5741988" y="3714750"/>
          <p14:tracePt t="51596" x="5705475" y="3714750"/>
          <p14:tracePt t="51612" x="5680075" y="3714750"/>
          <p14:tracePt t="51629" x="5643563" y="3705225"/>
          <p14:tracePt t="51646" x="5626100" y="3705225"/>
          <p14:tracePt t="51665" x="5616575" y="3705225"/>
          <p14:tracePt t="51716" x="5608638" y="3705225"/>
          <p14:tracePt t="51767" x="5608638" y="3697288"/>
          <p14:tracePt t="51932" x="5608638" y="3687763"/>
          <p14:tracePt t="52885" x="5616575" y="3687763"/>
          <p14:tracePt t="52949" x="5626100" y="3687763"/>
          <p14:tracePt t="52961" x="5634038" y="3697288"/>
          <p14:tracePt t="52974" x="5643563" y="3697288"/>
          <p14:tracePt t="52986" x="5661025" y="3705225"/>
          <p14:tracePt t="52999" x="5688013" y="3724275"/>
          <p14:tracePt t="53012" x="5705475" y="3732213"/>
          <p14:tracePt t="53026" x="5741988" y="3759200"/>
          <p14:tracePt t="53043" x="5786438" y="3786188"/>
          <p14:tracePt t="53060" x="5822950" y="3813175"/>
          <p14:tracePt t="53076" x="5875338" y="3848100"/>
          <p14:tracePt t="53093" x="5902325" y="3857625"/>
          <p14:tracePt t="53109" x="5919788" y="3875088"/>
          <p14:tracePt t="53126" x="5946775" y="3911600"/>
          <p14:tracePt t="53143" x="5956300" y="3929063"/>
          <p14:tracePt t="53159" x="5965825" y="3938588"/>
          <p14:tracePt t="53176" x="5973763" y="3956050"/>
          <p14:tracePt t="54626" x="5983288" y="3956050"/>
          <p14:tracePt t="54638" x="5991225" y="3956050"/>
          <p14:tracePt t="54651" x="6010275" y="3956050"/>
          <p14:tracePt t="54664" x="6037263" y="3956050"/>
          <p14:tracePt t="54677" x="6072188" y="3956050"/>
          <p14:tracePt t="54690" x="6099175" y="3956050"/>
          <p14:tracePt t="54707" x="6116638" y="3956050"/>
          <p14:tracePt t="54723" x="6134100" y="3956050"/>
          <p14:tracePt t="54740" x="6143625" y="3956050"/>
          <p14:tracePt t="54778" x="6153150" y="3956050"/>
          <p14:tracePt t="54905" x="6170613" y="3956050"/>
          <p14:tracePt t="54918" x="6180138" y="3956050"/>
          <p14:tracePt t="54931" x="6205538" y="3956050"/>
          <p14:tracePt t="54943" x="6242050" y="3956050"/>
          <p14:tracePt t="54956" x="6296025" y="3956050"/>
          <p14:tracePt t="54973" x="6348413" y="3956050"/>
          <p14:tracePt t="54989" x="6429375" y="3956050"/>
          <p14:tracePt t="55006" x="6491288" y="3956050"/>
          <p14:tracePt t="55022" x="6572250" y="3956050"/>
          <p14:tracePt t="55039" x="6599238" y="3956050"/>
          <p14:tracePt t="55312" x="6608763" y="3956050"/>
          <p14:tracePt t="55338" x="6634163" y="3956050"/>
          <p14:tracePt t="55350" x="6680200" y="3956050"/>
          <p14:tracePt t="55363" x="6769100" y="3956050"/>
          <p14:tracePt t="55376" x="6867525" y="3956050"/>
          <p14:tracePt t="55389" x="6946900" y="3956050"/>
          <p14:tracePt t="55405" x="6983413" y="3956050"/>
          <p14:tracePt t="55422" x="7010400" y="3956050"/>
          <p14:tracePt t="55438" x="7018338" y="3956050"/>
          <p14:tracePt t="55455" x="7027863" y="3956050"/>
          <p14:tracePt t="57422" x="7018338" y="3956050"/>
          <p14:tracePt t="57435" x="6965950" y="3956050"/>
          <p14:tracePt t="57447" x="6884988" y="3965575"/>
          <p14:tracePt t="57460" x="6688138" y="4000500"/>
          <p14:tracePt t="57473" x="6394450" y="4062413"/>
          <p14:tracePt t="57486" x="6108700" y="4108450"/>
          <p14:tracePt t="57501" x="5938838" y="4143375"/>
          <p14:tracePt t="57518" x="5813425" y="4152900"/>
          <p14:tracePt t="57534" x="5732463" y="4170363"/>
          <p14:tracePt t="57551" x="5616575" y="4179888"/>
          <p14:tracePt t="57567" x="5589588" y="4179888"/>
          <p14:tracePt t="57584" x="5572125" y="4187825"/>
          <p14:tracePt t="57601" x="5562600" y="4187825"/>
          <p14:tracePt t="57842" x="5554663" y="4179888"/>
          <p14:tracePt t="57854" x="5545138" y="4143375"/>
          <p14:tracePt t="57867" x="5527675" y="4089400"/>
          <p14:tracePt t="57880" x="5510213" y="4027488"/>
          <p14:tracePt t="57893" x="5500688" y="3973513"/>
          <p14:tracePt t="57905" x="5500688" y="3911600"/>
          <p14:tracePt t="57918" x="5500688" y="3848100"/>
          <p14:tracePt t="57933" x="5518150" y="3759200"/>
          <p14:tracePt t="57950" x="5562600" y="3679825"/>
          <p14:tracePt t="57967" x="5626100" y="3598863"/>
          <p14:tracePt t="57984" x="5776913" y="3473450"/>
          <p14:tracePt t="58000" x="5822950" y="3429000"/>
          <p14:tracePt t="58017" x="5857875" y="3402013"/>
          <p14:tracePt t="58033" x="5875338" y="3357563"/>
          <p14:tracePt t="58050" x="5875338" y="3348038"/>
          <p14:tracePt t="58067" x="5884863" y="3340100"/>
          <p14:tracePt t="58083" x="5894388" y="3303588"/>
          <p14:tracePt t="58100" x="5894388" y="3276600"/>
          <p14:tracePt t="58116" x="5894388" y="3241675"/>
          <p14:tracePt t="58133" x="5894388" y="3170238"/>
          <p14:tracePt t="58150" x="5894388" y="3160713"/>
          <p14:tracePt t="58166" x="5894388" y="3152775"/>
          <p14:tracePt t="58184" x="5894388" y="3143250"/>
          <p14:tracePt t="58200" x="5894388" y="3125788"/>
          <p14:tracePt t="58222" x="5894388" y="3108325"/>
          <p14:tracePt t="58235" x="5894388" y="3089275"/>
          <p14:tracePt t="58249" x="5884863" y="3081338"/>
          <p14:tracePt t="58266" x="5884863" y="3071813"/>
          <p14:tracePt t="58283" x="5884863" y="3062288"/>
          <p14:tracePt t="58299" x="5884863" y="3054350"/>
          <p14:tracePt t="58324" x="5884863" y="3044825"/>
          <p14:tracePt t="59252" x="5884863" y="3036888"/>
          <p14:tracePt t="59341" x="5884863" y="3027363"/>
          <p14:tracePt t="62278" x="5875338" y="3027363"/>
          <p14:tracePt t="62304" x="5867400" y="3027363"/>
          <p14:tracePt t="62317" x="5830888" y="3071813"/>
          <p14:tracePt t="62329" x="5795963" y="3143250"/>
          <p14:tracePt t="62342" x="5715000" y="3268663"/>
          <p14:tracePt t="62358" x="5599113" y="3500438"/>
          <p14:tracePt t="62375" x="5518150" y="3687763"/>
          <p14:tracePt t="62392" x="5473700" y="3840163"/>
          <p14:tracePt t="62393" x="5446713" y="3919538"/>
          <p14:tracePt t="62408" x="5429250" y="3983038"/>
          <p14:tracePt t="62425" x="5411788" y="4044950"/>
          <p14:tracePt t="62441" x="5394325" y="4108450"/>
          <p14:tracePt t="62458" x="5375275" y="4205288"/>
          <p14:tracePt t="62786" x="5367338" y="4205288"/>
          <p14:tracePt t="62837" x="5367338" y="4214813"/>
          <p14:tracePt t="62901" x="5367338" y="4224338"/>
          <p14:tracePt t="64235" x="5367338" y="4232275"/>
          <p14:tracePt t="64248" x="5367338" y="4241800"/>
          <p14:tracePt t="64261" x="5367338" y="4276725"/>
          <p14:tracePt t="64274" x="5384800" y="4303713"/>
          <p14:tracePt t="64288" x="5402263" y="4348163"/>
          <p14:tracePt t="64305" x="5419725" y="4384675"/>
          <p14:tracePt t="64321" x="5419725" y="4411663"/>
          <p14:tracePt t="64338" x="5446713" y="4456113"/>
          <p14:tracePt t="64354" x="5446713" y="4465638"/>
          <p14:tracePt t="64371" x="5456238" y="4483100"/>
          <p14:tracePt t="64388" x="5473700" y="4510088"/>
          <p14:tracePt t="64452" x="5473700" y="4518025"/>
          <p14:tracePt t="64515" x="5483225" y="4527550"/>
          <p14:tracePt t="64528" x="5483225" y="4537075"/>
          <p14:tracePt t="64566" x="5483225" y="4545013"/>
          <p14:tracePt t="65113" x="5491163" y="4545013"/>
          <p14:tracePt t="65139" x="5500688" y="4545013"/>
          <p14:tracePt t="65151" x="5527675" y="4527550"/>
          <p14:tracePt t="65164" x="5599113" y="4456113"/>
          <p14:tracePt t="65176" x="5705475" y="4348163"/>
          <p14:tracePt t="65189" x="5875338" y="4160838"/>
          <p14:tracePt t="65203" x="6037263" y="4027488"/>
          <p14:tracePt t="65219" x="6143625" y="3938588"/>
          <p14:tracePt t="65236" x="6205538" y="3894138"/>
          <p14:tracePt t="65253" x="6259513" y="3857625"/>
          <p14:tracePt t="65270" x="6259513" y="3848100"/>
          <p14:tracePt t="65303" x="6269038" y="3840163"/>
          <p14:tracePt t="65341" x="6269038" y="3830638"/>
          <p14:tracePt t="65392" x="6259513" y="3830638"/>
          <p14:tracePt t="65405" x="6242050" y="3830638"/>
          <p14:tracePt t="65417" x="6224588" y="3830638"/>
          <p14:tracePt t="65430" x="6205538" y="3830638"/>
          <p14:tracePt t="65443" x="6170613" y="3830638"/>
          <p14:tracePt t="65455" x="6143625" y="3830638"/>
          <p14:tracePt t="65470" x="6126163" y="3830638"/>
          <p14:tracePt t="65486" x="6116638" y="3830638"/>
          <p14:tracePt t="65502" x="6099175" y="3830638"/>
          <p14:tracePt t="65519" x="6089650" y="3830638"/>
          <p14:tracePt t="65536" x="6072188" y="3830638"/>
          <p14:tracePt t="65583" x="6062663" y="3830638"/>
          <p14:tracePt t="65634" x="6054725" y="3830638"/>
          <p14:tracePt t="65659" x="6045200" y="3830638"/>
          <p14:tracePt t="65913" x="6054725" y="3830638"/>
          <p14:tracePt t="65926" x="6089650" y="3830638"/>
          <p14:tracePt t="65939" x="6170613" y="3830638"/>
          <p14:tracePt t="65952" x="6286500" y="3848100"/>
          <p14:tracePt t="65968" x="6429375" y="3884613"/>
          <p14:tracePt t="65985" x="6527800" y="3902075"/>
          <p14:tracePt t="66002" x="6643688" y="3929063"/>
          <p14:tracePt t="66018" x="6670675" y="3938588"/>
          <p14:tracePt t="66035" x="6705600" y="3946525"/>
          <p14:tracePt t="66051" x="6724650" y="3946525"/>
          <p14:tracePt t="66068" x="6742113" y="3946525"/>
          <p14:tracePt t="66282" x="6751638" y="3946525"/>
          <p14:tracePt t="66294" x="6769100" y="3946525"/>
          <p14:tracePt t="66307" x="6786563" y="3946525"/>
          <p14:tracePt t="66320" x="6831013" y="3946525"/>
          <p14:tracePt t="66334" x="6858000" y="3946525"/>
          <p14:tracePt t="66351" x="6884988" y="3946525"/>
          <p14:tracePt t="66367" x="6894513" y="3946525"/>
          <p14:tracePt t="66384" x="6902450" y="3946525"/>
          <p14:tracePt t="66400" x="6911975" y="3946525"/>
          <p14:tracePt t="66536" x="6902450" y="3946525"/>
          <p14:tracePt t="66549" x="6858000" y="3946525"/>
          <p14:tracePt t="66561" x="6732588" y="3946525"/>
          <p14:tracePt t="66574" x="6456363" y="3946525"/>
          <p14:tracePt t="66586" x="6054725" y="3990975"/>
          <p14:tracePt t="66600" x="5616575" y="4037013"/>
          <p14:tracePt t="66617" x="5446713" y="4081463"/>
          <p14:tracePt t="66633" x="5340350" y="4098925"/>
          <p14:tracePt t="66650" x="5160963" y="4125913"/>
          <p14:tracePt t="66667" x="5143500" y="4133850"/>
          <p14:tracePt t="66688" x="5126038" y="4133850"/>
          <p14:tracePt t="66739" x="5116513" y="4133850"/>
          <p14:tracePt t="66789" x="5108575" y="4133850"/>
          <p14:tracePt t="66802" x="5089525" y="4133850"/>
          <p14:tracePt t="66815" x="5072063" y="4133850"/>
          <p14:tracePt t="66827" x="5045075" y="4133850"/>
          <p14:tracePt t="66840" x="5000625" y="4133850"/>
          <p14:tracePt t="66853" x="4938713" y="4133850"/>
          <p14:tracePt t="66866" x="4867275" y="4133850"/>
          <p14:tracePt t="66883" x="4822825" y="4133850"/>
          <p14:tracePt t="66900" x="4786313" y="4133850"/>
          <p14:tracePt t="66916" x="4759325" y="4133850"/>
          <p14:tracePt t="66933" x="4741863" y="4133850"/>
          <p14:tracePt t="66967" x="4732338" y="4133850"/>
          <p14:tracePt t="67221" x="4759325" y="4133850"/>
          <p14:tracePt t="67234" x="4803775" y="4133850"/>
          <p14:tracePt t="67247" x="4902200" y="4133850"/>
          <p14:tracePt t="67259" x="5000625" y="4133850"/>
          <p14:tracePt t="67272" x="5081588" y="4133850"/>
          <p14:tracePt t="67285" x="5133975" y="4133850"/>
          <p14:tracePt t="67299" x="5160963" y="4133850"/>
          <p14:tracePt t="67316" x="5170488" y="4133850"/>
          <p14:tracePt t="67332" x="5180013" y="4133850"/>
          <p14:tracePt t="67350" x="5187950" y="4133850"/>
          <p14:tracePt t="67475" x="5187950" y="4125913"/>
          <p14:tracePt t="67488" x="5197475" y="4108450"/>
          <p14:tracePt t="67501" x="5197475" y="4089400"/>
          <p14:tracePt t="67515" x="5205413" y="4071938"/>
          <p14:tracePt t="67532" x="5205413" y="4062413"/>
          <p14:tracePt t="67548" x="5205413" y="4044950"/>
          <p14:tracePt t="67565" x="5214938" y="4037013"/>
          <p14:tracePt t="67582" x="5214938" y="4027488"/>
          <p14:tracePt t="67598" x="5214938" y="4017963"/>
          <p14:tracePt t="67742" x="5205413" y="4017963"/>
          <p14:tracePt t="67755" x="5187950" y="4037013"/>
          <p14:tracePt t="67768" x="5160963" y="4054475"/>
          <p14:tracePt t="67781" x="5126038" y="4081463"/>
          <p14:tracePt t="67798" x="5072063" y="4125913"/>
          <p14:tracePt t="67814" x="5027613" y="4160838"/>
          <p14:tracePt t="67831" x="4991100" y="4197350"/>
          <p14:tracePt t="67848" x="4983163" y="4205288"/>
          <p14:tracePt t="67864" x="4973638" y="4214813"/>
          <p14:tracePt t="67882" x="4973638" y="4224338"/>
          <p14:tracePt t="68276" x="4991100" y="4224338"/>
          <p14:tracePt t="68289" x="5037138" y="4232275"/>
          <p14:tracePt t="68301" x="5108575" y="4251325"/>
          <p14:tracePt t="68314" x="5205413" y="4268788"/>
          <p14:tracePt t="68330" x="5303838" y="4295775"/>
          <p14:tracePt t="68347" x="5394325" y="4313238"/>
          <p14:tracePt t="68363" x="5465763" y="4313238"/>
          <p14:tracePt t="68380" x="5545138" y="4330700"/>
          <p14:tracePt t="68397" x="5599113" y="4330700"/>
          <p14:tracePt t="68413" x="5634038" y="4340225"/>
          <p14:tracePt t="68430" x="5732463" y="4340225"/>
          <p14:tracePt t="68447" x="5795963" y="4340225"/>
          <p14:tracePt t="68463" x="5822950" y="4348163"/>
          <p14:tracePt t="68480" x="5857875" y="4348163"/>
          <p14:tracePt t="68497" x="5867400" y="4348163"/>
          <p14:tracePt t="68517" x="5875338" y="4348163"/>
          <p14:tracePt t="68542" x="5884863" y="4348163"/>
          <p14:tracePt t="68568" x="5894388" y="4348163"/>
          <p14:tracePt t="68581" x="5902325" y="4348163"/>
          <p14:tracePt t="68860" x="5894388" y="4348163"/>
          <p14:tracePt t="68885" x="5884863" y="4348163"/>
          <p14:tracePt t="68898" x="5875338" y="4348163"/>
          <p14:tracePt t="68911" x="5867400" y="4348163"/>
          <p14:tracePt t="68923" x="5848350" y="4348163"/>
          <p14:tracePt t="68936" x="5822950" y="4348163"/>
          <p14:tracePt t="68949" x="5786438" y="4357688"/>
          <p14:tracePt t="68962" x="5751513" y="4367213"/>
          <p14:tracePt t="68979" x="5724525" y="4375150"/>
          <p14:tracePt t="68996" x="5688013" y="4384675"/>
          <p14:tracePt t="69012" x="5643563" y="4419600"/>
          <p14:tracePt t="69029" x="5616575" y="4446588"/>
          <p14:tracePt t="69046" x="5589588" y="4473575"/>
          <p14:tracePt t="69062" x="5545138" y="4500563"/>
          <p14:tracePt t="69079" x="5473700" y="4581525"/>
          <p14:tracePt t="69095" x="5446713" y="4616450"/>
          <p14:tracePt t="69112" x="5438775" y="4625975"/>
          <p14:tracePt t="69129" x="5411788" y="4652963"/>
          <p14:tracePt t="69145" x="5402263" y="4652963"/>
          <p14:tracePt t="69162" x="5402263" y="4660900"/>
          <p14:tracePt t="70869" x="5429250" y="4660900"/>
          <p14:tracePt t="70882" x="5483225" y="4660900"/>
          <p14:tracePt t="70895" x="5572125" y="4660900"/>
          <p14:tracePt t="70909" x="5688013" y="4660900"/>
          <p14:tracePt t="70925" x="5795963" y="4660900"/>
          <p14:tracePt t="70942" x="5875338" y="4660900"/>
          <p14:tracePt t="70959" x="5938838" y="4660900"/>
          <p14:tracePt t="70975" x="5946775" y="4660900"/>
          <p14:tracePt t="71010" x="5956300" y="4660900"/>
          <p14:tracePt t="71022" x="5956300" y="4670425"/>
          <p14:tracePt t="71034" x="5965825" y="4670425"/>
          <p14:tracePt t="71110" x="5965825" y="4679950"/>
          <p14:tracePt t="71136" x="5965825" y="4687888"/>
          <p14:tracePt t="71149" x="5956300" y="4705350"/>
          <p14:tracePt t="71162" x="5946775" y="4724400"/>
          <p14:tracePt t="71175" x="5938838" y="4741863"/>
          <p14:tracePt t="71192" x="5919788" y="4759325"/>
          <p14:tracePt t="71208" x="5911850" y="4786313"/>
          <p14:tracePt t="71225" x="5902325" y="4803775"/>
          <p14:tracePt t="71276" x="5902325" y="4813300"/>
          <p14:tracePt t="71364" x="5894388" y="4813300"/>
          <p14:tracePt t="72102" x="5884863" y="4813300"/>
          <p14:tracePt t="72178" x="5875338" y="4813300"/>
          <p14:tracePt t="72216" x="5867400" y="4813300"/>
          <p14:tracePt t="72229" x="5857875" y="4813300"/>
          <p14:tracePt t="72241" x="5848350" y="4813300"/>
          <p14:tracePt t="72254" x="5822950" y="4813300"/>
          <p14:tracePt t="72267" x="5813425" y="4813300"/>
          <p14:tracePt t="72279" x="5803900" y="4813300"/>
          <p14:tracePt t="72292" x="5786438" y="4813300"/>
          <p14:tracePt t="72306" x="5776913" y="4813300"/>
          <p14:tracePt t="72330" x="5768975" y="4813300"/>
          <p14:tracePt t="72660" x="5768975" y="4803775"/>
          <p14:tracePt t="72686" x="5759450" y="4795838"/>
          <p14:tracePt t="72699" x="5732463" y="4786313"/>
          <p14:tracePt t="72711" x="5697538" y="4759325"/>
          <p14:tracePt t="72724" x="5643563" y="4732338"/>
          <p14:tracePt t="72738" x="5554663" y="4670425"/>
          <p14:tracePt t="72755" x="5438775" y="4608513"/>
          <p14:tracePt t="72772" x="5330825" y="4562475"/>
          <p14:tracePt t="72788" x="5197475" y="4491038"/>
          <p14:tracePt t="72805" x="5170488" y="4473575"/>
          <p14:tracePt t="72822" x="5153025" y="4446588"/>
          <p14:tracePt t="72839" x="5108575" y="4402138"/>
          <p14:tracePt t="72855" x="5089525" y="4384675"/>
          <p14:tracePt t="72872" x="5072063" y="4367213"/>
          <p14:tracePt t="72888" x="5054600" y="4340225"/>
          <p14:tracePt t="72905" x="5037138" y="4322763"/>
          <p14:tracePt t="72921" x="5027613" y="4313238"/>
          <p14:tracePt t="72938" x="5018088" y="4303713"/>
          <p14:tracePt t="72955" x="5000625" y="4286250"/>
          <p14:tracePt t="72971" x="5000625" y="4276725"/>
          <p14:tracePt t="72988" x="4991100" y="4268788"/>
          <p14:tracePt t="73067" x="5018088" y="4259263"/>
          <p14:tracePt t="73079" x="5081588" y="4251325"/>
          <p14:tracePt t="73092" x="5187950" y="4251325"/>
          <p14:tracePt t="73105" x="5330825" y="4251325"/>
          <p14:tracePt t="73121" x="5446713" y="4251325"/>
          <p14:tracePt t="73138" x="5518150" y="4251325"/>
          <p14:tracePt t="73157" x="5572125" y="4251325"/>
          <p14:tracePt t="73171" x="5599113" y="4251325"/>
          <p14:tracePt t="73188" x="5616575" y="4251325"/>
          <p14:tracePt t="73204" x="5634038" y="4251325"/>
          <p14:tracePt t="73221" x="5661025" y="4251325"/>
          <p14:tracePt t="73237" x="5670550" y="4251325"/>
          <p14:tracePt t="73257" x="5680075" y="4251325"/>
          <p14:tracePt t="73282" x="5688013" y="4251325"/>
          <p14:tracePt t="73295" x="5697538" y="4251325"/>
          <p14:tracePt t="73321" x="5705475" y="4251325"/>
          <p14:tracePt t="73333" x="5715000" y="4251325"/>
          <p14:tracePt t="73346" x="5724525" y="4251325"/>
          <p14:tracePt t="73359" x="5751513" y="4251325"/>
          <p14:tracePt t="73372" x="5776913" y="4268788"/>
          <p14:tracePt t="73387" x="5803900" y="4295775"/>
          <p14:tracePt t="73404" x="5848350" y="4340225"/>
          <p14:tracePt t="73420" x="5902325" y="4394200"/>
          <p14:tracePt t="73437" x="6027738" y="4545013"/>
          <p14:tracePt t="73454" x="6072188" y="4608513"/>
          <p14:tracePt t="73470" x="6108700" y="4679950"/>
          <p14:tracePt t="73487" x="6161088" y="4795838"/>
          <p14:tracePt t="73504" x="6180138" y="4848225"/>
          <p14:tracePt t="73520" x="6188075" y="4884738"/>
          <p14:tracePt t="73537" x="6197600" y="4929188"/>
          <p14:tracePt t="73553" x="6205538" y="4938713"/>
          <p14:tracePt t="73570" x="6205538" y="4946650"/>
          <p14:tracePt t="73981" x="6205538" y="4938713"/>
          <p14:tracePt t="73993" x="6197600" y="4919663"/>
          <p14:tracePt t="74006" x="6197600" y="4894263"/>
          <p14:tracePt t="74020" x="6188075" y="4857750"/>
          <p14:tracePt t="74036" x="6170613" y="4822825"/>
          <p14:tracePt t="74053" x="6153150" y="4786313"/>
          <p14:tracePt t="74069" x="6126163" y="4724400"/>
          <p14:tracePt t="74086" x="6099175" y="4687888"/>
          <p14:tracePt t="74103" x="6072188" y="4652963"/>
          <p14:tracePt t="74119" x="6054725" y="4625975"/>
          <p14:tracePt t="74136" x="5973763" y="4562475"/>
          <p14:tracePt t="74153" x="5919788" y="4527550"/>
          <p14:tracePt t="74169" x="5857875" y="4500563"/>
          <p14:tracePt t="74186" x="5697538" y="4473575"/>
          <p14:tracePt t="74203" x="5626100" y="4473575"/>
          <p14:tracePt t="74219" x="5572125" y="4465638"/>
          <p14:tracePt t="74236" x="5500688" y="4465638"/>
          <p14:tracePt t="74252" x="5483225" y="4465638"/>
          <p14:tracePt t="74269" x="5465763" y="4483100"/>
          <p14:tracePt t="74286" x="5429250" y="4518025"/>
          <p14:tracePt t="74302" x="5411788" y="4545013"/>
          <p14:tracePt t="74319" x="5394325" y="4562475"/>
          <p14:tracePt t="74335" x="5384800" y="4598988"/>
          <p14:tracePt t="74352" x="5375275" y="4625975"/>
          <p14:tracePt t="74369" x="5375275" y="4652963"/>
          <p14:tracePt t="74385" x="5375275" y="4687888"/>
          <p14:tracePt t="74402" x="5384800" y="4741863"/>
          <p14:tracePt t="74418" x="5411788" y="4776788"/>
          <p14:tracePt t="74435" x="5456238" y="4813300"/>
          <p14:tracePt t="74452" x="5608638" y="4867275"/>
          <p14:tracePt t="74468" x="5732463" y="4894263"/>
          <p14:tracePt t="74485" x="5867400" y="4902200"/>
          <p14:tracePt t="74502" x="6108700" y="4919663"/>
          <p14:tracePt t="74518" x="6197600" y="4919663"/>
          <p14:tracePt t="74535" x="6259513" y="4919663"/>
          <p14:tracePt t="74552" x="6286500" y="4919663"/>
          <p14:tracePt t="74568" x="6296025" y="4919663"/>
          <p14:tracePt t="74585" x="6296025" y="4911725"/>
          <p14:tracePt t="74602" x="6313488" y="4894263"/>
          <p14:tracePt t="74618" x="6313488" y="4867275"/>
          <p14:tracePt t="74635" x="6323013" y="4830763"/>
          <p14:tracePt t="74651" x="6330950" y="4768850"/>
          <p14:tracePt t="74668" x="6330950" y="4679950"/>
          <p14:tracePt t="74685" x="6330950" y="4643438"/>
          <p14:tracePt t="74701" x="6330950" y="4608513"/>
          <p14:tracePt t="74718" x="6251575" y="4537075"/>
          <p14:tracePt t="74735" x="6205538" y="4500563"/>
          <p14:tracePt t="74751" x="6161088" y="4483100"/>
          <p14:tracePt t="74768" x="6081713" y="4456113"/>
          <p14:tracePt t="74784" x="6045200" y="4446588"/>
          <p14:tracePt t="74801" x="5991225" y="4446588"/>
          <p14:tracePt t="74818" x="5822950" y="4446588"/>
          <p14:tracePt t="74834" x="5751513" y="4446588"/>
          <p14:tracePt t="74851" x="5697538" y="4446588"/>
          <p14:tracePt t="74868" x="5661025" y="4456113"/>
          <p14:tracePt t="74884" x="5599113" y="4483100"/>
          <p14:tracePt t="74901" x="5581650" y="4491038"/>
          <p14:tracePt t="74918" x="5562600" y="4510088"/>
          <p14:tracePt t="74934" x="5518150" y="4537075"/>
          <p14:tracePt t="74951" x="5500688" y="4545013"/>
          <p14:tracePt t="74967" x="5491163" y="4572000"/>
          <p14:tracePt t="74985" x="5483225" y="4608513"/>
          <p14:tracePt t="75001" x="5483225" y="4633913"/>
          <p14:tracePt t="75017" x="5483225" y="4660900"/>
          <p14:tracePt t="75035" x="5572125" y="4768850"/>
          <p14:tracePt t="75051" x="5661025" y="4830763"/>
          <p14:tracePt t="75069" x="5759450" y="4867275"/>
          <p14:tracePt t="75084" x="5991225" y="4929188"/>
          <p14:tracePt t="75101" x="6054725" y="4946650"/>
          <p14:tracePt t="75117" x="6089650" y="4946650"/>
          <p14:tracePt t="75134" x="6116638" y="4956175"/>
          <p14:tracePt t="75151" x="6134100" y="4965700"/>
          <p14:tracePt t="75173" x="6143625" y="4965700"/>
          <p14:tracePt t="75199" x="6153150" y="4956175"/>
          <p14:tracePt t="75211" x="6153150" y="4919663"/>
          <p14:tracePt t="75224" x="6153150" y="4875213"/>
          <p14:tracePt t="75237" x="6143625" y="4795838"/>
          <p14:tracePt t="75250" x="6108700" y="4724400"/>
          <p14:tracePt t="75267" x="6037263" y="4652963"/>
          <p14:tracePt t="75283" x="5946775" y="4589463"/>
          <p14:tracePt t="75300" x="5680075" y="4518025"/>
          <p14:tracePt t="75317" x="5554663" y="4491038"/>
          <p14:tracePt t="75333" x="5402263" y="4483100"/>
          <p14:tracePt t="75350" x="5295900" y="4483100"/>
          <p14:tracePt t="75367" x="5143500" y="4483100"/>
          <p14:tracePt t="75384" x="5099050" y="4483100"/>
          <p14:tracePt t="75400" x="5054600" y="4500563"/>
          <p14:tracePt t="75417" x="4973638" y="4527550"/>
          <p14:tracePt t="75433" x="4956175" y="4527550"/>
          <p14:tracePt t="75450" x="4938713" y="4545013"/>
          <p14:tracePt t="75467" x="4911725" y="4554538"/>
          <p14:tracePt t="75484" x="4911725" y="4562475"/>
          <p14:tracePt t="75500" x="4902200" y="4562475"/>
          <p14:tracePt t="75516" x="4884738" y="4581525"/>
          <p14:tracePt t="75542" x="4875213" y="4581525"/>
          <p14:tracePt t="75554" x="4875213" y="4589463"/>
          <p14:tracePt t="75592" x="4867275" y="4589463"/>
          <p14:tracePt t="75605" x="4867275" y="4598988"/>
          <p14:tracePt t="75630" x="4867275" y="4608513"/>
          <p14:tracePt t="75643" x="4867275" y="4625975"/>
          <p14:tracePt t="75656" x="4867275" y="4643438"/>
          <p14:tracePt t="75668" x="4894263" y="4679950"/>
          <p14:tracePt t="75683" x="4973638" y="4714875"/>
          <p14:tracePt t="75699" x="5089525" y="4768850"/>
          <p14:tracePt t="75716" x="5224463" y="4795838"/>
          <p14:tracePt t="75733" x="5446713" y="4830763"/>
          <p14:tracePt t="75749" x="5510213" y="4840288"/>
          <p14:tracePt t="75766" x="5537200" y="4840288"/>
          <p14:tracePt t="75783" x="5545138" y="4840288"/>
          <p14:tracePt t="75799" x="5554663" y="4840288"/>
          <p14:tracePt t="75820" x="5562600" y="4830763"/>
          <p14:tracePt t="75833" x="5562600" y="4786313"/>
          <p14:tracePt t="75849" x="5562600" y="4724400"/>
          <p14:tracePt t="75866" x="5562600" y="4660900"/>
          <p14:tracePt t="75883" x="5527675" y="4581525"/>
          <p14:tracePt t="75899" x="5438775" y="4465638"/>
          <p14:tracePt t="75916" x="5375275" y="4419600"/>
          <p14:tracePt t="75932" x="5348288" y="4402138"/>
          <p14:tracePt t="75949" x="5214938" y="4340225"/>
          <p14:tracePt t="75966" x="5143500" y="4322763"/>
          <p14:tracePt t="75982" x="5081588" y="4303713"/>
          <p14:tracePt t="75999" x="4965700" y="4295775"/>
          <p14:tracePt t="76015" x="4946650" y="4295775"/>
          <p14:tracePt t="76032" x="4919663" y="4295775"/>
          <p14:tracePt t="76049" x="4848225" y="4295775"/>
          <p14:tracePt t="76065" x="4813300" y="4322763"/>
          <p14:tracePt t="76083" x="4751388" y="4357688"/>
          <p14:tracePt t="76099" x="4714875" y="4394200"/>
          <p14:tracePt t="76115" x="4660900" y="4456113"/>
          <p14:tracePt t="76132" x="4643438" y="4500563"/>
          <p14:tracePt t="76149" x="4625975" y="4545013"/>
          <p14:tracePt t="76165" x="4608513" y="4679950"/>
          <p14:tracePt t="76182" x="4608513" y="4732338"/>
          <p14:tracePt t="76198" x="4608513" y="4786313"/>
          <p14:tracePt t="76215" x="4625975" y="4902200"/>
          <p14:tracePt t="76232" x="4670425" y="4956175"/>
          <p14:tracePt t="76248" x="4714875" y="5000625"/>
          <p14:tracePt t="76265" x="4813300" y="5081588"/>
          <p14:tracePt t="76282" x="4867275" y="5116513"/>
          <p14:tracePt t="76298" x="4919663" y="5133975"/>
          <p14:tracePt t="76315" x="5045075" y="5160963"/>
          <p14:tracePt t="76332" x="5099050" y="5160963"/>
          <p14:tracePt t="76348" x="5126038" y="5170488"/>
          <p14:tracePt t="76365" x="5133975" y="5170488"/>
          <p14:tracePt t="76381" x="5153025" y="5170488"/>
          <p14:tracePt t="76398" x="5160963" y="5170488"/>
          <p14:tracePt t="76415" x="5160963" y="5153025"/>
          <p14:tracePt t="76431" x="5187950" y="5037138"/>
          <p14:tracePt t="76448" x="5197475" y="4946650"/>
          <p14:tracePt t="76464" x="5205413" y="4840288"/>
          <p14:tracePt t="76481" x="5205413" y="4670425"/>
          <p14:tracePt t="76498" x="5197475" y="4608513"/>
          <p14:tracePt t="76514" x="5153025" y="4562475"/>
          <p14:tracePt t="76531" x="5054600" y="4510088"/>
          <p14:tracePt t="76548" x="5010150" y="4491038"/>
          <p14:tracePt t="76564" x="4973638" y="4473575"/>
          <p14:tracePt t="76581" x="4911725" y="4465638"/>
          <p14:tracePt t="76598" x="4875213" y="4465638"/>
          <p14:tracePt t="76615" x="4822825" y="4465638"/>
          <p14:tracePt t="76631" x="4795838" y="4465638"/>
          <p14:tracePt t="76647" x="4732338" y="4465638"/>
          <p14:tracePt t="76664" x="4714875" y="4465638"/>
          <p14:tracePt t="76681" x="4679950" y="4465638"/>
          <p14:tracePt t="76697" x="4643438" y="4491038"/>
          <p14:tracePt t="76714" x="4625975" y="4510088"/>
          <p14:tracePt t="76731" x="4616450" y="4545013"/>
          <p14:tracePt t="76747" x="4581525" y="4625975"/>
          <p14:tracePt t="76764" x="4581525" y="4652963"/>
          <p14:tracePt t="76781" x="4581525" y="4687888"/>
          <p14:tracePt t="76797" x="4581525" y="4751388"/>
          <p14:tracePt t="76814" x="4581525" y="4786313"/>
          <p14:tracePt t="76831" x="4598988" y="4822825"/>
          <p14:tracePt t="76847" x="4608513" y="4848225"/>
          <p14:tracePt t="76864" x="4660900" y="4884738"/>
          <p14:tracePt t="76880" x="4687888" y="4902200"/>
          <p14:tracePt t="76897" x="4732338" y="4929188"/>
          <p14:tracePt t="76914" x="4803775" y="4956175"/>
          <p14:tracePt t="76930" x="4822825" y="4956175"/>
          <p14:tracePt t="76947" x="4840288" y="4965700"/>
          <p14:tracePt t="76964" x="4848225" y="4965700"/>
          <p14:tracePt t="77064" x="4857750" y="4965700"/>
          <p14:tracePt t="77077" x="4884738" y="4919663"/>
          <p14:tracePt t="77090" x="4919663" y="4848225"/>
          <p14:tracePt t="77102" x="4973638" y="4732338"/>
          <p14:tracePt t="77115" x="5045075" y="4562475"/>
          <p14:tracePt t="77130" x="5089525" y="4438650"/>
          <p14:tracePt t="77147" x="5108575" y="4348163"/>
          <p14:tracePt t="77163" x="5116513" y="4295775"/>
          <p14:tracePt t="77180" x="5116513" y="4205288"/>
          <p14:tracePt t="77196" x="5089525" y="4179888"/>
          <p14:tracePt t="77213" x="5062538" y="4160838"/>
          <p14:tracePt t="77230" x="5000625" y="4133850"/>
          <p14:tracePt t="77246" x="4973638" y="4125913"/>
          <p14:tracePt t="77263" x="4946650" y="4125913"/>
          <p14:tracePt t="77280" x="4848225" y="4143375"/>
          <p14:tracePt t="77296" x="4795838" y="4170363"/>
          <p14:tracePt t="77313" x="4751388" y="4205288"/>
          <p14:tracePt t="77330" x="4705350" y="4241800"/>
          <p14:tracePt t="77347" x="4652963" y="4295775"/>
          <p14:tracePt t="77363" x="4625975" y="4322763"/>
          <p14:tracePt t="77379" x="4608513" y="4367213"/>
          <p14:tracePt t="77396" x="4581525" y="4429125"/>
          <p14:tracePt t="77413" x="4581525" y="4465638"/>
          <p14:tracePt t="77429" x="4581525" y="4491038"/>
          <p14:tracePt t="77446" x="4581525" y="4537075"/>
          <p14:tracePt t="77463" x="4581525" y="4562475"/>
          <p14:tracePt t="77479" x="4581525" y="4589463"/>
          <p14:tracePt t="77496" x="4598988" y="4616450"/>
          <p14:tracePt t="77513" x="4625975" y="4643438"/>
          <p14:tracePt t="77529" x="4652963" y="4679950"/>
          <p14:tracePt t="77546" x="4697413" y="4687888"/>
          <p14:tracePt t="77547" x="4741863" y="4714875"/>
          <p14:tracePt t="77563" x="4768850" y="4732338"/>
          <p14:tracePt t="77579" x="4813300" y="4751388"/>
          <p14:tracePt t="77596" x="4830763" y="4759325"/>
          <p14:tracePt t="77613" x="4867275" y="4768850"/>
          <p14:tracePt t="77629" x="4884738" y="4776788"/>
          <p14:tracePt t="77646" x="4894263" y="4776788"/>
          <p14:tracePt t="77699" x="4902200" y="4776788"/>
          <p14:tracePt t="77915" x="4902200" y="4786313"/>
          <p14:tracePt t="78983" x="4919663" y="4786313"/>
          <p14:tracePt t="78996" x="5010150" y="4786313"/>
          <p14:tracePt t="79009" x="5340350" y="4786313"/>
          <p14:tracePt t="79021" x="6037263" y="4803775"/>
          <p14:tracePt t="79034" x="6894513" y="4803775"/>
          <p14:tracePt t="79047" x="7537450" y="4803775"/>
          <p14:tracePt t="79060" x="7966075" y="4840288"/>
          <p14:tracePt t="79076" x="8367713" y="4875213"/>
          <p14:tracePt t="79093" x="8609013" y="4919663"/>
          <p14:tracePt t="79110" x="8831263" y="4956175"/>
          <p14:tracePt t="79126" x="8858250" y="4965700"/>
          <p14:tracePt t="79143" x="8867775" y="4965700"/>
          <p14:tracePt t="79377" x="8831263" y="4965700"/>
          <p14:tracePt t="79390" x="8697913" y="4965700"/>
          <p14:tracePt t="79402" x="8313738" y="4965700"/>
          <p14:tracePt t="79415" x="7554913" y="4965700"/>
          <p14:tracePt t="79428" x="6537325" y="4965700"/>
          <p14:tracePt t="79442" x="5751513" y="4965700"/>
          <p14:tracePt t="79459" x="4956175" y="4965700"/>
          <p14:tracePt t="79475" x="4295775" y="4965700"/>
          <p14:tracePt t="79492" x="3714750" y="5000625"/>
          <p14:tracePt t="79509" x="3660775" y="5010150"/>
          <p14:tracePt t="79525" x="3633788" y="5010150"/>
          <p14:tracePt t="79783" x="3652838" y="5000625"/>
          <p14:tracePt t="79796" x="3705225" y="4973638"/>
          <p14:tracePt t="79809" x="3813175" y="4946650"/>
          <p14:tracePt t="79821" x="4000500" y="4884738"/>
          <p14:tracePt t="79834" x="4197350" y="4822825"/>
          <p14:tracePt t="79847" x="4330700" y="4803775"/>
          <p14:tracePt t="79860" x="4419600" y="4795838"/>
          <p14:tracePt t="79875" x="4510088" y="4795838"/>
          <p14:tracePt t="79891" x="4581525" y="4795838"/>
          <p14:tracePt t="79908" x="4643438" y="4795838"/>
          <p14:tracePt t="79925" x="4705350" y="4795838"/>
          <p14:tracePt t="79941" x="4724400" y="4795838"/>
          <p14:tracePt t="79958" x="4732338" y="4795838"/>
          <p14:tracePt t="79975" x="4741863" y="4795838"/>
          <p14:tracePt t="80241" x="4751388" y="4795838"/>
          <p14:tracePt t="80457" x="4759325" y="4795838"/>
          <p14:tracePt t="80597" x="4768850" y="4795838"/>
          <p14:tracePt t="80610" x="4795838" y="4795838"/>
          <p14:tracePt t="80622" x="4875213" y="4795838"/>
          <p14:tracePt t="80635" x="5000625" y="4795838"/>
          <p14:tracePt t="80648" x="5205413" y="4795838"/>
          <p14:tracePt t="80660" x="5411788" y="4795838"/>
          <p14:tracePt t="80674" x="5537200" y="4795838"/>
          <p14:tracePt t="80690" x="5634038" y="4795838"/>
          <p14:tracePt t="80707" x="5697538" y="4786313"/>
          <p14:tracePt t="80723" x="5768975" y="4776788"/>
          <p14:tracePt t="80749" x="5776913" y="4776788"/>
          <p14:tracePt t="80787" x="5786438" y="4776788"/>
          <p14:tracePt t="81219" x="5803900" y="4776788"/>
          <p14:tracePt t="81232" x="5902325" y="4776788"/>
          <p14:tracePt t="81245" x="6286500" y="4776788"/>
          <p14:tracePt t="81258" x="7081838" y="4776788"/>
          <p14:tracePt t="81272" x="8010525" y="4776788"/>
          <p14:tracePt t="81289" x="8609013" y="4776788"/>
          <p14:tracePt t="81305" x="8902700" y="4776788"/>
          <p14:tracePt t="81322" x="9367838" y="4795838"/>
          <p14:tracePt t="81339" x="9466263" y="4803775"/>
          <p14:tracePt t="81355" x="9518650" y="4822825"/>
          <p14:tracePt t="81372" x="9555163" y="4830763"/>
          <p14:tracePt t="81389" x="9555163" y="4840288"/>
          <p14:tracePt t="81651" x="9563100" y="4840288"/>
          <p14:tracePt t="81664" x="9572625" y="4840288"/>
          <p14:tracePt t="81676" x="9582150" y="4848225"/>
          <p14:tracePt t="81689" x="9609138" y="4857750"/>
          <p14:tracePt t="81705" x="9634538" y="4894263"/>
          <p14:tracePt t="81721" x="9680575" y="4929188"/>
          <p14:tracePt t="81738" x="9732963" y="4965700"/>
          <p14:tracePt t="81754" x="9813925" y="5054600"/>
          <p14:tracePt t="81771" x="9848850" y="5081588"/>
          <p14:tracePt t="81788" x="9867900" y="5089525"/>
          <p14:tracePt t="81805" x="9885363" y="5108575"/>
          <p14:tracePt t="81821" x="9894888" y="5116513"/>
          <p14:tracePt t="81855" x="9902825" y="5116513"/>
          <p14:tracePt t="81867" x="9902825" y="5126038"/>
          <p14:tracePt t="82007" x="9902825" y="5133975"/>
          <p14:tracePt t="82019" x="9902825" y="5143500"/>
          <p14:tracePt t="82032" x="9902825" y="5153025"/>
          <p14:tracePt t="82045" x="9902825" y="5160963"/>
          <p14:tracePt t="82058" x="9894888" y="5187950"/>
          <p14:tracePt t="82071" x="9875838" y="5205413"/>
          <p14:tracePt t="82087" x="9867900" y="5214938"/>
          <p14:tracePt t="82104" x="9858375" y="5241925"/>
          <p14:tracePt t="82121" x="9848850" y="5241925"/>
          <p14:tracePt t="82137" x="9848850" y="5251450"/>
          <p14:tracePt t="82197" x="9840913" y="5251450"/>
          <p14:tracePt t="82312" x="9831388" y="5251450"/>
          <p14:tracePt t="82375" x="9823450" y="5251450"/>
          <p14:tracePt t="82413" x="9813925" y="5251450"/>
          <p14:tracePt t="82426" x="9796463" y="5251450"/>
          <p14:tracePt t="82439" x="9769475" y="5251450"/>
          <p14:tracePt t="82453" x="9732963" y="5251450"/>
          <p14:tracePt t="82470" x="9661525" y="5251450"/>
          <p14:tracePt t="82486" x="9563100" y="5259388"/>
          <p14:tracePt t="82503" x="9348788" y="5259388"/>
          <p14:tracePt t="82520" x="9251950" y="5259388"/>
          <p14:tracePt t="82536" x="9153525" y="5259388"/>
          <p14:tracePt t="82553" x="8983663" y="5259388"/>
          <p14:tracePt t="82569" x="8929688" y="5259388"/>
          <p14:tracePt t="82586" x="8885238" y="5259388"/>
          <p14:tracePt t="82603" x="8831263" y="5259388"/>
          <p14:tracePt t="82619" x="8813800" y="5259388"/>
          <p14:tracePt t="82642" x="8804275" y="5259388"/>
          <p14:tracePt t="82655" x="8796338" y="5259388"/>
          <p14:tracePt t="82744" x="8796338" y="5251450"/>
          <p14:tracePt t="82756" x="8796338" y="5241925"/>
          <p14:tracePt t="82769" x="8813800" y="5232400"/>
          <p14:tracePt t="82782" x="8831263" y="5224463"/>
          <p14:tracePt t="82794" x="8848725" y="5224463"/>
          <p14:tracePt t="82807" x="8867775" y="5214938"/>
          <p14:tracePt t="82832" x="8867775" y="5205413"/>
          <p14:tracePt t="82858" x="8875713" y="5205413"/>
          <p14:tracePt t="82908" x="8848725" y="5205413"/>
          <p14:tracePt t="82921" x="8769350" y="5205413"/>
          <p14:tracePt t="82935" x="8661400" y="5205413"/>
          <p14:tracePt t="82946" x="8491538" y="5205413"/>
          <p14:tracePt t="82959" x="8296275" y="5205413"/>
          <p14:tracePt t="82972" x="8143875" y="5205413"/>
          <p14:tracePt t="82986" x="8027988" y="5205413"/>
          <p14:tracePt t="83002" x="7947025" y="5205413"/>
          <p14:tracePt t="83019" x="7912100" y="5205413"/>
          <p14:tracePt t="83036" x="7858125" y="5205413"/>
          <p14:tracePt t="83052" x="7840663" y="5205413"/>
          <p14:tracePt t="83264" x="7831138" y="5205413"/>
          <p14:tracePt t="83277" x="7823200" y="5205413"/>
          <p14:tracePt t="83290" x="7804150" y="5205413"/>
          <p14:tracePt t="83302" x="7769225" y="5205413"/>
          <p14:tracePt t="83318" x="7715250" y="5205413"/>
          <p14:tracePt t="83335" x="7643813" y="5205413"/>
          <p14:tracePt t="83351" x="7572375" y="5205413"/>
          <p14:tracePt t="83368" x="7446963" y="5205413"/>
          <p14:tracePt t="83385" x="7394575" y="5205413"/>
          <p14:tracePt t="83401" x="7375525" y="5205413"/>
          <p14:tracePt t="83418" x="7348538" y="5205413"/>
          <p14:tracePt t="83435" x="7340600" y="5205413"/>
          <p14:tracePt t="83646" x="7323138" y="5205413"/>
          <p14:tracePt t="83658" x="7269163" y="5205413"/>
          <p14:tracePt t="83670" x="7188200" y="5205413"/>
          <p14:tracePt t="83684" x="7037388" y="5205413"/>
          <p14:tracePt t="83701" x="6786563" y="5205413"/>
          <p14:tracePt t="83717" x="6562725" y="5197475"/>
          <p14:tracePt t="83734" x="6242050" y="5180013"/>
          <p14:tracePt t="83751" x="6153150" y="5180013"/>
          <p14:tracePt t="83767" x="6089650" y="5180013"/>
          <p14:tracePt t="83784" x="6045200" y="5180013"/>
          <p14:tracePt t="83785" x="6027738" y="5180013"/>
          <p14:tracePt t="83810" x="6018213" y="5180013"/>
          <p14:tracePt t="84040" x="6010275" y="5180013"/>
          <p14:tracePt t="84052" x="6000750" y="5180013"/>
          <p14:tracePt t="84065" x="5973763" y="5180013"/>
          <p14:tracePt t="84078" x="5919788" y="5160963"/>
          <p14:tracePt t="84090" x="5840413" y="5126038"/>
          <p14:tracePt t="84103" x="5751513" y="5099050"/>
          <p14:tracePt t="84118" x="5680075" y="5081588"/>
          <p14:tracePt t="84133" x="5626100" y="5062538"/>
          <p14:tracePt t="84150" x="5589588" y="5062538"/>
          <p14:tracePt t="84167" x="5537200" y="5054600"/>
          <p14:tracePt t="84183" x="5527675" y="5054600"/>
          <p14:tracePt t="84199" x="5510213" y="5054600"/>
          <p14:tracePt t="84230" x="5500688" y="5054600"/>
          <p14:tracePt t="84344" x="5500688" y="5045075"/>
          <p14:tracePt t="84407" x="5500688" y="5037138"/>
          <p14:tracePt t="84458" x="5518150" y="5018088"/>
          <p14:tracePt t="84471" x="5589588" y="4991100"/>
          <p14:tracePt t="84484" x="5705475" y="4919663"/>
          <p14:tracePt t="84496" x="5929313" y="4759325"/>
          <p14:tracePt t="84509" x="6188075" y="4527550"/>
          <p14:tracePt t="84522" x="6384925" y="4322763"/>
          <p14:tracePt t="84535" x="6537325" y="4133850"/>
          <p14:tracePt t="84549" x="6643688" y="3965575"/>
          <p14:tracePt t="84566" x="6688138" y="3830638"/>
          <p14:tracePt t="84582" x="6724650" y="3732213"/>
          <p14:tracePt t="84599" x="6732588" y="3660775"/>
          <p14:tracePt t="84827" x="6724650" y="3660775"/>
          <p14:tracePt t="84839" x="6705600" y="3660775"/>
          <p14:tracePt t="84852" x="6634163" y="3670300"/>
          <p14:tracePt t="84866" x="6527800" y="3714750"/>
          <p14:tracePt t="84882" x="6340475" y="3803650"/>
          <p14:tracePt t="84899" x="6116638" y="3919538"/>
          <p14:tracePt t="84916" x="5848350" y="4081463"/>
          <p14:tracePt t="84932" x="5786438" y="4125913"/>
          <p14:tracePt t="84949" x="5751513" y="4152900"/>
          <p14:tracePt t="84966" x="5732463" y="4160838"/>
          <p14:tracePt t="85004" x="5724525" y="4160838"/>
          <p14:tracePt t="85030" x="5705475" y="4152900"/>
          <p14:tracePt t="85042" x="5697538" y="4125913"/>
          <p14:tracePt t="85055" x="5680075" y="4108450"/>
          <p14:tracePt t="85068" x="5670550" y="4081463"/>
          <p14:tracePt t="85082" x="5661025" y="4071938"/>
          <p14:tracePt t="85098" x="5643563" y="4062413"/>
          <p14:tracePt t="85131" x="5643563" y="4054475"/>
          <p14:tracePt t="85296" x="5643563" y="4044950"/>
          <p14:tracePt t="85309" x="5643563" y="4037013"/>
          <p14:tracePt t="85321" x="5670550" y="4027488"/>
          <p14:tracePt t="85334" x="5732463" y="3973513"/>
          <p14:tracePt t="85347" x="5875338" y="3919538"/>
          <p14:tracePt t="85364" x="6180138" y="3803650"/>
          <p14:tracePt t="85381" x="6527800" y="3687763"/>
          <p14:tracePt t="85397" x="6991350" y="3598863"/>
          <p14:tracePt t="85414" x="7099300" y="3571875"/>
          <p14:tracePt t="85431" x="7180263" y="3562350"/>
          <p14:tracePt t="85447" x="7215188" y="3562350"/>
          <p14:tracePt t="85464" x="7242175" y="3562350"/>
          <p14:tracePt t="85500" x="7251700" y="3562350"/>
          <p14:tracePt t="85525" x="7259638" y="3562350"/>
          <p14:tracePt t="85741" x="7251700" y="3562350"/>
          <p14:tracePt t="85754" x="7242175" y="3536950"/>
          <p14:tracePt t="85766" x="7205663" y="3527425"/>
          <p14:tracePt t="85780" x="7161213" y="3482975"/>
          <p14:tracePt t="85797" x="7116763" y="3438525"/>
          <p14:tracePt t="85813" x="7081838" y="3375025"/>
          <p14:tracePt t="85831" x="7010400" y="3251200"/>
          <p14:tracePt t="85847" x="6983413" y="3205163"/>
          <p14:tracePt t="85863" x="6973888" y="3179763"/>
          <p14:tracePt t="85880" x="6946900" y="3133725"/>
          <p14:tracePt t="86097" x="6938963" y="3133725"/>
          <p14:tracePt t="86109" x="6919913" y="3125788"/>
          <p14:tracePt t="86122" x="6902450" y="3116263"/>
          <p14:tracePt t="86135" x="6875463" y="3098800"/>
          <p14:tracePt t="86148" x="6831013" y="3081338"/>
          <p14:tracePt t="86163" x="6769100" y="3054350"/>
          <p14:tracePt t="86179" x="6715125" y="3027363"/>
          <p14:tracePt t="86196" x="6643688" y="3000375"/>
          <p14:tracePt t="86213" x="6581775" y="2973388"/>
          <p14:tracePt t="86229" x="6572250" y="2955925"/>
          <p14:tracePt t="86246" x="6554788" y="2946400"/>
          <p14:tracePt t="86263" x="6537325" y="2928938"/>
          <p14:tracePt t="86279" x="6527800" y="2919413"/>
          <p14:tracePt t="86313" x="6527800" y="2911475"/>
          <p14:tracePt t="86364" x="6518275" y="2911475"/>
          <p14:tracePt t="86656" x="6518275" y="2928938"/>
          <p14:tracePt t="86669" x="6518275" y="2955925"/>
          <p14:tracePt t="86681" x="6537325" y="3009900"/>
          <p14:tracePt t="86695" x="6562725" y="3098800"/>
          <p14:tracePt t="86712" x="6608763" y="3224213"/>
          <p14:tracePt t="86728" x="6626225" y="3348038"/>
          <p14:tracePt t="86745" x="6653213" y="3571875"/>
          <p14:tracePt t="86761" x="6653213" y="3670300"/>
          <p14:tracePt t="86778" x="6653213" y="3776663"/>
          <p14:tracePt t="86795" x="6653213" y="3946525"/>
          <p14:tracePt t="86811" x="6643688" y="4000500"/>
          <p14:tracePt t="86828" x="6643688" y="4017963"/>
          <p14:tracePt t="87011" x="6616700" y="4037013"/>
          <p14:tracePt t="87024" x="6589713" y="4062413"/>
          <p14:tracePt t="87037" x="6518275" y="4143375"/>
          <p14:tracePt t="87049" x="6384925" y="4286250"/>
          <p14:tracePt t="87062" x="6180138" y="4545013"/>
          <p14:tracePt t="87078" x="6045200" y="4705350"/>
          <p14:tracePt t="87094" x="5983288" y="4803775"/>
          <p14:tracePt t="87111" x="5938838" y="4884738"/>
          <p14:tracePt t="87127" x="5894388" y="4965700"/>
          <p14:tracePt t="87144" x="5875338" y="4991100"/>
          <p14:tracePt t="87176" x="5875338" y="5000625"/>
          <p14:tracePt t="87227" x="5867400" y="5010150"/>
          <p14:tracePt t="87253" x="5867400" y="5018088"/>
          <p14:tracePt t="87265" x="5857875" y="5037138"/>
          <p14:tracePt t="87290" x="5848350" y="5045075"/>
          <p14:tracePt t="87304" x="5848350" y="5062538"/>
          <p14:tracePt t="87316" x="5848350" y="5072063"/>
          <p14:tracePt t="87329" x="5840413" y="5081588"/>
          <p14:tracePt t="87344" x="5830888" y="5099050"/>
          <p14:tracePt t="87360" x="5830888" y="5108575"/>
          <p14:tracePt t="87377" x="5813425" y="5126038"/>
          <p14:tracePt t="87394" x="5803900" y="5143500"/>
          <p14:tracePt t="87410" x="5803900" y="5153025"/>
          <p14:tracePt t="87427" x="5803900" y="5160963"/>
          <p14:tracePt t="87443" x="5795963" y="5160963"/>
          <p14:tracePt t="87633" x="5795963" y="5153025"/>
          <p14:tracePt t="87659" x="5795963" y="5143500"/>
          <p14:tracePt t="87671" x="5795963" y="5133975"/>
          <p14:tracePt t="87684" x="5795963" y="5126038"/>
          <p14:tracePt t="87697" x="5795963" y="5108575"/>
          <p14:tracePt t="87710" x="5795963" y="5099050"/>
          <p14:tracePt t="87726" x="5795963" y="5089525"/>
          <p14:tracePt t="87743" x="5795963" y="5081588"/>
          <p14:tracePt t="87760" x="5795963" y="5062538"/>
          <p14:tracePt t="87776" x="5795963" y="5054600"/>
          <p14:tracePt t="91421" x="5795963" y="5062538"/>
          <p14:tracePt t="91434" x="5795963" y="5089525"/>
          <p14:tracePt t="91447" x="5795963" y="5116513"/>
          <p14:tracePt t="91460" x="5786438" y="5180013"/>
          <p14:tracePt t="91472" x="5776913" y="5224463"/>
          <p14:tracePt t="91486" x="5776913" y="5276850"/>
          <p14:tracePt t="91502" x="5776913" y="5313363"/>
          <p14:tracePt t="91519" x="5776913" y="5330825"/>
          <p14:tracePt t="91536" x="5776913" y="5375275"/>
          <p14:tracePt t="91574" x="5776913" y="5384800"/>
          <p14:tracePt t="91637" x="5776913" y="5394325"/>
          <p14:tracePt t="91663" x="5776913" y="5402263"/>
          <p14:tracePt t="91675" x="5776913" y="5411788"/>
          <p14:tracePt t="91688" x="5776913" y="5429250"/>
          <p14:tracePt t="91702" x="5776913" y="5446713"/>
          <p14:tracePt t="91719" x="5776913" y="5473700"/>
          <p14:tracePt t="91735" x="5786438" y="5483225"/>
          <p14:tracePt t="91752" x="5786438" y="5491163"/>
          <p14:tracePt t="91777" x="5786438" y="5500688"/>
          <p14:tracePt t="92082" x="5776913" y="5483225"/>
          <p14:tracePt t="92095" x="5776913" y="5473700"/>
          <p14:tracePt t="92107" x="5759450" y="5446713"/>
          <p14:tracePt t="92120" x="5759450" y="5438775"/>
          <p14:tracePt t="92134" x="5751513" y="5419725"/>
          <p14:tracePt t="92151" x="5741988" y="5402263"/>
          <p14:tracePt t="92168" x="5741988" y="5394325"/>
          <p14:tracePt t="92184" x="5732463" y="5367338"/>
          <p14:tracePt t="92260" x="5732463" y="5357813"/>
          <p14:tracePt t="92285" x="5724525" y="5357813"/>
          <p14:tracePt t="92693" x="5715000" y="5357813"/>
          <p14:tracePt t="92705" x="5697538" y="5348288"/>
          <p14:tracePt t="92718" x="5670550" y="5330825"/>
          <p14:tracePt t="92731" x="5616575" y="5313363"/>
          <p14:tracePt t="92743" x="5562600" y="5268913"/>
          <p14:tracePt t="92756" x="5491163" y="5224463"/>
          <p14:tracePt t="92769" x="5456238" y="5197475"/>
          <p14:tracePt t="92783" x="5429250" y="5180013"/>
          <p14:tracePt t="92800" x="5411788" y="5170488"/>
          <p14:tracePt t="92817" x="5402263" y="5153025"/>
          <p14:tracePt t="92833" x="5384800" y="5143500"/>
          <p14:tracePt t="92850" x="5384800" y="5133975"/>
          <p14:tracePt t="92866" x="5375275" y="5126038"/>
          <p14:tracePt t="92884" x="5375275" y="5116513"/>
          <p14:tracePt t="92900" x="5367338" y="5116513"/>
          <p14:tracePt t="92916" x="5357813" y="5108575"/>
          <p14:tracePt t="92933" x="5357813" y="5099050"/>
          <p14:tracePt t="92950" x="5357813" y="5089525"/>
          <p14:tracePt t="92971" x="5357813" y="5081588"/>
          <p14:tracePt t="93061" x="5357813" y="5072063"/>
          <p14:tracePt t="93150" x="5357813" y="5062538"/>
          <p14:tracePt t="93226" x="5357813" y="5054600"/>
          <p14:tracePt t="93290" x="5357813" y="5045075"/>
          <p14:tracePt t="93315" x="5357813" y="5037138"/>
          <p14:tracePt t="93760" x="5348288" y="5037138"/>
          <p14:tracePt t="93798" x="5340350" y="5037138"/>
          <p14:tracePt t="93823" x="5330825" y="5027613"/>
          <p14:tracePt t="93849" x="5322888" y="5018088"/>
          <p14:tracePt t="93874" x="5322888" y="5010150"/>
          <p14:tracePt t="93913" x="5322888" y="5000625"/>
          <p14:tracePt t="93938" x="5322888" y="4991100"/>
          <p14:tracePt t="93963" x="5357813" y="4973638"/>
          <p14:tracePt t="93976" x="5411788" y="4946650"/>
          <p14:tracePt t="93989" x="5483225" y="4919663"/>
          <p14:tracePt t="94001" x="5537200" y="4902200"/>
          <p14:tracePt t="94014" x="5572125" y="4884738"/>
          <p14:tracePt t="94031" x="5581650" y="4884738"/>
          <p14:tracePt t="94048" x="5589588" y="4884738"/>
          <p14:tracePt t="94218" x="5581650" y="4884738"/>
          <p14:tracePt t="94243" x="5572125" y="4884738"/>
          <p14:tracePt t="94256" x="5562600" y="4884738"/>
          <p14:tracePt t="94268" x="5554663" y="4894263"/>
          <p14:tracePt t="94294" x="5537200" y="4902200"/>
          <p14:tracePt t="94319" x="5527675" y="4911725"/>
          <p14:tracePt t="94344" x="5518150" y="4919663"/>
          <p14:tracePt t="94382" x="5510213" y="4929188"/>
          <p14:tracePt t="94408" x="5500688" y="4929188"/>
          <p14:tracePt t="94420" x="5500688" y="4938713"/>
          <p14:tracePt t="94433" x="5491163" y="4938713"/>
          <p14:tracePt t="95259" x="5483225" y="4938713"/>
          <p14:tracePt t="95285" x="5473700" y="4938713"/>
          <p14:tracePt t="95298" x="5473700" y="4929188"/>
          <p14:tracePt t="95374" x="5465763" y="4929188"/>
          <p14:tracePt t="95412" x="5446713" y="4929188"/>
          <p14:tracePt t="95425" x="5438775" y="4929188"/>
          <p14:tracePt t="95438" x="5419725" y="4946650"/>
          <p14:tracePt t="95450" x="5367338" y="4983163"/>
          <p14:tracePt t="95463" x="5295900" y="5027613"/>
          <p14:tracePt t="95478" x="5224463" y="5099050"/>
          <p14:tracePt t="95495" x="5170488" y="5133975"/>
          <p14:tracePt t="95511" x="5143500" y="5160963"/>
          <p14:tracePt t="95528" x="5116513" y="5205413"/>
          <p14:tracePt t="96009" x="5133975" y="5205413"/>
          <p14:tracePt t="96022" x="5170488" y="5205413"/>
          <p14:tracePt t="96035" x="5241925" y="5205413"/>
          <p14:tracePt t="96048" x="5330825" y="5214938"/>
          <p14:tracePt t="96061" x="5419725" y="5214938"/>
          <p14:tracePt t="96077" x="5491163" y="5214938"/>
          <p14:tracePt t="96094" x="5562600" y="5214938"/>
          <p14:tracePt t="96110" x="5697538" y="5232400"/>
          <p14:tracePt t="96127" x="5759450" y="5241925"/>
          <p14:tracePt t="96143" x="5813425" y="5241925"/>
          <p14:tracePt t="96160" x="5857875" y="5259388"/>
          <p14:tracePt t="96177" x="5919788" y="5268913"/>
          <p14:tracePt t="96193" x="5938838" y="5276850"/>
          <p14:tracePt t="96594" x="5929313" y="5276850"/>
          <p14:tracePt t="96607" x="5919788" y="5276850"/>
          <p14:tracePt t="96658" x="5911850" y="5276850"/>
          <p14:tracePt t="96670" x="5911850" y="5286375"/>
          <p14:tracePt t="96683" x="5894388" y="5295900"/>
          <p14:tracePt t="96696" x="5884863" y="5313363"/>
          <p14:tracePt t="96709" x="5857875" y="5340350"/>
          <p14:tracePt t="96726" x="5840413" y="5375275"/>
          <p14:tracePt t="96742" x="5822950" y="5402263"/>
          <p14:tracePt t="96760" x="5803900" y="5429250"/>
          <p14:tracePt t="96775" x="5803900" y="5438775"/>
          <p14:tracePt t="96792" x="5795963" y="5446713"/>
          <p14:tracePt t="96848" x="5786438" y="5446713"/>
          <p14:tracePt t="97255" x="5786438" y="5456238"/>
          <p14:tracePt t="97268" x="5776913" y="5456238"/>
          <p14:tracePt t="97280" x="5759450" y="5473700"/>
          <p14:tracePt t="97293" x="5715000" y="5491163"/>
          <p14:tracePt t="97308" x="5643563" y="5537200"/>
          <p14:tracePt t="97325" x="5537200" y="5581650"/>
          <p14:tracePt t="97341" x="5411788" y="5626100"/>
          <p14:tracePt t="97358" x="5160963" y="5680075"/>
          <p14:tracePt t="97374" x="5062538" y="5688013"/>
          <p14:tracePt t="97391" x="4991100" y="5688013"/>
          <p14:tracePt t="97408" x="4902200" y="5688013"/>
          <p14:tracePt t="97424" x="4884738" y="5688013"/>
          <p14:tracePt t="97687" x="4884738" y="5680075"/>
          <p14:tracePt t="97712" x="4884738" y="5670550"/>
          <p14:tracePt t="97763" x="4884738" y="5661025"/>
          <p14:tracePt t="97776" x="4902200" y="5653088"/>
          <p14:tracePt t="97788" x="4911725" y="5643563"/>
          <p14:tracePt t="97801" x="4929188" y="5634038"/>
          <p14:tracePt t="97814" x="4965700" y="5616575"/>
          <p14:tracePt t="97826" x="4991100" y="5599113"/>
          <p14:tracePt t="97840" x="5054600" y="5581650"/>
          <p14:tracePt t="97857" x="5099050" y="5562600"/>
          <p14:tracePt t="97873" x="5116513" y="5554663"/>
          <p14:tracePt t="97890" x="5143500" y="5554663"/>
          <p14:tracePt t="97928" x="5153025" y="5554663"/>
          <p14:tracePt t="98398" x="5160963" y="5554663"/>
          <p14:tracePt t="98411" x="5187950" y="5554663"/>
          <p14:tracePt t="98424" x="5251450" y="5554663"/>
          <p14:tracePt t="98436" x="5340350" y="5554663"/>
          <p14:tracePt t="98449" x="5473700" y="5554663"/>
          <p14:tracePt t="98462" x="5608638" y="5554663"/>
          <p14:tracePt t="98475" x="5715000" y="5554663"/>
          <p14:tracePt t="98489" x="5803900" y="5554663"/>
          <p14:tracePt t="98506" x="5840413" y="5554663"/>
          <p14:tracePt t="98522" x="5857875" y="5554663"/>
          <p14:tracePt t="98539" x="5875338" y="5562600"/>
          <p14:tracePt t="99530" x="5884863" y="5562600"/>
          <p14:tracePt t="99543" x="5894388" y="5562600"/>
          <p14:tracePt t="99555" x="5911850" y="5562600"/>
          <p14:tracePt t="99568" x="5919788" y="5562600"/>
          <p14:tracePt t="99581" x="5929313" y="5562600"/>
          <p14:tracePt t="99594" x="5946775" y="5562600"/>
          <p14:tracePt t="99606" x="5956300" y="5562600"/>
          <p14:tracePt t="99620" x="5965825" y="5562600"/>
          <p14:tracePt t="99637" x="5973763" y="5562600"/>
          <p14:tracePt t="99653" x="5983288" y="5562600"/>
          <p14:tracePt t="99670" x="6000750" y="5554663"/>
          <p14:tracePt t="99687" x="6018213" y="5527675"/>
          <p14:tracePt t="99703" x="6037263" y="5483225"/>
          <p14:tracePt t="99720" x="6054725" y="5394325"/>
          <p14:tracePt t="99736" x="6054725" y="5357813"/>
          <p14:tracePt t="99753" x="6054725" y="5330825"/>
          <p14:tracePt t="99770" x="6037263" y="5313363"/>
          <p14:tracePt t="99786" x="5965825" y="5259388"/>
          <p14:tracePt t="99803" x="5919788" y="5259388"/>
          <p14:tracePt t="99820" x="5857875" y="5232400"/>
          <p14:tracePt t="99836" x="5759450" y="5232400"/>
          <p14:tracePt t="99853" x="5697538" y="5232400"/>
          <p14:tracePt t="99870" x="5643563" y="5232400"/>
          <p14:tracePt t="99887" x="5616575" y="5232400"/>
          <p14:tracePt t="99903" x="5608638" y="5232400"/>
          <p14:tracePt t="99920" x="5599113" y="5232400"/>
          <p14:tracePt t="99936" x="5589588" y="5232400"/>
          <p14:tracePt t="99953" x="5589588" y="5259388"/>
          <p14:tracePt t="99969" x="5581650" y="5303838"/>
          <p14:tracePt t="99986" x="5581650" y="5375275"/>
          <p14:tracePt t="100003" x="5581650" y="5419725"/>
          <p14:tracePt t="100019" x="5589588" y="5446713"/>
          <p14:tracePt t="100036" x="5616575" y="5473700"/>
          <p14:tracePt t="100053" x="5680075" y="5518150"/>
          <p14:tracePt t="100069" x="5715000" y="5537200"/>
          <p14:tracePt t="100086" x="5741988" y="5537200"/>
          <p14:tracePt t="100103" x="5795963" y="5545138"/>
          <p14:tracePt t="100119" x="5813425" y="5554663"/>
          <p14:tracePt t="100136" x="5830888" y="5554663"/>
          <p14:tracePt t="100153" x="5848350" y="5554663"/>
          <p14:tracePt t="100169" x="5857875" y="5554663"/>
          <p14:tracePt t="100186" x="5867400" y="5554663"/>
          <p14:tracePt t="100203" x="5875338" y="5554663"/>
          <p14:tracePt t="100241" x="5894388" y="5537200"/>
          <p14:tracePt t="100253" x="5911850" y="5510213"/>
          <p14:tracePt t="100267" x="5929313" y="5465763"/>
          <p14:tracePt t="100279" x="5946775" y="5419725"/>
          <p14:tracePt t="100292" x="5965825" y="5384800"/>
          <p14:tracePt t="100304" x="5965825" y="5367338"/>
          <p14:tracePt t="100319" x="5965825" y="5348288"/>
          <p14:tracePt t="100335" x="5973763" y="5330825"/>
          <p14:tracePt t="100355" x="5973763" y="5313363"/>
          <p14:tracePt t="100559" x="5965825" y="5313363"/>
          <p14:tracePt t="100572" x="5965825" y="5330825"/>
          <p14:tracePt t="100585" x="5956300" y="5357813"/>
          <p14:tracePt t="100597" x="5946775" y="5411788"/>
          <p14:tracePt t="100610" x="5946775" y="5438775"/>
          <p14:tracePt t="100623" x="5938838" y="5491163"/>
          <p14:tracePt t="100635" x="5938838" y="5518150"/>
          <p14:tracePt t="100651" x="5938838" y="5545138"/>
          <p14:tracePt t="100668" x="5938838" y="5572125"/>
          <p14:tracePt t="100685" x="5938838" y="5599113"/>
          <p14:tracePt t="100701" x="5938838" y="5634038"/>
          <p14:tracePt t="100718" x="5938838" y="5643563"/>
          <p14:tracePt t="100735" x="5938838" y="5661025"/>
          <p14:tracePt t="100751" x="5946775" y="5661025"/>
          <p14:tracePt t="100775" x="5946775" y="5670550"/>
          <p14:tracePt t="100890" x="5956300" y="5670550"/>
          <p14:tracePt t="101220" x="5965825" y="5670550"/>
          <p14:tracePt t="101233" x="5983288" y="5670550"/>
          <p14:tracePt t="101245" x="6000750" y="5670550"/>
          <p14:tracePt t="101258" x="6045200" y="5680075"/>
          <p14:tracePt t="101271" x="6099175" y="5688013"/>
          <p14:tracePt t="101284" x="6170613" y="5688013"/>
          <p14:tracePt t="101300" x="6224588" y="5697538"/>
          <p14:tracePt t="101317" x="6259513" y="5705475"/>
          <p14:tracePt t="101334" x="6269038" y="5705475"/>
          <p14:tracePt t="101372" x="6276975" y="5705475"/>
          <p14:tracePt t="101398" x="6286500" y="5705475"/>
          <p14:tracePt t="101563" x="6286500" y="5697538"/>
          <p14:tracePt t="101576" x="6286500" y="5688013"/>
          <p14:tracePt t="101588" x="6286500" y="5680075"/>
          <p14:tracePt t="101602" x="6286500" y="5670550"/>
          <p14:tracePt t="101616" x="6286500" y="5661025"/>
          <p14:tracePt t="101633" x="6286500" y="5653088"/>
          <p14:tracePt t="101652" x="6286500" y="5643563"/>
          <p14:tracePt t="101728" x="6286500" y="5634038"/>
          <p14:tracePt t="101779" x="6286500" y="5626100"/>
          <p14:tracePt t="101843" x="6286500" y="5616575"/>
          <p14:tracePt t="101855" x="6276975" y="5616575"/>
          <p14:tracePt t="101868" x="6269038" y="5608638"/>
          <p14:tracePt t="101893" x="6251575" y="5599113"/>
          <p14:tracePt t="101906" x="6224588" y="5581650"/>
          <p14:tracePt t="101919" x="6197600" y="5572125"/>
          <p14:tracePt t="101932" x="6143625" y="5562600"/>
          <p14:tracePt t="101949" x="6045200" y="5545138"/>
          <p14:tracePt t="101965" x="5919788" y="5518150"/>
          <p14:tracePt t="101982" x="5661025" y="5510213"/>
          <p14:tracePt t="101999" x="5545138" y="5510213"/>
          <p14:tracePt t="102015" x="5438775" y="5510213"/>
          <p14:tracePt t="102033" x="5276850" y="5510213"/>
          <p14:tracePt t="102050" x="5241925" y="5510213"/>
          <p14:tracePt t="102065" x="5232400" y="5510213"/>
          <p14:tracePt t="102082" x="5224463" y="5510213"/>
          <p14:tracePt t="102099" x="5214938" y="5510213"/>
          <p14:tracePt t="102351" x="5205413" y="5510213"/>
          <p14:tracePt t="102364" x="5197475" y="5510213"/>
          <p14:tracePt t="102377" x="5187950" y="5510213"/>
          <p14:tracePt t="102389" x="5180013" y="5510213"/>
          <p14:tracePt t="102401" x="5170488" y="5510213"/>
          <p14:tracePt t="102416" x="5143500" y="5510213"/>
          <p14:tracePt t="102431" x="5133975" y="5510213"/>
          <p14:tracePt t="102448" x="5126038" y="5510213"/>
          <p14:tracePt t="102465" x="5099050" y="5510213"/>
          <p14:tracePt t="102481" x="5089525" y="5510213"/>
          <p14:tracePt t="102503" x="5081588" y="5510213"/>
          <p14:tracePt t="102529" x="5072063" y="5510213"/>
          <p14:tracePt t="102541" x="5062538" y="5510213"/>
          <p14:tracePt t="102555" x="5054600" y="5510213"/>
          <p14:tracePt t="102567" x="5045075" y="5510213"/>
          <p14:tracePt t="102581" x="5037138" y="5500688"/>
          <p14:tracePt t="102598" x="5018088" y="5500688"/>
          <p14:tracePt t="102615" x="5010150" y="5500688"/>
          <p14:tracePt t="102631" x="4983163" y="5500688"/>
          <p14:tracePt t="102656" x="4973638" y="5500688"/>
          <p14:tracePt t="102707" x="4965700" y="5500688"/>
          <p14:tracePt t="103648" x="4965700" y="5491163"/>
          <p14:tracePt t="103661" x="4965700" y="5473700"/>
          <p14:tracePt t="103674" x="4965700" y="5456238"/>
          <p14:tracePt t="103686" x="4965700" y="5438775"/>
          <p14:tracePt t="103699" x="4965700" y="5411788"/>
          <p14:tracePt t="103713" x="4956175" y="5367338"/>
          <p14:tracePt t="103729" x="4938713" y="5322888"/>
          <p14:tracePt t="103746" x="4911725" y="5268913"/>
          <p14:tracePt t="103762" x="4857750" y="5214938"/>
          <p14:tracePt t="103779" x="4813300" y="5197475"/>
          <p14:tracePt t="103795" x="4786313" y="5180013"/>
          <p14:tracePt t="103812" x="4751388" y="5170488"/>
          <p14:tracePt t="103829" x="4687888" y="5160963"/>
          <p14:tracePt t="103846" x="4643438" y="5160963"/>
          <p14:tracePt t="103862" x="4608513" y="5160963"/>
          <p14:tracePt t="103879" x="4537075" y="5170488"/>
          <p14:tracePt t="103896" x="4518025" y="5197475"/>
          <p14:tracePt t="103912" x="4500563" y="5224463"/>
          <p14:tracePt t="103929" x="4483100" y="5276850"/>
          <p14:tracePt t="103945" x="4473575" y="5303838"/>
          <p14:tracePt t="103962" x="4473575" y="5330825"/>
          <p14:tracePt t="103979" x="4491038" y="5394325"/>
          <p14:tracePt t="103995" x="4518025" y="5429250"/>
          <p14:tracePt t="104012" x="4554538" y="5456238"/>
          <p14:tracePt t="104029" x="4633913" y="5518150"/>
          <p14:tracePt t="104045" x="4687888" y="5527675"/>
          <p14:tracePt t="104061" x="4741863" y="5562600"/>
          <p14:tracePt t="104078" x="4795838" y="5562600"/>
          <p14:tracePt t="104095" x="4848225" y="5572125"/>
          <p14:tracePt t="104112" x="4867275" y="5581650"/>
          <p14:tracePt t="104128" x="4875213" y="5581650"/>
          <p14:tracePt t="104145" x="4894263" y="5581650"/>
          <p14:tracePt t="104169" x="4902200" y="5581650"/>
          <p14:tracePt t="104232" x="4911725" y="5562600"/>
          <p14:tracePt t="104245" x="4919663" y="5545138"/>
          <p14:tracePt t="104258" x="4929188" y="5518150"/>
          <p14:tracePt t="104271" x="4946650" y="5473700"/>
          <p14:tracePt t="104283" x="4965700" y="5419725"/>
          <p14:tracePt t="104296" x="4991100" y="5375275"/>
          <p14:tracePt t="104311" x="5010150" y="5313363"/>
          <p14:tracePt t="104328" x="5018088" y="5268913"/>
          <p14:tracePt t="104345" x="5027613" y="5232400"/>
          <p14:tracePt t="104361" x="5027613" y="5187950"/>
          <p14:tracePt t="104378" x="5027613" y="5170488"/>
          <p14:tracePt t="104394" x="5027613" y="5160963"/>
          <p14:tracePt t="104411" x="5018088" y="5143500"/>
          <p14:tracePt t="104428" x="5010150" y="5143500"/>
          <p14:tracePt t="104444" x="5000625" y="5143500"/>
          <p14:tracePt t="104461" x="4938713" y="5133975"/>
          <p14:tracePt t="104477" x="4902200" y="5133975"/>
          <p14:tracePt t="104494" x="4875213" y="5133975"/>
          <p14:tracePt t="104511" x="4848225" y="5133975"/>
          <p14:tracePt t="104527" x="4813300" y="5133975"/>
          <p14:tracePt t="104544" x="4786313" y="5143500"/>
          <p14:tracePt t="104561" x="4776788" y="5160963"/>
          <p14:tracePt t="104577" x="4751388" y="5224463"/>
          <p14:tracePt t="104594" x="4732338" y="5259388"/>
          <p14:tracePt t="104611" x="4724400" y="5295900"/>
          <p14:tracePt t="104627" x="4724400" y="5348288"/>
          <p14:tracePt t="104644" x="4724400" y="5384800"/>
          <p14:tracePt t="104660" x="4724400" y="5411788"/>
          <p14:tracePt t="104677" x="4732338" y="5456238"/>
          <p14:tracePt t="104694" x="4759325" y="5491163"/>
          <p14:tracePt t="104710" x="4795838" y="5518150"/>
          <p14:tracePt t="104727" x="4894263" y="5572125"/>
          <p14:tracePt t="104743" x="4929188" y="5589588"/>
          <p14:tracePt t="104760" x="4946650" y="5608638"/>
          <p14:tracePt t="104777" x="4973638" y="5608638"/>
          <p14:tracePt t="104794" x="4991100" y="5608638"/>
          <p14:tracePt t="104810" x="4991100" y="5616575"/>
          <p14:tracePt t="106229" x="4991100" y="5608638"/>
          <p14:tracePt t="106241" x="4973638" y="5572125"/>
          <p14:tracePt t="106254" x="4938713" y="5510213"/>
          <p14:tracePt t="106267" x="4894263" y="5438775"/>
          <p14:tracePt t="106279" x="4822825" y="5322888"/>
          <p14:tracePt t="106292" x="4768850" y="5187950"/>
          <p14:tracePt t="106307" x="4724400" y="5054600"/>
          <p14:tracePt t="106324" x="4705350" y="4965700"/>
          <p14:tracePt t="106341" x="4687888" y="4911725"/>
          <p14:tracePt t="106357" x="4687888" y="4848225"/>
          <p14:tracePt t="106374" x="4687888" y="4822825"/>
          <p14:tracePt t="106390" x="4687888" y="4795838"/>
          <p14:tracePt t="106407" x="4687888" y="4741863"/>
          <p14:tracePt t="106424" x="4687888" y="4724400"/>
          <p14:tracePt t="106440" x="4687888" y="4705350"/>
          <p14:tracePt t="106458" x="4687888" y="4679950"/>
          <p14:tracePt t="106473" x="4687888" y="4660900"/>
          <p14:tracePt t="106490" x="4687888" y="4652963"/>
          <p14:tracePt t="106507" x="4687888" y="4625975"/>
          <p14:tracePt t="106533" x="4687888" y="4616450"/>
          <p14:tracePt t="106660" x="4687888" y="4643438"/>
          <p14:tracePt t="106673" x="4697413" y="4697413"/>
          <p14:tracePt t="106686" x="4714875" y="4751388"/>
          <p14:tracePt t="106698" x="4724400" y="4813300"/>
          <p14:tracePt t="106711" x="4732338" y="4848225"/>
          <p14:tracePt t="106724" x="4732338" y="4867275"/>
          <p14:tracePt t="106740" x="4732338" y="4875213"/>
          <p14:tracePt t="106774" x="4732338" y="4884738"/>
          <p14:tracePt t="106812" x="4732338" y="4894263"/>
          <p14:tracePt t="107029" x="4732338" y="4884738"/>
          <p14:tracePt t="107080" x="4732338" y="4875213"/>
          <p14:tracePt t="107105" x="4732338" y="4867275"/>
          <p14:tracePt t="107118" x="4741863" y="4867275"/>
          <p14:tracePt t="107130" x="4741863" y="4857750"/>
          <p14:tracePt t="107143" x="4751388" y="4857750"/>
          <p14:tracePt t="107156" x="4759325" y="4848225"/>
          <p14:tracePt t="107172" x="4786313" y="4848225"/>
          <p14:tracePt t="107189" x="4848225" y="4848225"/>
          <p14:tracePt t="107206" x="5143500" y="4848225"/>
          <p14:tracePt t="107222" x="5322888" y="4848225"/>
          <p14:tracePt t="107239" x="5483225" y="4840288"/>
          <p14:tracePt t="107255" x="5537200" y="4840288"/>
          <p14:tracePt t="107272" x="5599113" y="4840288"/>
          <p14:tracePt t="107512" x="5589588" y="4840288"/>
          <p14:tracePt t="107525" x="5562600" y="4830763"/>
          <p14:tracePt t="107537" x="5537200" y="4830763"/>
          <p14:tracePt t="107550" x="5465763" y="4813300"/>
          <p14:tracePt t="107563" x="5367338" y="4786313"/>
          <p14:tracePt t="107575" x="5268913" y="4776788"/>
          <p14:tracePt t="107588" x="5187950" y="4768850"/>
          <p14:tracePt t="107605" x="5153025" y="4759325"/>
          <p14:tracePt t="107621" x="5133975" y="4751388"/>
          <p14:tracePt t="107638" x="5099050" y="4741863"/>
          <p14:tracePt t="107655" x="5089525" y="4741863"/>
          <p14:tracePt t="107671" x="5072063" y="4732338"/>
          <p14:tracePt t="107689" x="5054600" y="4724400"/>
          <p14:tracePt t="107704" x="5037138" y="4724400"/>
          <p14:tracePt t="107721" x="5027613" y="4724400"/>
          <p14:tracePt t="107738" x="5018088" y="4724400"/>
          <p14:tracePt t="107755" x="5000625" y="4724400"/>
          <p14:tracePt t="107771" x="4991100" y="4714875"/>
          <p14:tracePt t="107788" x="4983163" y="4714875"/>
          <p14:tracePt t="107804" x="4973638" y="4705350"/>
          <p14:tracePt t="107867" x="4983163" y="4705350"/>
          <p14:tracePt t="107880" x="5045075" y="4705350"/>
          <p14:tracePt t="107893" x="5214938" y="4705350"/>
          <p14:tracePt t="107906" x="5510213" y="4705350"/>
          <p14:tracePt t="107921" x="5929313" y="4705350"/>
          <p14:tracePt t="107937" x="6232525" y="4705350"/>
          <p14:tracePt t="107954" x="6375400" y="4705350"/>
          <p14:tracePt t="107971" x="6527800" y="4705350"/>
          <p14:tracePt t="107988" x="6545263" y="4705350"/>
          <p14:tracePt t="108004" x="6554788" y="4705350"/>
          <p14:tracePt t="108032" x="6562725" y="4705350"/>
          <p14:tracePt t="108287" x="6554788" y="4705350"/>
          <p14:tracePt t="108299" x="6537325" y="4705350"/>
          <p14:tracePt t="108312" x="6500813" y="4705350"/>
          <p14:tracePt t="108325" x="6429375" y="4705350"/>
          <p14:tracePt t="108337" x="6313488" y="4705350"/>
          <p14:tracePt t="108353" x="6180138" y="4705350"/>
          <p14:tracePt t="108370" x="6018213" y="4705350"/>
          <p14:tracePt t="108387" x="5884863" y="4705350"/>
          <p14:tracePt t="108403" x="5715000" y="4697413"/>
          <p14:tracePt t="108420" x="5626100" y="4687888"/>
          <p14:tracePt t="108437" x="5537200" y="4670425"/>
          <p14:tracePt t="108453" x="5456238" y="4660900"/>
          <p14:tracePt t="108470" x="5438775" y="4660900"/>
          <p14:tracePt t="108487" x="5419725" y="4660900"/>
          <p14:tracePt t="108503" x="5384800" y="4660900"/>
          <p14:tracePt t="108520" x="5348288" y="4660900"/>
          <p14:tracePt t="108536" x="5295900" y="4670425"/>
          <p14:tracePt t="108553" x="5160963" y="4714875"/>
          <p14:tracePt t="108569" x="5099050" y="4732338"/>
          <p14:tracePt t="108586" x="5045075" y="4741863"/>
          <p14:tracePt t="108603" x="4983163" y="4751388"/>
          <p14:tracePt t="108619" x="4956175" y="4759325"/>
          <p14:tracePt t="108636" x="4919663" y="4768850"/>
          <p14:tracePt t="108653" x="4884738" y="4768850"/>
          <p14:tracePt t="108669" x="4803775" y="4786313"/>
          <p14:tracePt t="108686" x="4776788" y="4786313"/>
          <p14:tracePt t="108703" x="4759325" y="4786313"/>
          <p14:tracePt t="108719" x="4732338" y="4786313"/>
          <p14:tracePt t="108736" x="4724400" y="4786313"/>
          <p14:tracePt t="108753" x="4714875" y="4786313"/>
          <p14:tracePt t="108769" x="4705350" y="4786313"/>
          <p14:tracePt t="110129" x="4705350" y="4803775"/>
          <p14:tracePt t="110142" x="4714875" y="4830763"/>
          <p14:tracePt t="110155" x="4751388" y="4875213"/>
          <p14:tracePt t="110167" x="4803775" y="4956175"/>
          <p14:tracePt t="110183" x="4894263" y="5062538"/>
          <p14:tracePt t="110200" x="5018088" y="5197475"/>
          <p14:tracePt t="110216" x="5099050" y="5276850"/>
          <p14:tracePt t="110233" x="5224463" y="5394325"/>
          <p14:tracePt t="110250" x="5251450" y="5419725"/>
          <p14:tracePt t="110266" x="5259388" y="5446713"/>
          <p14:tracePt t="110283" x="5268913" y="5446713"/>
          <p14:tracePt t="110499" x="5276850" y="5446713"/>
          <p14:tracePt t="110510" x="5330825" y="5446713"/>
          <p14:tracePt t="110523" x="5429250" y="5446713"/>
          <p14:tracePt t="110536" x="5581650" y="5465763"/>
          <p14:tracePt t="110549" x="5840413" y="5491163"/>
          <p14:tracePt t="110566" x="6027738" y="5518150"/>
          <p14:tracePt t="110582" x="6143625" y="5527675"/>
          <p14:tracePt t="110599" x="6296025" y="5537200"/>
          <p14:tracePt t="110616" x="6330950" y="5545138"/>
          <p14:tracePt t="110632" x="6357938" y="5545138"/>
          <p14:tracePt t="110649" x="6375400" y="5545138"/>
          <p14:tracePt t="110665" x="6384925" y="5545138"/>
          <p14:tracePt t="111083" x="6357938" y="5545138"/>
          <p14:tracePt t="111095" x="6357938" y="5537200"/>
          <p14:tracePt t="111108" x="6348413" y="5537200"/>
          <p14:tracePt t="111121" x="6340475" y="5537200"/>
          <p14:tracePt t="111134" x="6330950" y="5537200"/>
          <p14:tracePt t="111184" x="6323013" y="5537200"/>
          <p14:tracePt t="111210" x="6323013" y="5527675"/>
          <p14:tracePt t="111464" x="6313488" y="5527675"/>
          <p14:tracePt t="111477" x="6303963" y="5527675"/>
          <p14:tracePt t="111490" x="6269038" y="5527675"/>
          <p14:tracePt t="111502" x="6180138" y="5510213"/>
          <p14:tracePt t="111515" x="6000750" y="5483225"/>
          <p14:tracePt t="111531" x="5724525" y="5473700"/>
          <p14:tracePt t="111547" x="5465763" y="5438775"/>
          <p14:tracePt t="111564" x="5313363" y="5438775"/>
          <p14:tracePt t="111580" x="5160963" y="5438775"/>
          <p14:tracePt t="111597" x="5133975" y="5438775"/>
          <p14:tracePt t="111614" x="5116513" y="5438775"/>
          <p14:tracePt t="111631" x="5108575" y="5438775"/>
          <p14:tracePt t="111647" x="5099050" y="5438775"/>
          <p14:tracePt t="111947" x="5089525" y="5446713"/>
          <p14:tracePt t="111960" x="5081588" y="5465763"/>
          <p14:tracePt t="111972" x="5062538" y="5491163"/>
          <p14:tracePt t="111985" x="5045075" y="5510213"/>
          <p14:tracePt t="111998" x="5018088" y="5545138"/>
          <p14:tracePt t="112013" x="5010150" y="5562600"/>
          <p14:tracePt t="112031" x="5000625" y="5589588"/>
          <p14:tracePt t="112047" x="4991100" y="5589588"/>
          <p14:tracePt t="112063" x="4991100" y="5599113"/>
          <p14:tracePt t="113485" x="5037138" y="5599113"/>
          <p14:tracePt t="113498" x="5143500" y="5599113"/>
          <p14:tracePt t="113511" x="5402263" y="5599113"/>
          <p14:tracePt t="113523" x="5875338" y="5616575"/>
          <p14:tracePt t="113536" x="6429375" y="5670550"/>
          <p14:tracePt t="113549" x="6813550" y="5724525"/>
          <p14:tracePt t="113561" x="7126288" y="5768975"/>
          <p14:tracePt t="113577" x="7304088" y="5822950"/>
          <p14:tracePt t="113593" x="7419975" y="5848350"/>
          <p14:tracePt t="113610" x="7483475" y="5857875"/>
          <p14:tracePt t="113627" x="7518400" y="5875338"/>
          <p14:tracePt t="113643" x="7527925" y="5875338"/>
          <p14:tracePt t="113702" x="7500938" y="5875338"/>
          <p14:tracePt t="113714" x="7412038" y="5867400"/>
          <p14:tracePt t="113727" x="7134225" y="5786438"/>
          <p14:tracePt t="113740" x="6616700" y="5653088"/>
          <p14:tracePt t="113752" x="5983288" y="5518150"/>
          <p14:tracePt t="113765" x="5348288" y="5402263"/>
          <p14:tracePt t="113778" x="4965700" y="5357813"/>
          <p14:tracePt t="113793" x="4581525" y="5303838"/>
          <p14:tracePt t="113810" x="4446588" y="5286375"/>
          <p14:tracePt t="113826" x="4384675" y="5276850"/>
          <p14:tracePt t="113843" x="4330700" y="5259388"/>
          <p14:tracePt t="114044" x="4322763" y="5251450"/>
          <p14:tracePt t="114057" x="4313238" y="5241925"/>
          <p14:tracePt t="114070" x="4313238" y="5224463"/>
          <p14:tracePt t="114083" x="4303713" y="5205413"/>
          <p14:tracePt t="114095" x="4295775" y="5187950"/>
          <p14:tracePt t="114109" x="4286250" y="5160963"/>
          <p14:tracePt t="114126" x="4286250" y="5143500"/>
          <p14:tracePt t="114146" x="4286250" y="5133975"/>
          <p14:tracePt t="114210" x="4286250" y="5153025"/>
          <p14:tracePt t="114222" x="4303713" y="5197475"/>
          <p14:tracePt t="114235" x="4330700" y="5276850"/>
          <p14:tracePt t="114247" x="4375150" y="5384800"/>
          <p14:tracePt t="114261" x="4411663" y="5473700"/>
          <p14:tracePt t="114275" x="4429125" y="5537200"/>
          <p14:tracePt t="114292" x="4446588" y="5581650"/>
          <p14:tracePt t="114309" x="4465638" y="5608638"/>
          <p14:tracePt t="114325" x="4473575" y="5634038"/>
          <p14:tracePt t="114342" x="4483100" y="5634038"/>
          <p14:tracePt t="114387" x="4491038" y="5634038"/>
          <p14:tracePt t="114641" x="4500563" y="5634038"/>
          <p14:tracePt t="114654" x="4545013" y="5634038"/>
          <p14:tracePt t="114667" x="4687888" y="5661025"/>
          <p14:tracePt t="114680" x="5054600" y="5741988"/>
          <p14:tracePt t="114693" x="5643563" y="5875338"/>
          <p14:tracePt t="114708" x="6232525" y="6010275"/>
          <p14:tracePt t="114724" x="6626225" y="6108700"/>
          <p14:tracePt t="114741" x="6919913" y="6205538"/>
          <p14:tracePt t="114758" x="7402513" y="6367463"/>
          <p14:tracePt t="114774" x="7537450" y="6411913"/>
          <p14:tracePt t="114791" x="7643813" y="6429375"/>
          <p14:tracePt t="114997" x="7661275" y="6429375"/>
          <p14:tracePt t="115010" x="7705725" y="6429375"/>
          <p14:tracePt t="115023" x="7885113" y="6411913"/>
          <p14:tracePt t="115035" x="8242300" y="6384925"/>
          <p14:tracePt t="115048" x="8742363" y="6330950"/>
          <p14:tracePt t="115061" x="9170988" y="6313488"/>
          <p14:tracePt t="115074" x="9439275" y="6313488"/>
          <p14:tracePt t="115091" x="9617075" y="6313488"/>
          <p14:tracePt t="115107" x="9769475" y="6313488"/>
          <p14:tracePt t="115124" x="9894888" y="6313488"/>
          <p14:tracePt t="115140" x="9912350" y="6313488"/>
          <p14:tracePt t="115157" x="9929813" y="6313488"/>
          <p14:tracePt t="115174" x="9939338" y="6313488"/>
          <p14:tracePt t="115378" x="9929813" y="6296025"/>
          <p14:tracePt t="115391" x="9920288" y="6269038"/>
          <p14:tracePt t="115404" x="9885363" y="6232525"/>
          <p14:tracePt t="115416" x="9823450" y="6170613"/>
          <p14:tracePt t="115429" x="9698038" y="6081713"/>
          <p14:tracePt t="115442" x="9572625" y="6010275"/>
          <p14:tracePt t="115457" x="9456738" y="5938838"/>
          <p14:tracePt t="115473" x="9375775" y="5902325"/>
          <p14:tracePt t="115490" x="9313863" y="5875338"/>
          <p14:tracePt t="115506" x="9242425" y="5848350"/>
          <p14:tracePt t="115523" x="9232900" y="5848350"/>
          <p14:tracePt t="115540" x="9215438" y="5848350"/>
          <p14:tracePt t="115709" x="9205913" y="5848350"/>
          <p14:tracePt t="115722" x="9197975" y="5848350"/>
          <p14:tracePt t="115734" x="9180513" y="5848350"/>
          <p14:tracePt t="115747" x="9144000" y="5848350"/>
          <p14:tracePt t="115760" x="9082088" y="5848350"/>
          <p14:tracePt t="115773" x="8983663" y="5848350"/>
          <p14:tracePt t="115789" x="8885238" y="5848350"/>
          <p14:tracePt t="115806" x="8813800" y="5848350"/>
          <p14:tracePt t="115823" x="8751888" y="5848350"/>
          <p14:tracePt t="115839" x="8742363" y="5848350"/>
          <p14:tracePt t="115861" x="8732838" y="5848350"/>
          <p14:tracePt t="115899" x="8742363" y="5848350"/>
          <p14:tracePt t="115912" x="8786813" y="5867400"/>
          <p14:tracePt t="115925" x="8858250" y="5894388"/>
          <p14:tracePt t="115939" x="9010650" y="5965825"/>
          <p14:tracePt t="115955" x="9224963" y="6062663"/>
          <p14:tracePt t="115972" x="9429750" y="6143625"/>
          <p14:tracePt t="115989" x="9634538" y="6197600"/>
          <p14:tracePt t="116005" x="9671050" y="6205538"/>
          <p14:tracePt t="116022" x="9698038" y="6205538"/>
          <p14:tracePt t="116039" x="9705975" y="6205538"/>
          <p14:tracePt t="116055" x="9705975" y="6197600"/>
          <p14:tracePt t="116072" x="9725025" y="6161088"/>
          <p14:tracePt t="116088" x="9742488" y="6072188"/>
          <p14:tracePt t="116105" x="9742488" y="5830888"/>
          <p14:tracePt t="116122" x="9680575" y="5715000"/>
          <p14:tracePt t="116138" x="9528175" y="5616575"/>
          <p14:tracePt t="116155" x="8974138" y="5446713"/>
          <p14:tracePt t="116172" x="8643938" y="5419725"/>
          <p14:tracePt t="116188" x="8296275" y="5419725"/>
          <p14:tracePt t="116205" x="7867650" y="5438775"/>
          <p14:tracePt t="116222" x="7724775" y="5491163"/>
          <p14:tracePt t="116238" x="7653338" y="5537200"/>
          <p14:tracePt t="116255" x="7581900" y="5599113"/>
          <p14:tracePt t="116272" x="7554913" y="5653088"/>
          <p14:tracePt t="116288" x="7537450" y="5697538"/>
          <p14:tracePt t="116305" x="7510463" y="5813425"/>
          <p14:tracePt t="116321" x="7510463" y="5857875"/>
          <p14:tracePt t="116338" x="7510463" y="5894388"/>
          <p14:tracePt t="116355" x="7545388" y="5946775"/>
          <p14:tracePt t="116371" x="8037513" y="6081713"/>
          <p14:tracePt t="116388" x="8562975" y="6116638"/>
          <p14:tracePt t="116405" x="9232900" y="6089650"/>
          <p14:tracePt t="116421" x="10001250" y="5902325"/>
          <p14:tracePt t="116438" x="10099675" y="5884863"/>
          <p14:tracePt t="116454" x="10134600" y="5867400"/>
          <p14:tracePt t="116471" x="10153650" y="5867400"/>
          <p14:tracePt t="116509" x="10134600" y="5867400"/>
          <p14:tracePt t="116522" x="10082213" y="5867400"/>
          <p14:tracePt t="116534" x="9974263" y="5867400"/>
          <p14:tracePt t="116547" x="9786938" y="5867400"/>
          <p14:tracePt t="116560" x="9510713" y="5867400"/>
          <p14:tracePt t="116572" x="9215438" y="5867400"/>
          <p14:tracePt t="116587" x="8991600" y="5867400"/>
          <p14:tracePt t="116604" x="8858250" y="5867400"/>
          <p14:tracePt t="116621" x="8751888" y="5867400"/>
          <p14:tracePt t="116637" x="8653463" y="5867400"/>
          <p14:tracePt t="116654" x="8634413" y="5867400"/>
          <p14:tracePt t="116671" x="8626475" y="5867400"/>
          <p14:tracePt t="116687" x="8616950" y="5867400"/>
          <p14:tracePt t="116864" x="8609013" y="5867400"/>
          <p14:tracePt t="116877" x="8562975" y="5857875"/>
          <p14:tracePt t="116890" x="8483600" y="5840413"/>
          <p14:tracePt t="116904" x="8304213" y="5822950"/>
          <p14:tracePt t="116920" x="7974013" y="5768975"/>
          <p14:tracePt t="116937" x="7616825" y="5751513"/>
          <p14:tracePt t="116953" x="7099300" y="5751513"/>
          <p14:tracePt t="116970" x="6867525" y="5751513"/>
          <p14:tracePt t="116987" x="6759575" y="5751513"/>
          <p14:tracePt t="117004" x="6688138" y="5751513"/>
          <p14:tracePt t="117020" x="6680200" y="5751513"/>
          <p14:tracePt t="117207" x="6670675" y="5751513"/>
          <p14:tracePt t="117220" x="6653213" y="5751513"/>
          <p14:tracePt t="117233" x="6616700" y="5751513"/>
          <p14:tracePt t="117246" x="6510338" y="5751513"/>
          <p14:tracePt t="117258" x="6367463" y="5751513"/>
          <p14:tracePt t="117271" x="6116638" y="5751513"/>
          <p14:tracePt t="117286" x="5938838" y="5751513"/>
          <p14:tracePt t="117303" x="5813425" y="5751513"/>
          <p14:tracePt t="117319" x="5768975" y="5751513"/>
          <p14:tracePt t="117336" x="5724525" y="5751513"/>
          <p14:tracePt t="117353" x="5705475" y="5751513"/>
          <p14:tracePt t="117563" x="5688013" y="5751513"/>
          <p14:tracePt t="117576" x="5670550" y="5751513"/>
          <p14:tracePt t="117588" x="5643563" y="5751513"/>
          <p14:tracePt t="117603" x="5589588" y="5751513"/>
          <p14:tracePt t="117619" x="5510213" y="5751513"/>
          <p14:tracePt t="117636" x="5411788" y="5751513"/>
          <p14:tracePt t="117653" x="5241925" y="5768975"/>
          <p14:tracePt t="117669" x="5180013" y="5768975"/>
          <p14:tracePt t="117685" x="5133975" y="5776913"/>
          <p14:tracePt t="117702" x="5108575" y="5786438"/>
          <p14:tracePt t="117719" x="5099050" y="5786438"/>
          <p14:tracePt t="117779" x="5089525" y="5786438"/>
          <p14:tracePt t="117792" x="5081588" y="5786438"/>
          <p14:tracePt t="117817" x="5062538" y="5795963"/>
          <p14:tracePt t="117830" x="5045075" y="5795963"/>
          <p14:tracePt t="117843" x="5027613" y="5803900"/>
          <p14:tracePt t="117856" x="5000625" y="5822950"/>
          <p14:tracePt t="117869" x="4973638" y="5830888"/>
          <p14:tracePt t="117885" x="4946650" y="5848350"/>
          <p14:tracePt t="117902" x="4919663" y="5857875"/>
          <p14:tracePt t="117919" x="4867275" y="5884863"/>
          <p14:tracePt t="117935" x="4840288" y="5894388"/>
          <p14:tracePt t="117952" x="4822825" y="5894388"/>
          <p14:tracePt t="117968" x="4803775" y="5902325"/>
          <p14:tracePt t="117985" x="4776788" y="5919788"/>
          <p14:tracePt t="118002" x="4768850" y="5919788"/>
          <p14:tracePt t="118018" x="4759325" y="5919788"/>
          <p14:tracePt t="118035" x="4751388" y="5929313"/>
          <p14:tracePt t="118051" x="4751388" y="5938838"/>
          <p14:tracePt t="119457" x="4759325" y="5919788"/>
          <p14:tracePt t="119470" x="4911725" y="5705475"/>
          <p14:tracePt t="119483" x="5340350" y="5180013"/>
          <p14:tracePt t="119495" x="5938838" y="4411663"/>
          <p14:tracePt t="119508" x="6446838" y="3786188"/>
          <p14:tracePt t="119521" x="6688138" y="3465513"/>
          <p14:tracePt t="119534" x="6867525" y="3232150"/>
          <p14:tracePt t="119548" x="7054850" y="3000375"/>
          <p14:tracePt t="119565" x="7143750" y="2874963"/>
          <p14:tracePt t="119582" x="7188200" y="2803525"/>
          <p14:tracePt t="119599" x="7205663" y="2786063"/>
          <p14:tracePt t="119787" x="7134225" y="2768600"/>
          <p14:tracePt t="119800" x="6634163" y="2687638"/>
          <p14:tracePt t="119813" x="5562600" y="2562225"/>
          <p14:tracePt t="119826" x="4098925" y="2411413"/>
          <p14:tracePt t="119838" x="3286125" y="2393950"/>
          <p14:tracePt t="119851" x="2982913" y="2374900"/>
          <p14:tracePt t="119864" x="2830513" y="2374900"/>
          <p14:tracePt t="119881" x="2776538" y="2374900"/>
          <p14:tracePt t="119898" x="2759075" y="2374900"/>
          <p14:tracePt t="120067" x="2741613" y="2374900"/>
          <p14:tracePt t="120080" x="2687638" y="2339975"/>
          <p14:tracePt t="120093" x="2473325" y="2179638"/>
          <p14:tracePt t="120105" x="2000250" y="1822450"/>
          <p14:tracePt t="120118" x="1401763" y="1357313"/>
          <p14:tracePt t="120131" x="973138" y="1027113"/>
          <p14:tracePt t="120147" x="795338" y="901700"/>
          <p14:tracePt t="120164" x="625475" y="785813"/>
          <p14:tracePt t="120181" x="536575" y="731838"/>
          <p14:tracePt t="120181" x="490538" y="696913"/>
          <p14:tracePt t="120385" x="482600" y="687388"/>
          <p14:tracePt t="120398" x="465138" y="669925"/>
          <p14:tracePt t="120410" x="419100" y="608013"/>
          <p14:tracePt t="120423" x="347663" y="500063"/>
          <p14:tracePt t="121099" x="80963" y="88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1" y="269631"/>
            <a:ext cx="7965296" cy="6201508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93"/>
    </mc:Choice>
    <mc:Fallback xmlns="">
      <p:transition spd="slow" advTm="18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28" x="11706225" y="5054600"/>
          <p14:tracePt t="4394" x="11688763" y="5054600"/>
          <p14:tracePt t="4407" x="11644313" y="5018088"/>
          <p14:tracePt t="4420" x="11395075" y="4813300"/>
          <p14:tracePt t="4432" x="10688638" y="4214813"/>
          <p14:tracePt t="4445" x="9725025" y="3465513"/>
          <p14:tracePt t="4458" x="8715375" y="2751138"/>
          <p14:tracePt t="4470" x="8108950" y="2438400"/>
          <p14:tracePt t="4486" x="7419975" y="2054225"/>
          <p14:tracePt t="4503" x="7062788" y="1901825"/>
          <p14:tracePt t="4520" x="6732588" y="1785938"/>
          <p14:tracePt t="4536" x="6634163" y="1758950"/>
          <p14:tracePt t="4712" x="6626225" y="1758950"/>
          <p14:tracePt t="4724" x="6572250" y="1741488"/>
          <p14:tracePt t="4737" x="6375400" y="1670050"/>
          <p14:tracePt t="4750" x="5919788" y="1465263"/>
          <p14:tracePt t="4763" x="5330825" y="1152525"/>
          <p14:tracePt t="4775" x="4919663" y="901700"/>
          <p14:tracePt t="4788" x="4795838" y="822325"/>
          <p14:tracePt t="4802" x="4751388" y="785813"/>
          <p14:tracePt t="4819" x="4732338" y="768350"/>
          <p14:tracePt t="5054" x="4741863" y="768350"/>
          <p14:tracePt t="5068" x="4776788" y="768350"/>
          <p14:tracePt t="5080" x="4867275" y="768350"/>
          <p14:tracePt t="5093" x="5000625" y="768350"/>
          <p14:tracePt t="5105" x="5180013" y="768350"/>
          <p14:tracePt t="5119" x="5330825" y="768350"/>
          <p14:tracePt t="5135" x="5394325" y="768350"/>
          <p14:tracePt t="5152" x="5411788" y="768350"/>
          <p14:tracePt t="5169" x="5419725" y="768350"/>
          <p14:tracePt t="5185" x="5419725" y="758825"/>
          <p14:tracePt t="5202" x="5419725" y="723900"/>
          <p14:tracePt t="5219" x="5402263" y="669925"/>
          <p14:tracePt t="5235" x="5224463" y="500063"/>
          <p14:tracePt t="5252" x="5116513" y="428625"/>
          <p14:tracePt t="5269" x="5027613" y="393700"/>
          <p14:tracePt t="5285" x="4884738" y="357188"/>
          <p14:tracePt t="5302" x="4813300" y="357188"/>
          <p14:tracePt t="5319" x="4741863" y="357188"/>
          <p14:tracePt t="5335" x="4643438" y="357188"/>
          <p14:tracePt t="5352" x="4572000" y="401638"/>
          <p14:tracePt t="5368" x="4518025" y="438150"/>
          <p14:tracePt t="5385" x="4419600" y="536575"/>
          <p14:tracePt t="5402" x="4394200" y="571500"/>
          <p14:tracePt t="5418" x="4375150" y="598488"/>
          <p14:tracePt t="5435" x="4375150" y="652463"/>
          <p14:tracePt t="5451" x="4375150" y="687388"/>
          <p14:tracePt t="5468" x="4402138" y="704850"/>
          <p14:tracePt t="5485" x="4446588" y="741363"/>
          <p14:tracePt t="5501" x="4598988" y="776288"/>
          <p14:tracePt t="5518" x="4705350" y="776288"/>
          <p14:tracePt t="5535" x="4803775" y="776288"/>
          <p14:tracePt t="5551" x="4946650" y="687388"/>
          <p14:tracePt t="5568" x="5010150" y="625475"/>
          <p14:tracePt t="5585" x="5054600" y="561975"/>
          <p14:tracePt t="5601" x="5099050" y="393700"/>
          <p14:tracePt t="5618" x="5099050" y="357188"/>
          <p14:tracePt t="5635" x="5099050" y="330200"/>
          <p14:tracePt t="5651" x="5081588" y="303213"/>
          <p14:tracePt t="5668" x="5062538" y="285750"/>
          <p14:tracePt t="5684" x="5037138" y="276225"/>
          <p14:tracePt t="5701" x="4946650" y="268288"/>
          <p14:tracePt t="5718" x="4919663" y="268288"/>
          <p14:tracePt t="5734" x="4894263" y="268288"/>
          <p14:tracePt t="5751" x="4875213" y="268288"/>
          <p14:tracePt t="5768" x="4867275" y="339725"/>
          <p14:tracePt t="5784" x="4867275" y="374650"/>
          <p14:tracePt t="5801" x="4875213" y="428625"/>
          <p14:tracePt t="5817" x="4983163" y="500063"/>
          <p14:tracePt t="5834" x="5062538" y="536575"/>
          <p14:tracePt t="5851" x="5126038" y="554038"/>
          <p14:tracePt t="5867" x="5187950" y="581025"/>
          <p14:tracePt t="5884" x="5197475" y="588963"/>
          <p14:tracePt t="5900" x="5205413" y="588963"/>
          <p14:tracePt t="5955" x="5205413" y="598488"/>
          <p14:tracePt t="6032" x="5205413" y="608013"/>
          <p14:tracePt t="6082" x="5205413" y="615950"/>
          <p14:tracePt t="6108" x="5197475" y="615950"/>
          <p14:tracePt t="6120" x="5197475" y="625475"/>
          <p14:tracePt t="6133" x="5187950" y="625475"/>
          <p14:tracePt t="6146" x="5187950" y="633413"/>
          <p14:tracePt t="6171" x="5187950" y="642938"/>
          <p14:tracePt t="6184" x="5180013" y="642938"/>
          <p14:tracePt t="6197" x="5180013" y="652463"/>
          <p14:tracePt t="6210" x="5180013" y="669925"/>
          <p14:tracePt t="6235" x="5180013" y="679450"/>
          <p14:tracePt t="6273" x="5180013" y="687388"/>
          <p14:tracePt t="6387" x="5170488" y="687388"/>
          <p14:tracePt t="6426" x="5170488" y="696913"/>
          <p14:tracePt t="6464" x="5160963" y="696913"/>
          <p14:tracePt t="6477" x="5153025" y="696913"/>
          <p14:tracePt t="6641" x="5143500" y="696913"/>
          <p14:tracePt t="7265" x="5126038" y="696913"/>
          <p14:tracePt t="7277" x="5108575" y="696913"/>
          <p14:tracePt t="7290" x="5062538" y="696913"/>
          <p14:tracePt t="7303" x="5000625" y="679450"/>
          <p14:tracePt t="7316" x="4919663" y="642938"/>
          <p14:tracePt t="7331" x="4848225" y="615950"/>
          <p14:tracePt t="7348" x="4776788" y="608013"/>
          <p14:tracePt t="7364" x="4741863" y="588963"/>
          <p14:tracePt t="7381" x="4705350" y="581025"/>
          <p14:tracePt t="7398" x="4697413" y="571500"/>
          <p14:tracePt t="7430" x="4687888" y="571500"/>
          <p14:tracePt t="7442" x="4687888" y="561975"/>
          <p14:tracePt t="7480" x="4679950" y="554038"/>
          <p14:tracePt t="7493" x="4679950" y="544513"/>
          <p14:tracePt t="7506" x="4670425" y="544513"/>
          <p14:tracePt t="7518" x="4670425" y="536575"/>
          <p14:tracePt t="7544" x="4670425" y="527050"/>
          <p14:tracePt t="7557" x="4660900" y="517525"/>
          <p14:tracePt t="7582" x="4660900" y="509588"/>
          <p14:tracePt t="7633" x="4660900" y="500063"/>
          <p14:tracePt t="7760" x="4660900" y="517525"/>
          <p14:tracePt t="7773" x="4670425" y="527050"/>
          <p14:tracePt t="7786" x="4679950" y="554038"/>
          <p14:tracePt t="7799" x="4705350" y="571500"/>
          <p14:tracePt t="7813" x="4714875" y="598488"/>
          <p14:tracePt t="7830" x="4732338" y="625475"/>
          <p14:tracePt t="7847" x="4741863" y="625475"/>
          <p14:tracePt t="7863" x="4759325" y="642938"/>
          <p14:tracePt t="7880" x="4759325" y="652463"/>
          <p14:tracePt t="7899" x="4768850" y="652463"/>
          <p14:tracePt t="7938" x="4776788" y="660400"/>
          <p14:tracePt t="7951" x="4786313" y="660400"/>
          <p14:tracePt t="7964" x="4795838" y="660400"/>
          <p14:tracePt t="7976" x="4803775" y="660400"/>
          <p14:tracePt t="7989" x="4830763" y="660400"/>
          <p14:tracePt t="8001" x="4867275" y="660400"/>
          <p14:tracePt t="8014" x="4919663" y="660400"/>
          <p14:tracePt t="8030" x="4956175" y="669925"/>
          <p14:tracePt t="8046" x="4983163" y="669925"/>
          <p14:tracePt t="8063" x="5010150" y="669925"/>
          <p14:tracePt t="8080" x="5018088" y="669925"/>
          <p14:tracePt t="8096" x="5027613" y="669925"/>
          <p14:tracePt t="8113" x="5037138" y="669925"/>
          <p14:tracePt t="8357" x="5045075" y="669925"/>
          <p14:tracePt t="8370" x="5072063" y="669925"/>
          <p14:tracePt t="8383" x="5143500" y="669925"/>
          <p14:tracePt t="8396" x="5268913" y="669925"/>
          <p14:tracePt t="8412" x="5456238" y="669925"/>
          <p14:tracePt t="8429" x="5661025" y="679450"/>
          <p14:tracePt t="8446" x="5867400" y="696913"/>
          <p14:tracePt t="8462" x="5902325" y="696913"/>
          <p14:tracePt t="8479" x="5929313" y="696913"/>
          <p14:tracePt t="8496" x="5946775" y="704850"/>
          <p14:tracePt t="8512" x="5956300" y="704850"/>
          <p14:tracePt t="9552" x="5956300" y="696913"/>
          <p14:tracePt t="9565" x="5965825" y="660400"/>
          <p14:tracePt t="9578" x="5965825" y="625475"/>
          <p14:tracePt t="9591" x="5973763" y="581025"/>
          <p14:tracePt t="9603" x="5973763" y="517525"/>
          <p14:tracePt t="9616" x="5956300" y="465138"/>
          <p14:tracePt t="9629" x="5894388" y="411163"/>
          <p14:tracePt t="9643" x="5822950" y="374650"/>
          <p14:tracePt t="9660" x="5688013" y="330200"/>
          <p14:tracePt t="9677" x="5554663" y="312738"/>
          <p14:tracePt t="9693" x="5322888" y="303213"/>
          <p14:tracePt t="9710" x="5205413" y="312738"/>
          <p14:tracePt t="9727" x="5133975" y="339725"/>
          <p14:tracePt t="9744" x="5081588" y="438150"/>
          <p14:tracePt t="9760" x="5062538" y="500063"/>
          <p14:tracePt t="9776" x="5054600" y="554038"/>
          <p14:tracePt t="9793" x="5072063" y="633413"/>
          <p14:tracePt t="9810" x="5099050" y="669925"/>
          <p14:tracePt t="9826" x="5180013" y="714375"/>
          <p14:tracePt t="9843" x="5259388" y="768350"/>
          <p14:tracePt t="9860" x="5465763" y="839788"/>
          <p14:tracePt t="9876" x="5562600" y="866775"/>
          <p14:tracePt t="9893" x="5643563" y="874713"/>
          <p14:tracePt t="9910" x="5741988" y="901700"/>
          <p14:tracePt t="9926" x="5759450" y="911225"/>
          <p14:tracePt t="9943" x="5768975" y="911225"/>
          <p14:tracePt t="9959" x="5786438" y="911225"/>
          <p14:tracePt t="9976" x="5822950" y="884238"/>
          <p14:tracePt t="9993" x="5894388" y="795338"/>
          <p14:tracePt t="10011" x="6054725" y="455613"/>
          <p14:tracePt t="10026" x="6081713" y="347663"/>
          <p14:tracePt t="10043" x="6081713" y="295275"/>
          <p14:tracePt t="10060" x="6054725" y="250825"/>
          <p14:tracePt t="10076" x="6010275" y="231775"/>
          <p14:tracePt t="10092" x="5983288" y="223838"/>
          <p14:tracePt t="10109" x="5965825" y="214313"/>
          <p14:tracePt t="10126" x="5929313" y="214313"/>
          <p14:tracePt t="10148" x="5919788" y="214313"/>
          <p14:tracePt t="10161" x="5911850" y="214313"/>
          <p14:tracePt t="10176" x="5902325" y="214313"/>
          <p14:tracePt t="10225" x="5894388" y="241300"/>
          <p14:tracePt t="10238" x="5894388" y="276225"/>
          <p14:tracePt t="10250" x="5884863" y="339725"/>
          <p14:tracePt t="10263" x="5884863" y="411163"/>
          <p14:tracePt t="10276" x="5884863" y="473075"/>
          <p14:tracePt t="10292" x="5894388" y="527050"/>
          <p14:tracePt t="10309" x="5919788" y="571500"/>
          <p14:tracePt t="10325" x="5946775" y="598488"/>
          <p14:tracePt t="10327" x="5965825" y="625475"/>
          <p14:tracePt t="10342" x="5991225" y="652463"/>
          <p14:tracePt t="10359" x="6018213" y="687388"/>
          <p14:tracePt t="10375" x="6045200" y="696913"/>
          <p14:tracePt t="10392" x="6062663" y="714375"/>
          <p14:tracePt t="10409" x="6062663" y="723900"/>
          <p14:tracePt t="10428" x="6072188" y="731838"/>
          <p14:tracePt t="10542" x="6072188" y="723900"/>
          <p14:tracePt t="10568" x="6072188" y="714375"/>
          <p14:tracePt t="10580" x="6072188" y="704850"/>
          <p14:tracePt t="10593" x="6072188" y="696913"/>
          <p14:tracePt t="10606" x="6072188" y="679450"/>
          <p14:tracePt t="10631" x="6072188" y="669925"/>
          <p14:tracePt t="10644" x="6072188" y="660400"/>
          <p14:tracePt t="10657" x="6054725" y="642938"/>
          <p14:tracePt t="10669" x="6037263" y="642938"/>
          <p14:tracePt t="10681" x="6018213" y="633413"/>
          <p14:tracePt t="10694" x="5991225" y="633413"/>
          <p14:tracePt t="10708" x="5973763" y="633413"/>
          <p14:tracePt t="10725" x="5956300" y="633413"/>
          <p14:tracePt t="10741" x="5946775" y="633413"/>
          <p14:tracePt t="10759" x="5938838" y="633413"/>
          <p14:tracePt t="10783" x="5929313" y="633413"/>
          <p14:tracePt t="10936" x="5929313" y="625475"/>
          <p14:tracePt t="10948" x="5919788" y="625475"/>
          <p14:tracePt t="10974" x="5919788" y="608013"/>
          <p14:tracePt t="10987" x="5902325" y="581025"/>
          <p14:tracePt t="10999" x="5884863" y="561975"/>
          <p14:tracePt t="11012" x="5867400" y="527050"/>
          <p14:tracePt t="11025" x="5830888" y="500063"/>
          <p14:tracePt t="11041" x="5803900" y="482600"/>
          <p14:tracePt t="11057" x="5786438" y="473075"/>
          <p14:tracePt t="11074" x="5759450" y="465138"/>
          <p14:tracePt t="11091" x="5715000" y="455613"/>
          <p14:tracePt t="11114" x="5705475" y="455613"/>
          <p14:tracePt t="11126" x="5697538" y="455613"/>
          <p14:tracePt t="11368" x="5697538" y="465138"/>
          <p14:tracePt t="11685" x="5697538" y="473075"/>
          <p14:tracePt t="11825" x="5697538" y="482600"/>
          <p14:tracePt t="11838" x="5705475" y="490538"/>
          <p14:tracePt t="11851" x="5732463" y="517525"/>
          <p14:tracePt t="11863" x="5776913" y="544513"/>
          <p14:tracePt t="11876" x="5830888" y="581025"/>
          <p14:tracePt t="11889" x="5884863" y="615950"/>
          <p14:tracePt t="11906" x="5929313" y="633413"/>
          <p14:tracePt t="11922" x="5946775" y="642938"/>
          <p14:tracePt t="11940" x="5965825" y="660400"/>
          <p14:tracePt t="11977" x="5973763" y="660400"/>
          <p14:tracePt t="13427" x="5983288" y="660400"/>
          <p14:tracePt t="13440" x="5983288" y="669925"/>
          <p14:tracePt t="13453" x="5991225" y="669925"/>
          <p14:tracePt t="13465" x="6018213" y="687388"/>
          <p14:tracePt t="13478" x="6037263" y="696913"/>
          <p14:tracePt t="13491" x="6072188" y="714375"/>
          <p14:tracePt t="13503" x="6108700" y="731838"/>
          <p14:tracePt t="13519" x="6116638" y="741363"/>
          <p14:tracePt t="13536" x="6134100" y="741363"/>
          <p14:tracePt t="13555" x="6134100" y="750888"/>
          <p14:tracePt t="14571" x="6143625" y="750888"/>
          <p14:tracePt t="14584" x="6153150" y="750888"/>
          <p14:tracePt t="14596" x="6180138" y="750888"/>
          <p14:tracePt t="14609" x="6215063" y="750888"/>
          <p14:tracePt t="14622" x="6276975" y="750888"/>
          <p14:tracePt t="14635" x="6367463" y="750888"/>
          <p14:tracePt t="14650" x="6446838" y="750888"/>
          <p14:tracePt t="14667" x="6518275" y="750888"/>
          <p14:tracePt t="14684" x="6572250" y="750888"/>
          <p14:tracePt t="14700" x="6626225" y="750888"/>
          <p14:tracePt t="14717" x="6643688" y="750888"/>
          <p14:tracePt t="14733" x="6661150" y="750888"/>
          <p14:tracePt t="14750" x="6680200" y="750888"/>
          <p14:tracePt t="15181" x="6697663" y="750888"/>
          <p14:tracePt t="15193" x="6732588" y="750888"/>
          <p14:tracePt t="15206" x="6813550" y="758825"/>
          <p14:tracePt t="15219" x="6946900" y="758825"/>
          <p14:tracePt t="15233" x="7099300" y="768350"/>
          <p14:tracePt t="15249" x="7224713" y="768350"/>
          <p14:tracePt t="15266" x="7296150" y="768350"/>
          <p14:tracePt t="15283" x="7367588" y="768350"/>
          <p14:tracePt t="15299" x="7402513" y="768350"/>
          <p14:tracePt t="15316" x="7419975" y="768350"/>
          <p14:tracePt t="15333" x="7456488" y="768350"/>
          <p14:tracePt t="15349" x="7466013" y="768350"/>
          <p14:tracePt t="15366" x="7491413" y="768350"/>
          <p14:tracePt t="15575" x="7500938" y="768350"/>
          <p14:tracePt t="15588" x="7510463" y="768350"/>
          <p14:tracePt t="15600" x="7537450" y="768350"/>
          <p14:tracePt t="15613" x="7581900" y="768350"/>
          <p14:tracePt t="15626" x="7643813" y="768350"/>
          <p14:tracePt t="15638" x="7715250" y="768350"/>
          <p14:tracePt t="15651" x="7777163" y="768350"/>
          <p14:tracePt t="15665" x="7840663" y="768350"/>
          <p14:tracePt t="15682" x="7894638" y="768350"/>
          <p14:tracePt t="15698" x="7929563" y="768350"/>
          <p14:tracePt t="15715" x="7974013" y="768350"/>
          <p14:tracePt t="15732" x="7983538" y="768350"/>
          <p14:tracePt t="15748" x="8001000" y="768350"/>
          <p14:tracePt t="17190" x="8010525" y="768350"/>
          <p14:tracePt t="17202" x="8018463" y="758825"/>
          <p14:tracePt t="17215" x="8037513" y="731838"/>
          <p14:tracePt t="17229" x="8062913" y="704850"/>
          <p14:tracePt t="17245" x="8099425" y="660400"/>
          <p14:tracePt t="17262" x="8126413" y="615950"/>
          <p14:tracePt t="17279" x="8153400" y="571500"/>
          <p14:tracePt t="17295" x="8161338" y="561975"/>
          <p14:tracePt t="17312" x="8161338" y="544513"/>
          <p14:tracePt t="17329" x="8134350" y="517525"/>
          <p14:tracePt t="17345" x="8045450" y="490538"/>
          <p14:tracePt t="17362" x="7929563" y="473075"/>
          <p14:tracePt t="17379" x="7796213" y="465138"/>
          <p14:tracePt t="17395" x="7608888" y="465138"/>
          <p14:tracePt t="17412" x="7572375" y="465138"/>
          <p14:tracePt t="17428" x="7562850" y="465138"/>
          <p14:tracePt t="17445" x="7554913" y="465138"/>
          <p14:tracePt t="17463" x="7554913" y="473075"/>
          <p14:tracePt t="17478" x="7554913" y="509588"/>
          <p14:tracePt t="17495" x="7554913" y="625475"/>
          <p14:tracePt t="17511" x="7581900" y="696913"/>
          <p14:tracePt t="17528" x="7653338" y="768350"/>
          <p14:tracePt t="17545" x="7823200" y="874713"/>
          <p14:tracePt t="17561" x="7929563" y="928688"/>
          <p14:tracePt t="17578" x="8027988" y="946150"/>
          <p14:tracePt t="17595" x="8126413" y="973138"/>
          <p14:tracePt t="17596" x="8205788" y="982663"/>
          <p14:tracePt t="17611" x="8251825" y="982663"/>
          <p14:tracePt t="17628" x="8304213" y="982663"/>
          <p14:tracePt t="17645" x="8385175" y="982663"/>
          <p14:tracePt t="17661" x="8537575" y="946150"/>
          <p14:tracePt t="17678" x="8589963" y="928688"/>
          <p14:tracePt t="17694" x="8626475" y="901700"/>
          <p14:tracePt t="17711" x="8680450" y="866775"/>
          <p14:tracePt t="17728" x="8688388" y="847725"/>
          <p14:tracePt t="17748" x="8697913" y="847725"/>
          <p14:tracePt t="17761" x="8697913" y="839788"/>
          <p14:tracePt t="17778" x="8697913" y="830263"/>
          <p14:tracePt t="17799" x="8697913" y="822325"/>
          <p14:tracePt t="17812" x="8697913" y="803275"/>
          <p14:tracePt t="17828" x="8697913" y="785813"/>
          <p14:tracePt t="17844" x="8697913" y="768350"/>
          <p14:tracePt t="17861" x="8670925" y="741363"/>
          <p14:tracePt t="17878" x="8545513" y="696913"/>
          <p14:tracePt t="17894" x="8447088" y="669925"/>
          <p14:tracePt t="17911" x="8304213" y="642938"/>
          <p14:tracePt t="17927" x="7966075" y="625475"/>
          <p14:tracePt t="17944" x="7813675" y="625475"/>
          <p14:tracePt t="17961" x="7732713" y="625475"/>
          <p14:tracePt t="17978" x="7589838" y="642938"/>
          <p14:tracePt t="17994" x="7554913" y="652463"/>
          <p14:tracePt t="18011" x="7527925" y="660400"/>
          <p14:tracePt t="18028" x="7500938" y="669925"/>
          <p14:tracePt t="18044" x="7491413" y="679450"/>
          <p14:tracePt t="18060" x="7483475" y="696913"/>
          <p14:tracePt t="18078" x="7483475" y="714375"/>
          <p14:tracePt t="18078" x="7473950" y="750888"/>
          <p14:tracePt t="18094" x="7473950" y="776288"/>
          <p14:tracePt t="18110" x="7473950" y="803275"/>
          <p14:tracePt t="18256" x="7466013" y="803275"/>
          <p14:tracePt t="18269" x="7446963" y="803275"/>
          <p14:tracePt t="18281" x="7412038" y="803275"/>
          <p14:tracePt t="18294" x="7340600" y="795338"/>
          <p14:tracePt t="18310" x="7224713" y="776288"/>
          <p14:tracePt t="18327" x="7054850" y="750888"/>
          <p14:tracePt t="18343" x="6911975" y="731838"/>
          <p14:tracePt t="18360" x="6680200" y="687388"/>
          <p14:tracePt t="18377" x="6599238" y="679450"/>
          <p14:tracePt t="18393" x="6562725" y="669925"/>
          <p14:tracePt t="18410" x="6500813" y="660400"/>
          <p14:tracePt t="18426" x="6483350" y="652463"/>
          <p14:tracePt t="18443" x="6465888" y="642938"/>
          <p14:tracePt t="18460" x="6438900" y="633413"/>
          <p14:tracePt t="18675" x="6429375" y="633413"/>
          <p14:tracePt t="18688" x="6419850" y="625475"/>
          <p14:tracePt t="18700" x="6402388" y="615950"/>
          <p14:tracePt t="18713" x="6375400" y="608013"/>
          <p14:tracePt t="18726" x="6340475" y="571500"/>
          <p14:tracePt t="18743" x="6259513" y="544513"/>
          <p14:tracePt t="18759" x="6170613" y="500063"/>
          <p14:tracePt t="18776" x="6081713" y="465138"/>
          <p14:tracePt t="18792" x="5956300" y="428625"/>
          <p14:tracePt t="18809" x="5929313" y="419100"/>
          <p14:tracePt t="18826" x="5894388" y="401638"/>
          <p14:tracePt t="18842" x="5875338" y="401638"/>
          <p14:tracePt t="18859" x="5867400" y="393700"/>
          <p14:tracePt t="18891" x="5848350" y="393700"/>
          <p14:tracePt t="18904" x="5840413" y="401638"/>
          <p14:tracePt t="18917" x="5822950" y="428625"/>
          <p14:tracePt t="18929" x="5813425" y="465138"/>
          <p14:tracePt t="18942" x="5795963" y="490538"/>
          <p14:tracePt t="18959" x="5795963" y="517525"/>
          <p14:tracePt t="18975" x="5795963" y="571500"/>
          <p14:tracePt t="18993" x="5840413" y="679450"/>
          <p14:tracePt t="19009" x="5919788" y="758825"/>
          <p14:tracePt t="19025" x="6010275" y="803275"/>
          <p14:tracePt t="19042" x="6143625" y="884238"/>
          <p14:tracePt t="19059" x="6384925" y="982663"/>
          <p14:tracePt t="19075" x="6527800" y="1009650"/>
          <p14:tracePt t="19092" x="6653213" y="1027113"/>
          <p14:tracePt t="19108" x="6858000" y="1044575"/>
          <p14:tracePt t="19125" x="6919913" y="1044575"/>
          <p14:tracePt t="19142" x="6956425" y="1044575"/>
          <p14:tracePt t="19158" x="7010400" y="1044575"/>
          <p14:tracePt t="19175" x="7037388" y="1044575"/>
          <p14:tracePt t="19192" x="7062788" y="1027113"/>
          <p14:tracePt t="19209" x="7170738" y="874713"/>
          <p14:tracePt t="19225" x="7224713" y="758825"/>
          <p14:tracePt t="19242" x="7259638" y="642938"/>
          <p14:tracePt t="19259" x="7286625" y="473075"/>
          <p14:tracePt t="19275" x="7296150" y="419100"/>
          <p14:tracePt t="19292" x="7296150" y="401638"/>
          <p14:tracePt t="19308" x="7296150" y="393700"/>
          <p14:tracePt t="19325" x="7277100" y="366713"/>
          <p14:tracePt t="19342" x="7242175" y="347663"/>
          <p14:tracePt t="19358" x="7188200" y="330200"/>
          <p14:tracePt t="19375" x="7027863" y="312738"/>
          <p14:tracePt t="19391" x="6919913" y="312738"/>
          <p14:tracePt t="19408" x="6804025" y="312738"/>
          <p14:tracePt t="19425" x="6572250" y="312738"/>
          <p14:tracePt t="19441" x="6483350" y="330200"/>
          <p14:tracePt t="19458" x="6394450" y="347663"/>
          <p14:tracePt t="19475" x="6224588" y="393700"/>
          <p14:tracePt t="19491" x="6153150" y="419100"/>
          <p14:tracePt t="19508" x="6116638" y="428625"/>
          <p14:tracePt t="19525" x="6062663" y="455613"/>
          <p14:tracePt t="19541" x="6054725" y="465138"/>
          <p14:tracePt t="19558" x="6045200" y="473075"/>
          <p14:tracePt t="19574" x="6045200" y="482600"/>
          <p14:tracePt t="19591" x="6037263" y="490538"/>
          <p14:tracePt t="19608" x="6027738" y="490538"/>
          <p14:tracePt t="19624" x="6027738" y="500063"/>
          <p14:tracePt t="19641" x="6037263" y="527050"/>
          <p14:tracePt t="19657" x="6072188" y="554038"/>
          <p14:tracePt t="19674" x="6188075" y="588963"/>
          <p14:tracePt t="19691" x="6715125" y="687388"/>
          <p14:tracePt t="19707" x="7054850" y="723900"/>
          <p14:tracePt t="19724" x="7348538" y="731838"/>
          <p14:tracePt t="19741" x="7875588" y="731838"/>
          <p14:tracePt t="19757" x="8054975" y="731838"/>
          <p14:tracePt t="19774" x="8170863" y="731838"/>
          <p14:tracePt t="19792" x="8358188" y="731838"/>
          <p14:tracePt t="19807" x="8402638" y="731838"/>
          <p14:tracePt t="19824" x="8429625" y="731838"/>
          <p14:tracePt t="19840" x="8456613" y="731838"/>
          <p14:tracePt t="20071" x="8474075" y="731838"/>
          <p14:tracePt t="20084" x="8483600" y="723900"/>
          <p14:tracePt t="20097" x="8501063" y="714375"/>
          <p14:tracePt t="20109" x="8518525" y="696913"/>
          <p14:tracePt t="20123" x="8528050" y="679450"/>
          <p14:tracePt t="20140" x="8528050" y="669925"/>
          <p14:tracePt t="20156" x="8528050" y="642938"/>
          <p14:tracePt t="20173" x="8483600" y="588963"/>
          <p14:tracePt t="20190" x="8447088" y="561975"/>
          <p14:tracePt t="20206" x="8367713" y="544513"/>
          <p14:tracePt t="20224" x="8269288" y="509588"/>
          <p14:tracePt t="20224" x="8143875" y="509588"/>
          <p14:tracePt t="20240" x="8037513" y="500063"/>
          <p14:tracePt t="20256" x="7947025" y="500063"/>
          <p14:tracePt t="20273" x="7875588" y="500063"/>
          <p14:tracePt t="20289" x="7823200" y="500063"/>
          <p14:tracePt t="20306" x="7813675" y="500063"/>
          <p14:tracePt t="20323" x="7804150" y="500063"/>
          <p14:tracePt t="20339" x="7786688" y="500063"/>
          <p14:tracePt t="20356" x="7769225" y="527050"/>
          <p14:tracePt t="20373" x="7742238" y="571500"/>
          <p14:tracePt t="20390" x="7715250" y="660400"/>
          <p14:tracePt t="20406" x="7705725" y="714375"/>
          <p14:tracePt t="20423" x="7705725" y="750888"/>
          <p14:tracePt t="20440" x="7759700" y="847725"/>
          <p14:tracePt t="20456" x="7804150" y="893763"/>
          <p14:tracePt t="20473" x="7875588" y="946150"/>
          <p14:tracePt t="20489" x="7983538" y="990600"/>
          <p14:tracePt t="20506" x="8251825" y="1062038"/>
          <p14:tracePt t="20522" x="8394700" y="1081088"/>
          <p14:tracePt t="20539" x="8528050" y="1089025"/>
          <p14:tracePt t="20556" x="8813800" y="1098550"/>
          <p14:tracePt t="20573" x="8920163" y="1098550"/>
          <p14:tracePt t="20592" x="9090025" y="1098550"/>
          <p14:tracePt t="20606" x="9153525" y="1098550"/>
          <p14:tracePt t="20622" x="9205913" y="1081088"/>
          <p14:tracePt t="20639" x="9232900" y="1071563"/>
          <p14:tracePt t="20656" x="9286875" y="1027113"/>
          <p14:tracePt t="20672" x="9304338" y="1000125"/>
          <p14:tracePt t="20689" x="9313863" y="965200"/>
          <p14:tracePt t="20705" x="9323388" y="884238"/>
          <p14:tracePt t="20722" x="9323388" y="857250"/>
          <p14:tracePt t="20739" x="9323388" y="830263"/>
          <p14:tracePt t="20755" x="9313863" y="812800"/>
          <p14:tracePt t="20772" x="9259888" y="758825"/>
          <p14:tracePt t="20788" x="9197975" y="731838"/>
          <p14:tracePt t="20805" x="9126538" y="704850"/>
          <p14:tracePt t="20822" x="8974138" y="669925"/>
          <p14:tracePt t="20838" x="8902700" y="669925"/>
          <p14:tracePt t="20855" x="8823325" y="660400"/>
          <p14:tracePt t="20872" x="8705850" y="660400"/>
          <p14:tracePt t="20888" x="8661400" y="660400"/>
          <p14:tracePt t="20905" x="8634413" y="660400"/>
          <p14:tracePt t="20922" x="8562975" y="660400"/>
          <p14:tracePt t="20939" x="8545513" y="669925"/>
          <p14:tracePt t="20955" x="8537575" y="669925"/>
          <p14:tracePt t="20972" x="8528050" y="679450"/>
          <p14:tracePt t="20988" x="8518525" y="679450"/>
          <p14:tracePt t="21087" x="8518525" y="687388"/>
          <p14:tracePt t="22307" x="8518525" y="696913"/>
          <p14:tracePt t="22345" x="8528050" y="714375"/>
          <p14:tracePt t="22358" x="8537575" y="723900"/>
          <p14:tracePt t="22371" x="8545513" y="731838"/>
          <p14:tracePt t="22396" x="8555038" y="741363"/>
          <p14:tracePt t="22409" x="8555038" y="750888"/>
          <p14:tracePt t="22460" x="8562975" y="750888"/>
          <p14:tracePt t="22600" x="8572500" y="750888"/>
          <p14:tracePt t="22752" x="8582025" y="750888"/>
          <p14:tracePt t="22765" x="8599488" y="750888"/>
          <p14:tracePt t="22778" x="8626475" y="750888"/>
          <p14:tracePt t="22790" x="8653463" y="750888"/>
          <p14:tracePt t="22803" x="8697913" y="750888"/>
          <p14:tracePt t="22818" x="8724900" y="758825"/>
          <p14:tracePt t="22835" x="8751888" y="758825"/>
          <p14:tracePt t="22851" x="8769350" y="758825"/>
          <p14:tracePt t="22868" x="8786813" y="758825"/>
          <p14:tracePt t="22905" x="8796338" y="758825"/>
          <p14:tracePt t="23134" x="8804275" y="758825"/>
          <p14:tracePt t="23146" x="8840788" y="758825"/>
          <p14:tracePt t="23159" x="8912225" y="758825"/>
          <p14:tracePt t="23172" x="9010650" y="750888"/>
          <p14:tracePt t="23184" x="9117013" y="741363"/>
          <p14:tracePt t="23201" x="9197975" y="714375"/>
          <p14:tracePt t="23217" x="9224963" y="714375"/>
          <p14:tracePt t="23234" x="9232900" y="714375"/>
          <p14:tracePt t="23251" x="9242425" y="704850"/>
          <p14:tracePt t="23267" x="9242425" y="696913"/>
          <p14:tracePt t="23286" x="9251950" y="687388"/>
          <p14:tracePt t="23300" x="9251950" y="669925"/>
          <p14:tracePt t="23317" x="9251950" y="660400"/>
          <p14:tracePt t="23334" x="9251950" y="642938"/>
          <p14:tracePt t="23351" x="9232900" y="588963"/>
          <p14:tracePt t="23367" x="9215438" y="581025"/>
          <p14:tracePt t="23384" x="9188450" y="554038"/>
          <p14:tracePt t="23401" x="9126538" y="527050"/>
          <p14:tracePt t="23417" x="9082088" y="517525"/>
          <p14:tracePt t="23433" x="9018588" y="509588"/>
          <p14:tracePt t="23450" x="8956675" y="509588"/>
          <p14:tracePt t="23451" x="8894763" y="509588"/>
          <p14:tracePt t="23467" x="8823325" y="527050"/>
          <p14:tracePt t="23483" x="8769350" y="554038"/>
          <p14:tracePt t="23500" x="8732838" y="588963"/>
          <p14:tracePt t="23517" x="8680450" y="679450"/>
          <p14:tracePt t="23533" x="8661400" y="714375"/>
          <p14:tracePt t="23550" x="8653463" y="758825"/>
          <p14:tracePt t="23567" x="8653463" y="812800"/>
          <p14:tracePt t="23583" x="8653463" y="839788"/>
          <p14:tracePt t="23600" x="8661400" y="857250"/>
          <p14:tracePt t="23618" x="8759825" y="911225"/>
          <p14:tracePt t="23633" x="8813800" y="919163"/>
          <p14:tracePt t="23650" x="8885238" y="928688"/>
          <p14:tracePt t="23667" x="9037638" y="938213"/>
          <p14:tracePt t="23683" x="9099550" y="938213"/>
          <p14:tracePt t="23700" x="9134475" y="928688"/>
          <p14:tracePt t="23717" x="9188450" y="893763"/>
          <p14:tracePt t="23733" x="9205913" y="874713"/>
          <p14:tracePt t="23750" x="9215438" y="847725"/>
          <p14:tracePt t="23766" x="9224963" y="812800"/>
          <p14:tracePt t="23783" x="9232900" y="741363"/>
          <p14:tracePt t="23799" x="9232900" y="704850"/>
          <p14:tracePt t="23816" x="9232900" y="679450"/>
          <p14:tracePt t="23833" x="9215438" y="642938"/>
          <p14:tracePt t="23849" x="9197975" y="625475"/>
          <p14:tracePt t="23866" x="9170988" y="625475"/>
          <p14:tracePt t="23883" x="9126538" y="588963"/>
          <p14:tracePt t="23899" x="9099550" y="588963"/>
          <p14:tracePt t="23916" x="9072563" y="588963"/>
          <p14:tracePt t="23933" x="9045575" y="588963"/>
          <p14:tracePt t="23949" x="8991600" y="588963"/>
          <p14:tracePt t="23966" x="8974138" y="588963"/>
          <p14:tracePt t="23982" x="8956675" y="588963"/>
          <p14:tracePt t="23999" x="8929688" y="588963"/>
          <p14:tracePt t="24016" x="8920163" y="608013"/>
          <p14:tracePt t="24032" x="8912225" y="633413"/>
          <p14:tracePt t="24049" x="8902700" y="704850"/>
          <p14:tracePt t="24066" x="8902700" y="750888"/>
          <p14:tracePt t="24082" x="8902700" y="776288"/>
          <p14:tracePt t="24099" x="8939213" y="812800"/>
          <p14:tracePt t="24116" x="8966200" y="822325"/>
          <p14:tracePt t="24132" x="8974138" y="830263"/>
          <p14:tracePt t="24149" x="9018588" y="830263"/>
          <p14:tracePt t="24165" x="9037638" y="839788"/>
          <p14:tracePt t="24182" x="9045575" y="839788"/>
          <p14:tracePt t="24199" x="9063038" y="839788"/>
          <p14:tracePt t="24216" x="9072563" y="839788"/>
          <p14:tracePt t="24232" x="9082088" y="839788"/>
          <p14:tracePt t="24249" x="9099550" y="830263"/>
          <p14:tracePt t="24265" x="9170988" y="741363"/>
          <p14:tracePt t="24282" x="9188450" y="704850"/>
          <p14:tracePt t="24298" x="9205913" y="669925"/>
          <p14:tracePt t="24316" x="9224963" y="608013"/>
          <p14:tracePt t="24332" x="9224963" y="598488"/>
          <p14:tracePt t="24350" x="9224963" y="581025"/>
          <p14:tracePt t="24365" x="9224963" y="561975"/>
          <p14:tracePt t="24382" x="9197975" y="544513"/>
          <p14:tracePt t="24398" x="9170988" y="536575"/>
          <p14:tracePt t="24415" x="9134475" y="527050"/>
          <p14:tracePt t="24416" x="9072563" y="517525"/>
          <p14:tracePt t="24432" x="9018588" y="517525"/>
          <p14:tracePt t="24448" x="8966200" y="517525"/>
          <p14:tracePt t="24465" x="8929688" y="517525"/>
          <p14:tracePt t="24481" x="8875713" y="517525"/>
          <p14:tracePt t="24498" x="8858250" y="527050"/>
          <p14:tracePt t="24515" x="8831263" y="536575"/>
          <p14:tracePt t="24531" x="8813800" y="571500"/>
          <p14:tracePt t="24548" x="8804275" y="598488"/>
          <p14:tracePt t="24565" x="8796338" y="652463"/>
          <p14:tracePt t="24581" x="8796338" y="741363"/>
          <p14:tracePt t="24598" x="8813800" y="768350"/>
          <p14:tracePt t="24615" x="8848725" y="803275"/>
          <p14:tracePt t="24631" x="8920163" y="847725"/>
          <p14:tracePt t="24648" x="8966200" y="866775"/>
          <p14:tracePt t="24664" x="9001125" y="874713"/>
          <p14:tracePt t="24681" x="9055100" y="884238"/>
          <p14:tracePt t="24698" x="9126538" y="893763"/>
          <p14:tracePt t="24714" x="9153525" y="893763"/>
          <p14:tracePt t="24731" x="9170988" y="893763"/>
          <p14:tracePt t="24748" x="9188450" y="893763"/>
          <p14:tracePt t="24764" x="9215438" y="893763"/>
          <p14:tracePt t="24781" x="9224963" y="857250"/>
          <p14:tracePt t="24798" x="9251950" y="776288"/>
          <p14:tracePt t="24814" x="9259888" y="750888"/>
          <p14:tracePt t="24831" x="9269413" y="714375"/>
          <p14:tracePt t="24848" x="9269413" y="669925"/>
          <p14:tracePt t="24864" x="9251950" y="660400"/>
          <p14:tracePt t="24881" x="9232900" y="652463"/>
          <p14:tracePt t="24898" x="9161463" y="615950"/>
          <p14:tracePt t="24914" x="9117013" y="615950"/>
          <p14:tracePt t="24931" x="9072563" y="615950"/>
          <p14:tracePt t="24947" x="9028113" y="615950"/>
          <p14:tracePt t="24964" x="8974138" y="615950"/>
          <p14:tracePt t="24981" x="8947150" y="615950"/>
          <p14:tracePt t="24997" x="8939213" y="615950"/>
          <p14:tracePt t="25014" x="8912225" y="615950"/>
          <p14:tracePt t="25038" x="8902700" y="615950"/>
          <p14:tracePt t="25051" x="8894763" y="615950"/>
          <p14:tracePt t="25076" x="8885238" y="625475"/>
          <p14:tracePt t="25089" x="8885238" y="633413"/>
          <p14:tracePt t="25101" x="8885238" y="660400"/>
          <p14:tracePt t="25114" x="8885238" y="679450"/>
          <p14:tracePt t="25130" x="8885238" y="696913"/>
          <p14:tracePt t="25147" x="8885238" y="704850"/>
          <p14:tracePt t="25163" x="8885238" y="723900"/>
          <p14:tracePt t="25180" x="8894763" y="741363"/>
          <p14:tracePt t="25197" x="8920163" y="758825"/>
          <p14:tracePt t="25213" x="8939213" y="776288"/>
          <p14:tracePt t="25230" x="8974138" y="785813"/>
          <p14:tracePt t="25247" x="8991600" y="785813"/>
          <p14:tracePt t="25263" x="9001125" y="795338"/>
          <p14:tracePt t="25280" x="9010650" y="795338"/>
          <p14:tracePt t="25297" x="9018588" y="795338"/>
          <p14:tracePt t="25330" x="9028113" y="795338"/>
          <p14:tracePt t="25343" x="9037638" y="795338"/>
          <p14:tracePt t="25381" x="9045575" y="795338"/>
          <p14:tracePt t="25419" x="9045575" y="785813"/>
          <p14:tracePt t="25431" x="9045575" y="776288"/>
          <p14:tracePt t="25749" x="9037638" y="776288"/>
          <p14:tracePt t="25762" x="8983663" y="776288"/>
          <p14:tracePt t="25775" x="8724900" y="776288"/>
          <p14:tracePt t="25788" x="8037513" y="776288"/>
          <p14:tracePt t="25801" x="7045325" y="812800"/>
          <p14:tracePt t="25813" x="6126163" y="919163"/>
          <p14:tracePt t="25829" x="5608638" y="1044575"/>
          <p14:tracePt t="25846" x="5133975" y="1169988"/>
          <p14:tracePt t="25862" x="4965700" y="1204913"/>
          <p14:tracePt t="25879" x="4776788" y="1276350"/>
          <p14:tracePt t="26131" x="4768850" y="1268413"/>
          <p14:tracePt t="26144" x="4768850" y="1250950"/>
          <p14:tracePt t="26156" x="4768850" y="1223963"/>
          <p14:tracePt t="26169" x="4768850" y="1196975"/>
          <p14:tracePt t="26182" x="4768850" y="1169988"/>
          <p14:tracePt t="26195" x="4768850" y="1152525"/>
          <p14:tracePt t="26212" x="4768850" y="1133475"/>
          <p14:tracePt t="26228" x="4768850" y="1116013"/>
          <p14:tracePt t="26246" x="4768850" y="1108075"/>
          <p14:tracePt t="26261" x="4768850" y="1098550"/>
          <p14:tracePt t="26372" x="4768850" y="1089025"/>
          <p14:tracePt t="29271" x="4776788" y="1089025"/>
          <p14:tracePt t="29283" x="4813300" y="1089025"/>
          <p14:tracePt t="29296" x="4911725" y="1089025"/>
          <p14:tracePt t="29309" x="5027613" y="1089025"/>
          <p14:tracePt t="29322" x="5160963" y="1089025"/>
          <p14:tracePt t="29339" x="5268913" y="1089025"/>
          <p14:tracePt t="29355" x="5367338" y="1089025"/>
          <p14:tracePt t="29372" x="5608638" y="1089025"/>
          <p14:tracePt t="29389" x="5724525" y="1089025"/>
          <p14:tracePt t="29405" x="5813425" y="1089025"/>
          <p14:tracePt t="29422" x="5902325" y="1089025"/>
          <p14:tracePt t="29439" x="5973763" y="1089025"/>
          <p14:tracePt t="29652" x="5983288" y="1089025"/>
          <p14:tracePt t="29665" x="5991225" y="1089025"/>
          <p14:tracePt t="29677" x="6010275" y="1089025"/>
          <p14:tracePt t="29690" x="6037263" y="1081088"/>
          <p14:tracePt t="29705" x="6108700" y="1062038"/>
          <p14:tracePt t="29721" x="6205538" y="1054100"/>
          <p14:tracePt t="29738" x="6286500" y="1036638"/>
          <p14:tracePt t="29755" x="6419850" y="1009650"/>
          <p14:tracePt t="29771" x="6446838" y="1009650"/>
          <p14:tracePt t="29788" x="6465888" y="1000125"/>
          <p14:tracePt t="29805" x="6473825" y="990600"/>
          <p14:tracePt t="29821" x="6473825" y="973138"/>
          <p14:tracePt t="29838" x="6483350" y="955675"/>
          <p14:tracePt t="29855" x="6491288" y="893763"/>
          <p14:tracePt t="29871" x="6473825" y="839788"/>
          <p14:tracePt t="29888" x="6446838" y="795338"/>
          <p14:tracePt t="29904" x="6411913" y="758825"/>
          <p14:tracePt t="29921" x="6330950" y="704850"/>
          <p14:tracePt t="29938" x="6276975" y="687388"/>
          <p14:tracePt t="29954" x="6215063" y="687388"/>
          <p14:tracePt t="29971" x="6099175" y="679450"/>
          <p14:tracePt t="29988" x="6072188" y="679450"/>
          <p14:tracePt t="30004" x="6045200" y="679450"/>
          <p14:tracePt t="30021" x="6000750" y="679450"/>
          <p14:tracePt t="30037" x="5983288" y="679450"/>
          <p14:tracePt t="30054" x="5973763" y="687388"/>
          <p14:tracePt t="30071" x="5946775" y="714375"/>
          <p14:tracePt t="30088" x="5938838" y="741363"/>
          <p14:tracePt t="30104" x="5929313" y="768350"/>
          <p14:tracePt t="30121" x="5911850" y="857250"/>
          <p14:tracePt t="30137" x="5911850" y="919163"/>
          <p14:tracePt t="30154" x="5911850" y="982663"/>
          <p14:tracePt t="30171" x="5911850" y="1044575"/>
          <p14:tracePt t="30187" x="5991225" y="1125538"/>
          <p14:tracePt t="30204" x="6081713" y="1160463"/>
          <p14:tracePt t="30221" x="6188075" y="1204913"/>
          <p14:tracePt t="30237" x="6438900" y="1250950"/>
          <p14:tracePt t="30254" x="6554788" y="1258888"/>
          <p14:tracePt t="30271" x="6626225" y="1268413"/>
          <p14:tracePt t="30287" x="6697663" y="1268413"/>
          <p14:tracePt t="30304" x="6724650" y="1268413"/>
          <p14:tracePt t="30320" x="6732588" y="1250950"/>
          <p14:tracePt t="30337" x="6769100" y="1179513"/>
          <p14:tracePt t="30353" x="6777038" y="1125538"/>
          <p14:tracePt t="30370" x="6777038" y="1071563"/>
          <p14:tracePt t="30387" x="6777038" y="1017588"/>
          <p14:tracePt t="30403" x="6732588" y="919163"/>
          <p14:tracePt t="30420" x="6697663" y="884238"/>
          <p14:tracePt t="30437" x="6653213" y="847725"/>
          <p14:tracePt t="30453" x="6581775" y="803275"/>
          <p14:tracePt t="30470" x="6537325" y="795338"/>
          <p14:tracePt t="30487" x="6491288" y="776288"/>
          <p14:tracePt t="30503" x="6367463" y="758825"/>
          <p14:tracePt t="30520" x="6303963" y="758825"/>
          <p14:tracePt t="30537" x="6251575" y="758825"/>
          <p14:tracePt t="30554" x="6143625" y="758825"/>
          <p14:tracePt t="30570" x="6116638" y="758825"/>
          <p14:tracePt t="30586" x="6099175" y="758825"/>
          <p14:tracePt t="30604" x="6072188" y="758825"/>
          <p14:tracePt t="30620" x="6054725" y="758825"/>
          <p14:tracePt t="30636" x="6045200" y="768350"/>
          <p14:tracePt t="30653" x="6027738" y="785813"/>
          <p14:tracePt t="30670" x="6010275" y="847725"/>
          <p14:tracePt t="30686" x="6000750" y="884238"/>
          <p14:tracePt t="30703" x="5991225" y="938213"/>
          <p14:tracePt t="30720" x="5991225" y="1017588"/>
          <p14:tracePt t="30736" x="6018213" y="1044575"/>
          <p14:tracePt t="30754" x="6037263" y="1081088"/>
          <p14:tracePt t="30769" x="6126163" y="1133475"/>
          <p14:tracePt t="30786" x="6188075" y="1152525"/>
          <p14:tracePt t="30803" x="6276975" y="1179513"/>
          <p14:tracePt t="30820" x="6402388" y="1204913"/>
          <p14:tracePt t="30836" x="6429375" y="1204913"/>
          <p14:tracePt t="30853" x="6446838" y="1204913"/>
          <p14:tracePt t="30908" x="6456363" y="1204913"/>
          <p14:tracePt t="31315" x="6456363" y="1187450"/>
          <p14:tracePt t="31328" x="6446838" y="1187450"/>
          <p14:tracePt t="31340" x="6438900" y="1169988"/>
          <p14:tracePt t="31353" x="6429375" y="1152525"/>
          <p14:tracePt t="31368" x="6419850" y="1143000"/>
          <p14:tracePt t="31385" x="6411913" y="1143000"/>
          <p14:tracePt t="31402" x="6411913" y="1133475"/>
          <p14:tracePt t="31418" x="6402388" y="1133475"/>
          <p14:tracePt t="31785" x="6429375" y="1133475"/>
          <p14:tracePt t="31798" x="6483350" y="1133475"/>
          <p14:tracePt t="31811" x="6545263" y="1133475"/>
          <p14:tracePt t="31823" x="6626225" y="1133475"/>
          <p14:tracePt t="31836" x="6705600" y="1133475"/>
          <p14:tracePt t="31850" x="6751638" y="1133475"/>
          <p14:tracePt t="31867" x="6777038" y="1133475"/>
          <p14:tracePt t="31884" x="6796088" y="1133475"/>
          <p14:tracePt t="31901" x="6823075" y="1133475"/>
          <p14:tracePt t="31917" x="6831013" y="1133475"/>
          <p14:tracePt t="31938" x="6840538" y="1133475"/>
          <p14:tracePt t="31951" x="6858000" y="1133475"/>
          <p14:tracePt t="31967" x="6875463" y="1133475"/>
          <p14:tracePt t="31984" x="6902450" y="1133475"/>
          <p14:tracePt t="32001" x="6938963" y="1133475"/>
          <p14:tracePt t="32017" x="6965950" y="1133475"/>
          <p14:tracePt t="32039" x="6983413" y="1133475"/>
          <p14:tracePt t="32052" x="6991350" y="1133475"/>
          <p14:tracePt t="32077" x="7000875" y="1133475"/>
          <p14:tracePt t="32407" x="7018338" y="1133475"/>
          <p14:tracePt t="32420" x="7081838" y="1133475"/>
          <p14:tracePt t="32433" x="7180263" y="1133475"/>
          <p14:tracePt t="32445" x="7304088" y="1133475"/>
          <p14:tracePt t="32458" x="7473950" y="1133475"/>
          <p14:tracePt t="32471" x="7608888" y="1133475"/>
          <p14:tracePt t="32484" x="7680325" y="1133475"/>
          <p14:tracePt t="32500" x="7732713" y="1133475"/>
          <p14:tracePt t="32516" x="7777163" y="1133475"/>
          <p14:tracePt t="32533" x="7796213" y="1133475"/>
          <p14:tracePt t="32550" x="7848600" y="1133475"/>
          <p14:tracePt t="32566" x="7867650" y="1133475"/>
          <p14:tracePt t="32583" x="7885113" y="1133475"/>
          <p14:tracePt t="32599" x="7894638" y="1133475"/>
          <p14:tracePt t="32852" x="7902575" y="1133475"/>
          <p14:tracePt t="32865" x="7912100" y="1133475"/>
          <p14:tracePt t="32878" x="7929563" y="1133475"/>
          <p14:tracePt t="32890" x="7983538" y="1133475"/>
          <p14:tracePt t="32903" x="8054975" y="1133475"/>
          <p14:tracePt t="32916" x="8161338" y="1133475"/>
          <p14:tracePt t="32932" x="8259763" y="1133475"/>
          <p14:tracePt t="32949" x="8313738" y="1125538"/>
          <p14:tracePt t="32966" x="8331200" y="1125538"/>
          <p14:tracePt t="32983" x="8348663" y="1125538"/>
          <p14:tracePt t="33017" x="8358188" y="1125538"/>
          <p14:tracePt t="33551" x="8385175" y="1125538"/>
          <p14:tracePt t="33564" x="8439150" y="1125538"/>
          <p14:tracePt t="33577" x="8555038" y="1125538"/>
          <p14:tracePt t="33589" x="8724900" y="1125538"/>
          <p14:tracePt t="33602" x="8858250" y="1133475"/>
          <p14:tracePt t="33615" x="8966200" y="1133475"/>
          <p14:tracePt t="33631" x="9010650" y="1133475"/>
          <p14:tracePt t="33647" x="9063038" y="1133475"/>
          <p14:tracePt t="33664" x="9090025" y="1133475"/>
          <p14:tracePt t="33681" x="9117013" y="1143000"/>
          <p14:tracePt t="33697" x="9134475" y="1143000"/>
          <p14:tracePt t="33716" x="9153525" y="1143000"/>
          <p14:tracePt t="33730" x="9161463" y="1143000"/>
          <p14:tracePt t="33749" x="9170988" y="1152525"/>
          <p14:tracePt t="33764" x="9197975" y="1160463"/>
          <p14:tracePt t="35534" x="9205913" y="1160463"/>
          <p14:tracePt t="35546" x="9242425" y="1160463"/>
          <p14:tracePt t="35560" x="9304338" y="1133475"/>
          <p14:tracePt t="35572" x="9402763" y="1089025"/>
          <p14:tracePt t="35585" x="9518650" y="1054100"/>
          <p14:tracePt t="35597" x="9617075" y="1027113"/>
          <p14:tracePt t="35611" x="9680575" y="1000125"/>
          <p14:tracePt t="35627" x="9705975" y="1000125"/>
          <p14:tracePt t="35643" x="9725025" y="1000125"/>
          <p14:tracePt t="35660" x="9752013" y="1000125"/>
          <p14:tracePt t="35677" x="9759950" y="1000125"/>
          <p14:tracePt t="35699" x="9769475" y="1000125"/>
          <p14:tracePt t="35712" x="9777413" y="1000125"/>
          <p14:tracePt t="35726" x="9786938" y="1000125"/>
          <p14:tracePt t="35749" x="9796463" y="1000125"/>
          <p14:tracePt t="36792" x="9769475" y="1000125"/>
          <p14:tracePt t="36805" x="9688513" y="1009650"/>
          <p14:tracePt t="36818" x="9420225" y="1062038"/>
          <p14:tracePt t="36830" x="8920163" y="1204913"/>
          <p14:tracePt t="36843" x="8375650" y="1374775"/>
          <p14:tracePt t="36858" x="8072438" y="1490663"/>
          <p14:tracePt t="36874" x="7894638" y="1562100"/>
          <p14:tracePt t="36891" x="7769225" y="1598613"/>
          <p14:tracePt t="36908" x="7653338" y="1643063"/>
          <p14:tracePt t="36924" x="7626350" y="1643063"/>
          <p14:tracePt t="36941" x="7616825" y="1652588"/>
          <p14:tracePt t="37097" x="7599363" y="1652588"/>
          <p14:tracePt t="37110" x="7581900" y="1652588"/>
          <p14:tracePt t="37123" x="7554913" y="1652588"/>
          <p14:tracePt t="37135" x="7510463" y="1652588"/>
          <p14:tracePt t="37148" x="7456488" y="1652588"/>
          <p14:tracePt t="37161" x="7367588" y="1652588"/>
          <p14:tracePt t="37174" x="7304088" y="1633538"/>
          <p14:tracePt t="37191" x="7224713" y="1589088"/>
          <p14:tracePt t="37207" x="7188200" y="1571625"/>
          <p14:tracePt t="37224" x="7153275" y="1490663"/>
          <p14:tracePt t="37241" x="7143750" y="1465263"/>
          <p14:tracePt t="37257" x="7143750" y="1438275"/>
          <p14:tracePt t="37275" x="7153275" y="1374775"/>
          <p14:tracePt t="37291" x="7188200" y="1330325"/>
          <p14:tracePt t="37307" x="7215188" y="1303338"/>
          <p14:tracePt t="37324" x="7259638" y="1276350"/>
          <p14:tracePt t="37340" x="7367588" y="1223963"/>
          <p14:tracePt t="37357" x="7446963" y="1214438"/>
          <p14:tracePt t="37373" x="7518400" y="1196975"/>
          <p14:tracePt t="37390" x="7688263" y="1187450"/>
          <p14:tracePt t="37407" x="7751763" y="1187450"/>
          <p14:tracePt t="37423" x="7786688" y="1187450"/>
          <p14:tracePt t="37440" x="7858125" y="1187450"/>
          <p14:tracePt t="37694" x="7867650" y="1179513"/>
          <p14:tracePt t="37707" x="7894638" y="1169988"/>
          <p14:tracePt t="37720" x="7947025" y="1143000"/>
          <p14:tracePt t="37733" x="8001000" y="1133475"/>
          <p14:tracePt t="37745" x="8089900" y="1098550"/>
          <p14:tracePt t="37758" x="8153400" y="1071563"/>
          <p14:tracePt t="37772" x="8197850" y="1054100"/>
          <p14:tracePt t="37789" x="8242300" y="1036638"/>
          <p14:tracePt t="37806" x="8269288" y="1036638"/>
          <p14:tracePt t="37822" x="8296275" y="1009650"/>
          <p14:tracePt t="37839" x="8313738" y="1009650"/>
          <p14:tracePt t="37856" x="8313738" y="1000125"/>
          <p14:tracePt t="37873" x="8331200" y="982663"/>
          <p14:tracePt t="37889" x="8331200" y="973138"/>
          <p14:tracePt t="37906" x="8331200" y="955675"/>
          <p14:tracePt t="37923" x="8340725" y="901700"/>
          <p14:tracePt t="37939" x="8340725" y="874713"/>
          <p14:tracePt t="37956" x="8340725" y="857250"/>
          <p14:tracePt t="37972" x="8340725" y="839788"/>
          <p14:tracePt t="37989" x="8340725" y="812800"/>
          <p14:tracePt t="38011" x="8340725" y="803275"/>
          <p14:tracePt t="38037" x="8340725" y="795338"/>
          <p14:tracePt t="38126" x="8348663" y="795338"/>
          <p14:tracePt t="38151" x="8358188" y="795338"/>
          <p14:tracePt t="38164" x="8375650" y="795338"/>
          <p14:tracePt t="38190" x="8394700" y="795338"/>
          <p14:tracePt t="38202" x="8412163" y="795338"/>
          <p14:tracePt t="38228" x="8420100" y="795338"/>
          <p14:tracePt t="38240" x="8420100" y="785813"/>
          <p14:tracePt t="38278" x="8429625" y="785813"/>
          <p14:tracePt t="38672" x="8412163" y="785813"/>
          <p14:tracePt t="38685" x="8358188" y="785813"/>
          <p14:tracePt t="38698" x="8224838" y="785813"/>
          <p14:tracePt t="38710" x="7831138" y="874713"/>
          <p14:tracePt t="38723" x="7215188" y="1044575"/>
          <p14:tracePt t="38737" x="6608763" y="1322388"/>
          <p14:tracePt t="38754" x="6394450" y="1438275"/>
          <p14:tracePt t="38771" x="6197600" y="1562100"/>
          <p14:tracePt t="38787" x="5973763" y="1704975"/>
          <p14:tracePt t="38804" x="5919788" y="1758950"/>
          <p14:tracePt t="38821" x="5884863" y="1785938"/>
          <p14:tracePt t="38838" x="5857875" y="1812925"/>
          <p14:tracePt t="38854" x="5840413" y="1812925"/>
          <p14:tracePt t="38875" x="5840413" y="1822450"/>
          <p14:tracePt t="38888" x="5830888" y="1822450"/>
          <p14:tracePt t="38913" x="5813425" y="1822450"/>
          <p14:tracePt t="38926" x="5795963" y="1822450"/>
          <p14:tracePt t="38939" x="5759450" y="1822450"/>
          <p14:tracePt t="38954" x="5732463" y="1822450"/>
          <p14:tracePt t="38971" x="5688013" y="1822450"/>
          <p14:tracePt t="38987" x="5661025" y="1822450"/>
          <p14:tracePt t="39003" x="5599113" y="1803400"/>
          <p14:tracePt t="39020" x="5581650" y="1795463"/>
          <p14:tracePt t="39037" x="5554663" y="1785938"/>
          <p14:tracePt t="39054" x="5537200" y="1768475"/>
          <p14:tracePt t="39070" x="5527675" y="1758950"/>
          <p14:tracePt t="39091" x="5527675" y="1751013"/>
          <p14:tracePt t="39104" x="5518150" y="1741488"/>
          <p14:tracePt t="39120" x="5518150" y="1724025"/>
          <p14:tracePt t="39137" x="5518150" y="1704975"/>
          <p14:tracePt t="39154" x="5572125" y="1633538"/>
          <p14:tracePt t="39170" x="5626100" y="1581150"/>
          <p14:tracePt t="39187" x="5670550" y="1536700"/>
          <p14:tracePt t="39203" x="5724525" y="1490663"/>
          <p14:tracePt t="39220" x="5776913" y="1446213"/>
          <p14:tracePt t="39236" x="5786438" y="1446213"/>
          <p14:tracePt t="39253" x="5795963" y="1438275"/>
          <p14:tracePt t="39270" x="5803900" y="1428750"/>
          <p14:tracePt t="39307" x="5813425" y="1428750"/>
          <p14:tracePt t="39447" x="5813425" y="1419225"/>
          <p14:tracePt t="39459" x="5822950" y="1419225"/>
          <p14:tracePt t="41251" x="5830888" y="1419225"/>
          <p14:tracePt t="41264" x="5840413" y="1419225"/>
          <p14:tracePt t="41277" x="5875338" y="1419225"/>
          <p14:tracePt t="41289" x="5983288" y="1419225"/>
          <p14:tracePt t="41302" x="6153150" y="1438275"/>
          <p14:tracePt t="41316" x="6465888" y="1465263"/>
          <p14:tracePt t="41332" x="6670675" y="1473200"/>
          <p14:tracePt t="41349" x="6769100" y="1490663"/>
          <p14:tracePt t="41366" x="6875463" y="1490663"/>
          <p14:tracePt t="41382" x="6911975" y="1490663"/>
          <p14:tracePt t="41399" x="6938963" y="1490663"/>
          <p14:tracePt t="41416" x="6965950" y="1490663"/>
          <p14:tracePt t="41645" x="6983413" y="1482725"/>
          <p14:tracePt t="41658" x="6991350" y="1482725"/>
          <p14:tracePt t="41671" x="7000875" y="1473200"/>
          <p14:tracePt t="41684" x="7010400" y="1465263"/>
          <p14:tracePt t="41698" x="7018338" y="1455738"/>
          <p14:tracePt t="41715" x="7027863" y="1446213"/>
          <p14:tracePt t="41732" x="7037388" y="1446213"/>
          <p14:tracePt t="41748" x="7037388" y="1438275"/>
          <p14:tracePt t="41785" x="7045325" y="1438275"/>
          <p14:tracePt t="41798" x="7045325" y="1428750"/>
          <p14:tracePt t="41811" x="7045325" y="1419225"/>
          <p14:tracePt t="41849" x="7054850" y="1411288"/>
          <p14:tracePt t="41874" x="7054850" y="1393825"/>
          <p14:tracePt t="41887" x="7072313" y="1384300"/>
          <p14:tracePt t="41899" x="7081838" y="1374775"/>
          <p14:tracePt t="41912" x="7081838" y="1357313"/>
          <p14:tracePt t="41925" x="7099300" y="1347788"/>
          <p14:tracePt t="41938" x="7099300" y="1339850"/>
          <p14:tracePt t="41950" x="7116763" y="1330325"/>
          <p14:tracePt t="41965" x="7116763" y="1322388"/>
          <p14:tracePt t="41981" x="7126288" y="1312863"/>
          <p14:tracePt t="41998" x="7134225" y="1312863"/>
          <p14:tracePt t="42014" x="7143750" y="1303338"/>
          <p14:tracePt t="42032" x="7143750" y="1295400"/>
          <p14:tracePt t="42048" x="7153275" y="1295400"/>
          <p14:tracePt t="42891" x="7153275" y="1303338"/>
          <p14:tracePt t="42904" x="7153275" y="1312863"/>
          <p14:tracePt t="42916" x="7153275" y="1330325"/>
          <p14:tracePt t="42929" x="7170738" y="1357313"/>
          <p14:tracePt t="42946" x="7188200" y="1393825"/>
          <p14:tracePt t="42963" x="7188200" y="1411288"/>
          <p14:tracePt t="42980" x="7205663" y="1455738"/>
          <p14:tracePt t="42996" x="7215188" y="1482725"/>
          <p14:tracePt t="43031" x="7215188" y="1490663"/>
          <p14:tracePt t="43056" x="7224713" y="1490663"/>
          <p14:tracePt t="44797" x="7232650" y="1490663"/>
          <p14:tracePt t="44810" x="7251700" y="1490663"/>
          <p14:tracePt t="44823" x="7331075" y="1490663"/>
          <p14:tracePt t="44835" x="7527925" y="1490663"/>
          <p14:tracePt t="44848" x="7831138" y="1490663"/>
          <p14:tracePt t="44861" x="8126413" y="1490663"/>
          <p14:tracePt t="44876" x="8259763" y="1490663"/>
          <p14:tracePt t="44893" x="8323263" y="1490663"/>
          <p14:tracePt t="44909" x="8358188" y="1490663"/>
          <p14:tracePt t="44926" x="8385175" y="1490663"/>
          <p14:tracePt t="44942" x="8394700" y="1490663"/>
          <p14:tracePt t="47111" x="8331200" y="1490663"/>
          <p14:tracePt t="47124" x="8180388" y="1500188"/>
          <p14:tracePt t="47136" x="7751763" y="1554163"/>
          <p14:tracePt t="47149" x="7188200" y="1643063"/>
          <p14:tracePt t="47161" x="6680200" y="1741488"/>
          <p14:tracePt t="47174" x="6438900" y="1776413"/>
          <p14:tracePt t="47188" x="6269038" y="1803400"/>
          <p14:tracePt t="47205" x="6126163" y="1839913"/>
          <p14:tracePt t="47221" x="6037263" y="1847850"/>
          <p14:tracePt t="47238" x="5938838" y="1866900"/>
          <p14:tracePt t="47255" x="5911850" y="1866900"/>
          <p14:tracePt t="47271" x="5894388" y="1866900"/>
          <p14:tracePt t="47479" x="5884863" y="1866900"/>
          <p14:tracePt t="47492" x="5875338" y="1866900"/>
          <p14:tracePt t="47505" x="5867400" y="1866900"/>
          <p14:tracePt t="47517" x="5848350" y="1866900"/>
          <p14:tracePt t="47530" x="5830888" y="1866900"/>
          <p14:tracePt t="47543" x="5813425" y="1857375"/>
          <p14:tracePt t="47556" x="5786438" y="1847850"/>
          <p14:tracePt t="47570" x="5768975" y="1839913"/>
          <p14:tracePt t="47587" x="5768975" y="1830388"/>
          <p14:tracePt t="47604" x="5751513" y="1822450"/>
          <p14:tracePt t="47620" x="5741988" y="1812925"/>
          <p14:tracePt t="47637" x="5741988" y="1803400"/>
          <p14:tracePt t="47657" x="5741988" y="1795463"/>
          <p14:tracePt t="47683" x="5741988" y="1785938"/>
          <p14:tracePt t="47874" x="5751513" y="1785938"/>
          <p14:tracePt t="47886" x="5776913" y="1785938"/>
          <p14:tracePt t="47899" x="5830888" y="1785938"/>
          <p14:tracePt t="47912" x="5919788" y="1812925"/>
          <p14:tracePt t="47924" x="6010275" y="1830388"/>
          <p14:tracePt t="47937" x="6072188" y="1839913"/>
          <p14:tracePt t="47953" x="6116638" y="1847850"/>
          <p14:tracePt t="47970" x="6134100" y="1847850"/>
          <p14:tracePt t="47986" x="6153150" y="1857375"/>
          <p14:tracePt t="48003" x="6161088" y="1857375"/>
          <p14:tracePt t="48509" x="6170613" y="1857375"/>
          <p14:tracePt t="48522" x="6180138" y="1857375"/>
          <p14:tracePt t="48534" x="6224588" y="1857375"/>
          <p14:tracePt t="48547" x="6313488" y="1857375"/>
          <p14:tracePt t="48560" x="6429375" y="1857375"/>
          <p14:tracePt t="48572" x="6554788" y="1857375"/>
          <p14:tracePt t="48586" x="6661150" y="1857375"/>
          <p14:tracePt t="48602" x="6732588" y="1857375"/>
          <p14:tracePt t="48618" x="6786563" y="1857375"/>
          <p14:tracePt t="48635" x="6867525" y="1857375"/>
          <p14:tracePt t="48652" x="6894513" y="1857375"/>
          <p14:tracePt t="48668" x="6902450" y="1857375"/>
          <p14:tracePt t="49005" x="6919913" y="1857375"/>
          <p14:tracePt t="49017" x="6946900" y="1839913"/>
          <p14:tracePt t="49030" x="6991350" y="1812925"/>
          <p14:tracePt t="49043" x="7081838" y="1776413"/>
          <p14:tracePt t="49055" x="7180263" y="1741488"/>
          <p14:tracePt t="49068" x="7259638" y="1714500"/>
          <p14:tracePt t="49084" x="7304088" y="1697038"/>
          <p14:tracePt t="49101" x="7313613" y="1697038"/>
          <p14:tracePt t="49118" x="7323138" y="1687513"/>
          <p14:tracePt t="49134" x="7331075" y="1687513"/>
          <p14:tracePt t="49195" x="7340600" y="1687513"/>
          <p14:tracePt t="49208" x="7348538" y="1687513"/>
          <p14:tracePt t="49220" x="7367588" y="1687513"/>
          <p14:tracePt t="52361" x="7375525" y="1687513"/>
          <p14:tracePt t="52374" x="7385050" y="1687513"/>
          <p14:tracePt t="52386" x="7394575" y="1687513"/>
          <p14:tracePt t="52399" x="7402513" y="1687513"/>
          <p14:tracePt t="52412" x="7412038" y="1687513"/>
          <p14:tracePt t="52428" x="7419975" y="1687513"/>
          <p14:tracePt t="52444" x="7446963" y="1687513"/>
          <p14:tracePt t="52461" x="7473950" y="1687513"/>
          <p14:tracePt t="52478" x="7527925" y="1697038"/>
          <p14:tracePt t="52494" x="7545388" y="1704975"/>
          <p14:tracePt t="52511" x="7562850" y="1724025"/>
          <p14:tracePt t="52528" x="7572375" y="1731963"/>
          <p14:tracePt t="52544" x="7572375" y="1751013"/>
          <p14:tracePt t="52561" x="7572375" y="1776413"/>
          <p14:tracePt t="52578" x="7537450" y="1847850"/>
          <p14:tracePt t="52594" x="7510463" y="1874838"/>
          <p14:tracePt t="52611" x="7500938" y="1901825"/>
          <p14:tracePt t="52628" x="7483475" y="1919288"/>
          <p14:tracePt t="52678" x="7473950" y="1919288"/>
          <p14:tracePt t="52831" x="7473950" y="1928813"/>
          <p14:tracePt t="53123" x="7491413" y="1928813"/>
          <p14:tracePt t="53136" x="7518400" y="1928813"/>
          <p14:tracePt t="53149" x="7562850" y="1928813"/>
          <p14:tracePt t="53162" x="7634288" y="1938338"/>
          <p14:tracePt t="53176" x="7715250" y="1946275"/>
          <p14:tracePt t="53193" x="7786688" y="1946275"/>
          <p14:tracePt t="53210" x="7867650" y="1946275"/>
          <p14:tracePt t="53226" x="8027988" y="1946275"/>
          <p14:tracePt t="53243" x="8089900" y="1946275"/>
          <p14:tracePt t="53260" x="8126413" y="1946275"/>
          <p14:tracePt t="53276" x="8215313" y="1928813"/>
          <p14:tracePt t="53293" x="8224838" y="1919288"/>
          <p14:tracePt t="53310" x="8232775" y="1911350"/>
          <p14:tracePt t="53327" x="8242300" y="1911350"/>
          <p14:tracePt t="53556" x="8251825" y="1911350"/>
          <p14:tracePt t="53568" x="8259763" y="1911350"/>
          <p14:tracePt t="53581" x="8296275" y="1911350"/>
          <p14:tracePt t="53594" x="8367713" y="1911350"/>
          <p14:tracePt t="53609" x="8491538" y="1911350"/>
          <p14:tracePt t="53626" x="8616950" y="1911350"/>
          <p14:tracePt t="53642" x="8732838" y="1911350"/>
          <p14:tracePt t="53659" x="8786813" y="1911350"/>
          <p14:tracePt t="53675" x="8796338" y="1911350"/>
          <p14:tracePt t="53708" x="8796338" y="1901825"/>
          <p14:tracePt t="53720" x="8804275" y="1901825"/>
          <p14:tracePt t="54026" x="8813800" y="1901825"/>
          <p14:tracePt t="54039" x="8823325" y="1901825"/>
          <p14:tracePt t="54051" x="8848725" y="1919288"/>
          <p14:tracePt t="54063" x="8885238" y="1946275"/>
          <p14:tracePt t="54077" x="8920163" y="1982788"/>
          <p14:tracePt t="54292" x="8929688" y="1982788"/>
          <p14:tracePt t="54305" x="8966200" y="1982788"/>
          <p14:tracePt t="54318" x="9028113" y="2000250"/>
          <p14:tracePt t="54330" x="9153525" y="2036763"/>
          <p14:tracePt t="54343" x="9304338" y="2071688"/>
          <p14:tracePt t="54358" x="9456738" y="2116138"/>
          <p14:tracePt t="54374" x="9572625" y="2152650"/>
          <p14:tracePt t="54391" x="9634538" y="2187575"/>
          <p14:tracePt t="54407" x="9715500" y="2205038"/>
          <p14:tracePt t="54424" x="9732963" y="2214563"/>
          <p14:tracePt t="54441" x="9742488" y="2224088"/>
          <p14:tracePt t="54458" x="9752013" y="2224088"/>
          <p14:tracePt t="54521" x="9759950" y="2224088"/>
          <p14:tracePt t="54534" x="9777413" y="2224088"/>
          <p14:tracePt t="54547" x="9813925" y="2224088"/>
          <p14:tracePt t="54559" x="9885363" y="2224088"/>
          <p14:tracePt t="54574" x="9991725" y="2179638"/>
          <p14:tracePt t="54591" x="10055225" y="2125663"/>
          <p14:tracePt t="54607" x="10099675" y="2062163"/>
          <p14:tracePt t="54624" x="10171113" y="1946275"/>
          <p14:tracePt t="54640" x="10171113" y="1911350"/>
          <p14:tracePt t="54657" x="10171113" y="1857375"/>
          <p14:tracePt t="54674" x="10045700" y="1812925"/>
          <p14:tracePt t="54690" x="9939338" y="1795463"/>
          <p14:tracePt t="54707" x="9823450" y="1785938"/>
          <p14:tracePt t="54724" x="9644063" y="1785938"/>
          <p14:tracePt t="54740" x="9555163" y="1795463"/>
          <p14:tracePt t="54757" x="9474200" y="1830388"/>
          <p14:tracePt t="54773" x="9429750" y="1866900"/>
          <p14:tracePt t="54790" x="9367838" y="1955800"/>
          <p14:tracePt t="54807" x="9348788" y="2000250"/>
          <p14:tracePt t="54823" x="9340850" y="2044700"/>
          <p14:tracePt t="54840" x="9340850" y="2152650"/>
          <p14:tracePt t="54857" x="9348788" y="2187575"/>
          <p14:tracePt t="54873" x="9394825" y="2232025"/>
          <p14:tracePt t="54890" x="9474200" y="2286000"/>
          <p14:tracePt t="54906" x="9518650" y="2303463"/>
          <p14:tracePt t="54923" x="9537700" y="2312988"/>
          <p14:tracePt t="54940" x="9572625" y="2312988"/>
          <p14:tracePt t="54956" x="9590088" y="2312988"/>
          <p14:tracePt t="54973" x="9634538" y="2286000"/>
          <p14:tracePt t="54990" x="9705975" y="2214563"/>
          <p14:tracePt t="55006" x="9813925" y="1982788"/>
          <p14:tracePt t="55023" x="9813925" y="1911350"/>
          <p14:tracePt t="55040" x="9786938" y="1847850"/>
          <p14:tracePt t="55057" x="9555163" y="1751013"/>
          <p14:tracePt t="55073" x="9304338" y="1697038"/>
          <p14:tracePt t="55089" x="9028113" y="1679575"/>
          <p14:tracePt t="55106" x="8724900" y="1670050"/>
          <p14:tracePt t="55123" x="8661400" y="1670050"/>
          <p14:tracePt t="55140" x="8643938" y="1670050"/>
          <p14:tracePt t="55156" x="8616950" y="1704975"/>
          <p14:tracePt t="55173" x="8609013" y="1724025"/>
          <p14:tracePt t="55189" x="8609013" y="1768475"/>
          <p14:tracePt t="55207" x="8670925" y="1866900"/>
          <p14:tracePt t="55222" x="8751888" y="1919288"/>
          <p14:tracePt t="55239" x="8867775" y="1973263"/>
          <p14:tracePt t="55256" x="9001125" y="2036763"/>
          <p14:tracePt t="55272" x="9232900" y="2098675"/>
          <p14:tracePt t="55289" x="9304338" y="2133600"/>
          <p14:tracePt t="55306" x="9358313" y="2143125"/>
          <p14:tracePt t="55322" x="9385300" y="2143125"/>
          <p14:tracePt t="55339" x="9394825" y="2143125"/>
          <p14:tracePt t="55359" x="9402763" y="2143125"/>
          <p14:tracePt t="55372" x="9412288" y="2143125"/>
          <p14:tracePt t="55389" x="9420225" y="2143125"/>
          <p14:tracePt t="55406" x="9439275" y="2125663"/>
          <p14:tracePt t="55422" x="9447213" y="2036763"/>
          <p14:tracePt t="55439" x="9402763" y="1973263"/>
          <p14:tracePt t="55455" x="9331325" y="1911350"/>
          <p14:tracePt t="55472" x="9215438" y="1874838"/>
          <p14:tracePt t="55489" x="9028113" y="1830388"/>
          <p14:tracePt t="55505" x="9001125" y="1830388"/>
          <p14:tracePt t="55522" x="8966200" y="1830388"/>
          <p14:tracePt t="55538" x="8920163" y="1866900"/>
          <p14:tracePt t="55555" x="8894763" y="1911350"/>
          <p14:tracePt t="55572" x="8867775" y="1965325"/>
          <p14:tracePt t="55588" x="8848725" y="2098675"/>
          <p14:tracePt t="55605" x="8848725" y="2170113"/>
          <p14:tracePt t="55622" x="8848725" y="2268538"/>
          <p14:tracePt t="55639" x="8947150" y="2401888"/>
          <p14:tracePt t="55655" x="9001125" y="2455863"/>
          <p14:tracePt t="55672" x="9072563" y="2490788"/>
          <p14:tracePt t="55689" x="9153525" y="2536825"/>
          <p14:tracePt t="55705" x="9170988" y="2536825"/>
          <p14:tracePt t="55721" x="9180513" y="2536825"/>
          <p14:tracePt t="55738" x="9205913" y="2536825"/>
          <p14:tracePt t="55755" x="9331325" y="2438400"/>
          <p14:tracePt t="55771" x="9412288" y="2295525"/>
          <p14:tracePt t="55788" x="9456738" y="2197100"/>
          <p14:tracePt t="55805" x="9483725" y="2108200"/>
          <p14:tracePt t="55821" x="9483725" y="2081213"/>
          <p14:tracePt t="55838" x="9474200" y="2054225"/>
          <p14:tracePt t="55855" x="9412288" y="1990725"/>
          <p14:tracePt t="55872" x="9348788" y="1955800"/>
          <p14:tracePt t="55888" x="9259888" y="1938338"/>
          <p14:tracePt t="55905" x="9099550" y="1911350"/>
          <p14:tracePt t="55921" x="9045575" y="1911350"/>
          <p14:tracePt t="55938" x="9010650" y="1911350"/>
          <p14:tracePt t="55954" x="8974138" y="1911350"/>
          <p14:tracePt t="55971" x="8902700" y="1955800"/>
          <p14:tracePt t="55988" x="8875713" y="2000250"/>
          <p14:tracePt t="56004" x="8858250" y="2054225"/>
          <p14:tracePt t="56021" x="8840788" y="2179638"/>
          <p14:tracePt t="56038" x="8840788" y="2241550"/>
          <p14:tracePt t="56054" x="8894763" y="2295525"/>
          <p14:tracePt t="56071" x="8991600" y="2366963"/>
          <p14:tracePt t="56088" x="9018588" y="2384425"/>
          <p14:tracePt t="56104" x="9072563" y="2401888"/>
          <p14:tracePt t="56121" x="9170988" y="2401888"/>
          <p14:tracePt t="56138" x="9242425" y="2401888"/>
          <p14:tracePt t="56154" x="9313863" y="2357438"/>
          <p14:tracePt t="56171" x="9456738" y="2170113"/>
          <p14:tracePt t="56187" x="9491663" y="2098675"/>
          <p14:tracePt t="56204" x="9510713" y="2027238"/>
          <p14:tracePt t="56221" x="9518650" y="1990725"/>
          <p14:tracePt t="56237" x="9510713" y="1919288"/>
          <p14:tracePt t="56254" x="9447213" y="1884363"/>
          <p14:tracePt t="56271" x="9348788" y="1857375"/>
          <p14:tracePt t="56287" x="9018588" y="1822450"/>
          <p14:tracePt t="56304" x="8894763" y="1822450"/>
          <p14:tracePt t="56320" x="8796338" y="1839913"/>
          <p14:tracePt t="56338" x="8670925" y="1911350"/>
          <p14:tracePt t="56354" x="8643938" y="1946275"/>
          <p14:tracePt t="56370" x="8634413" y="1990725"/>
          <p14:tracePt t="56387" x="8626475" y="2054225"/>
          <p14:tracePt t="56404" x="8626475" y="2098675"/>
          <p14:tracePt t="56421" x="8634413" y="2133600"/>
          <p14:tracePt t="56437" x="8724900" y="2197100"/>
          <p14:tracePt t="56453" x="8777288" y="2214563"/>
          <p14:tracePt t="56470" x="8831263" y="2224088"/>
          <p14:tracePt t="56487" x="8894763" y="2224088"/>
          <p14:tracePt t="56503" x="9028113" y="2205038"/>
          <p14:tracePt t="56520" x="9099550" y="2170113"/>
          <p14:tracePt t="56537" x="9134475" y="2133600"/>
          <p14:tracePt t="56553" x="9161463" y="2071688"/>
          <p14:tracePt t="56570" x="9161463" y="2062163"/>
          <p14:tracePt t="56587" x="9161463" y="2044700"/>
          <p14:tracePt t="56603" x="9144000" y="2027238"/>
          <p14:tracePt t="56620" x="9126538" y="2017713"/>
          <p14:tracePt t="56637" x="9109075" y="2017713"/>
          <p14:tracePt t="56653" x="9055100" y="2009775"/>
          <p14:tracePt t="56670" x="9037638" y="2009775"/>
          <p14:tracePt t="56688" x="9028113" y="2009775"/>
          <p14:tracePt t="56703" x="9010650" y="2009775"/>
          <p14:tracePt t="56720" x="8974138" y="2036763"/>
          <p14:tracePt t="56737" x="8966200" y="2089150"/>
          <p14:tracePt t="56753" x="8947150" y="2160588"/>
          <p14:tracePt t="56769" x="8947150" y="2286000"/>
          <p14:tracePt t="56786" x="8947150" y="2322513"/>
          <p14:tracePt t="56803" x="8956675" y="2339975"/>
          <p14:tracePt t="56820" x="8983663" y="2347913"/>
          <p14:tracePt t="56836" x="8983663" y="2357438"/>
          <p14:tracePt t="56853" x="9001125" y="2357438"/>
          <p14:tracePt t="56870" x="9082088" y="2330450"/>
          <p14:tracePt t="56886" x="9161463" y="2259013"/>
          <p14:tracePt t="56903" x="9232900" y="2143125"/>
          <p14:tracePt t="56920" x="9323388" y="1982788"/>
          <p14:tracePt t="56936" x="9323388" y="1919288"/>
          <p14:tracePt t="56952" x="9323388" y="1893888"/>
          <p14:tracePt t="56972" x="9313863" y="1847850"/>
          <p14:tracePt t="56985" x="9286875" y="1830388"/>
          <p14:tracePt t="57002" x="9232900" y="1812925"/>
          <p14:tracePt t="57019" x="9180513" y="1803400"/>
          <p14:tracePt t="57036" x="9063038" y="1803400"/>
          <p14:tracePt t="57052" x="9001125" y="1830388"/>
          <p14:tracePt t="57069" x="8966200" y="1866900"/>
          <p14:tracePt t="57086" x="8894763" y="1973263"/>
          <p14:tracePt t="57102" x="8875713" y="2044700"/>
          <p14:tracePt t="57119" x="8867775" y="2116138"/>
          <p14:tracePt t="57136" x="8867775" y="2241550"/>
          <p14:tracePt t="57152" x="8885238" y="2286000"/>
          <p14:tracePt t="57170" x="8912225" y="2322513"/>
          <p14:tracePt t="57185" x="8956675" y="2347913"/>
          <p14:tracePt t="57202" x="9018588" y="2393950"/>
          <p14:tracePt t="57219" x="9037638" y="2393950"/>
          <p14:tracePt t="57235" x="9045575" y="2393950"/>
          <p14:tracePt t="57252" x="9072563" y="2393950"/>
          <p14:tracePt t="57268" x="9109075" y="2393950"/>
          <p14:tracePt t="57285" x="9153525" y="2366963"/>
          <p14:tracePt t="57302" x="9224963" y="2286000"/>
          <p14:tracePt t="57318" x="9242425" y="2259013"/>
          <p14:tracePt t="57335" x="9242425" y="2241550"/>
          <p14:tracePt t="57352" x="9251950" y="2214563"/>
          <p14:tracePt t="57369" x="9251950" y="2197100"/>
          <p14:tracePt t="57385" x="9251950" y="2179638"/>
          <p14:tracePt t="57402" x="9251950" y="2170113"/>
          <p14:tracePt t="57419" x="9251950" y="2160588"/>
          <p14:tracePt t="57453" x="9251950" y="2152650"/>
          <p14:tracePt t="57542" x="9242425" y="2152650"/>
          <p14:tracePt t="57555" x="9224963" y="2143125"/>
          <p14:tracePt t="57568" x="9197975" y="2143125"/>
          <p14:tracePt t="57580" x="9126538" y="2143125"/>
          <p14:tracePt t="57593" x="8956675" y="2133600"/>
          <p14:tracePt t="57606" x="8609013" y="2133600"/>
          <p14:tracePt t="57619" x="8188325" y="2133600"/>
          <p14:tracePt t="57634" x="7840663" y="2133600"/>
          <p14:tracePt t="57651" x="7634288" y="2133600"/>
          <p14:tracePt t="57668" x="7500938" y="2125663"/>
          <p14:tracePt t="57684" x="7412038" y="2116138"/>
          <p14:tracePt t="57707" x="7394575" y="2108200"/>
          <p14:tracePt t="57720" x="7394575" y="2098675"/>
          <p14:tracePt t="57734" x="7385050" y="2098675"/>
          <p14:tracePt t="57751" x="7385050" y="2089150"/>
          <p14:tracePt t="57768" x="7375525" y="2089150"/>
          <p14:tracePt t="57784" x="7375525" y="2071688"/>
          <p14:tracePt t="57801" x="7375525" y="2062163"/>
          <p14:tracePt t="57818" x="7375525" y="2054225"/>
          <p14:tracePt t="57834" x="7375525" y="2027238"/>
          <p14:tracePt t="57851" x="7375525" y="2009775"/>
          <p14:tracePt t="57867" x="7375525" y="2000250"/>
          <p14:tracePt t="57884" x="7375525" y="1990725"/>
          <p14:tracePt t="57901" x="7375525" y="1965325"/>
          <p14:tracePt t="57917" x="7375525" y="1955800"/>
          <p14:tracePt t="57934" x="7375525" y="1946275"/>
          <p14:tracePt t="57950" x="7375525" y="1938338"/>
          <p14:tracePt t="58292" x="7375525" y="1928813"/>
          <p14:tracePt t="58304" x="7375525" y="1893888"/>
          <p14:tracePt t="58317" x="7367588" y="1857375"/>
          <p14:tracePt t="58330" x="7348538" y="1795463"/>
          <p14:tracePt t="58343" x="7323138" y="1714500"/>
          <p14:tracePt t="58356" x="7286625" y="1625600"/>
          <p14:tracePt t="58368" x="7251700" y="1554163"/>
          <p14:tracePt t="58383" x="7232650" y="1509713"/>
          <p14:tracePt t="58400" x="7224713" y="1482725"/>
          <p14:tracePt t="58416" x="7215188" y="1465263"/>
          <p14:tracePt t="58433" x="7197725" y="1428750"/>
          <p14:tracePt t="58450" x="7188200" y="1419225"/>
          <p14:tracePt t="58466" x="7188200" y="1411288"/>
          <p14:tracePt t="58483" x="7180263" y="1401763"/>
          <p14:tracePt t="58499" x="7170738" y="1393825"/>
          <p14:tracePt t="58546" x="7170738" y="1384300"/>
          <p14:tracePt t="58788" x="7170738" y="1411288"/>
          <p14:tracePt t="58800" x="7170738" y="1490663"/>
          <p14:tracePt t="58813" x="7170738" y="1660525"/>
          <p14:tracePt t="58826" x="7205663" y="1973263"/>
          <p14:tracePt t="58838" x="7215188" y="2224088"/>
          <p14:tracePt t="58851" x="7215188" y="2374900"/>
          <p14:tracePt t="58865" x="7215188" y="2500313"/>
          <p14:tracePt t="58882" x="7197725" y="2608263"/>
          <p14:tracePt t="58899" x="7180263" y="2687638"/>
          <p14:tracePt t="58915" x="7143750" y="2759075"/>
          <p14:tracePt t="58932" x="7134225" y="2768600"/>
          <p14:tracePt t="58952" x="7134225" y="2776538"/>
          <p14:tracePt t="58978" x="7126288" y="2776538"/>
          <p14:tracePt t="59118" x="7116763" y="2776538"/>
          <p14:tracePt t="59143" x="7108825" y="2776538"/>
          <p14:tracePt t="59181" x="7099300" y="2776538"/>
          <p14:tracePt t="59194" x="7089775" y="2776538"/>
          <p14:tracePt t="59206" x="7081838" y="2776538"/>
          <p14:tracePt t="59219" x="7072313" y="2768600"/>
          <p14:tracePt t="59233" x="7062788" y="2768600"/>
          <p14:tracePt t="59248" x="7045325" y="2759075"/>
          <p14:tracePt t="59265" x="7037388" y="2741613"/>
          <p14:tracePt t="59281" x="7010400" y="2724150"/>
          <p14:tracePt t="59298" x="6983413" y="2687638"/>
          <p14:tracePt t="59315" x="6973888" y="2679700"/>
          <p14:tracePt t="59331" x="6956425" y="2660650"/>
          <p14:tracePt t="59348" x="6929438" y="2633663"/>
          <p14:tracePt t="59365" x="6894513" y="2616200"/>
          <p14:tracePt t="59381" x="6840538" y="2598738"/>
          <p14:tracePt t="59398" x="6562725" y="2554288"/>
          <p14:tracePt t="59414" x="6259513" y="2536825"/>
          <p14:tracePt t="59431" x="5938838" y="2536825"/>
          <p14:tracePt t="59448" x="5562600" y="2536825"/>
          <p14:tracePt t="59464" x="5483225" y="2544763"/>
          <p14:tracePt t="59481" x="5438775" y="2562225"/>
          <p14:tracePt t="59498" x="5429250" y="2562225"/>
          <p14:tracePt t="59514" x="5411788" y="2571750"/>
          <p14:tracePt t="59664" x="5456238" y="2571750"/>
          <p14:tracePt t="59676" x="5643563" y="2571750"/>
          <p14:tracePt t="59690" x="6134100" y="2571750"/>
          <p14:tracePt t="59702" x="6804025" y="2589213"/>
          <p14:tracePt t="59715" x="7491413" y="2589213"/>
          <p14:tracePt t="59730" x="7823200" y="2589213"/>
          <p14:tracePt t="59747" x="8242300" y="2589213"/>
          <p14:tracePt t="59764" x="8491538" y="2589213"/>
          <p14:tracePt t="59780" x="8867775" y="2589213"/>
          <p14:tracePt t="59797" x="8974138" y="2589213"/>
          <p14:tracePt t="59814" x="9055100" y="2589213"/>
          <p14:tracePt t="59830" x="9153525" y="2589213"/>
          <p14:tracePt t="59847" x="9170988" y="2589213"/>
          <p14:tracePt t="59864" x="9180513" y="2589213"/>
          <p14:tracePt t="59880" x="9188450" y="2589213"/>
          <p14:tracePt t="60109" x="9180513" y="2589213"/>
          <p14:tracePt t="60121" x="9153525" y="2589213"/>
          <p14:tracePt t="60134" x="9082088" y="2589213"/>
          <p14:tracePt t="60147" x="8875713" y="2598738"/>
          <p14:tracePt t="60163" x="8439150" y="2652713"/>
          <p14:tracePt t="60180" x="7912100" y="2705100"/>
          <p14:tracePt t="60196" x="7500938" y="2759075"/>
          <p14:tracePt t="60199" x="7269163" y="2786063"/>
          <p14:tracePt t="60213" x="7161213" y="2795588"/>
          <p14:tracePt t="60230" x="7072313" y="2803525"/>
          <p14:tracePt t="60246" x="7037388" y="2813050"/>
          <p14:tracePt t="60263" x="7010400" y="2813050"/>
          <p14:tracePt t="60279" x="7000875" y="2813050"/>
          <p14:tracePt t="60515" x="7000875" y="2776538"/>
          <p14:tracePt t="60528" x="7000875" y="2687638"/>
          <p14:tracePt t="60540" x="7000875" y="2544763"/>
          <p14:tracePt t="60553" x="7000875" y="2295525"/>
          <p14:tracePt t="60566" x="7000875" y="2017713"/>
          <p14:tracePt t="60580" x="7000875" y="1884363"/>
          <p14:tracePt t="60595" x="7000875" y="1812925"/>
          <p14:tracePt t="60612" x="7000875" y="1776413"/>
          <p14:tracePt t="60629" x="7000875" y="1758950"/>
          <p14:tracePt t="60845" x="7018338" y="1758950"/>
          <p14:tracePt t="60858" x="7045325" y="1758950"/>
          <p14:tracePt t="60871" x="7081838" y="1768475"/>
          <p14:tracePt t="60883" x="7170738" y="1795463"/>
          <p14:tracePt t="60896" x="7259638" y="1812925"/>
          <p14:tracePt t="60911" x="7340600" y="1847850"/>
          <p14:tracePt t="60928" x="7367588" y="1857375"/>
          <p14:tracePt t="60945" x="7385050" y="1866900"/>
          <p14:tracePt t="60961" x="7394575" y="1874838"/>
          <p14:tracePt t="60985" x="7402513" y="1874838"/>
          <p14:tracePt t="61048" x="7402513" y="1884363"/>
          <p14:tracePt t="61074" x="7402513" y="1893888"/>
          <p14:tracePt t="61087" x="7375525" y="1938338"/>
          <p14:tracePt t="61099" x="7313613" y="2036763"/>
          <p14:tracePt t="61112" x="7188200" y="2232025"/>
          <p14:tracePt t="61128" x="7054850" y="2446338"/>
          <p14:tracePt t="61144" x="6983413" y="2616200"/>
          <p14:tracePt t="61161" x="6946900" y="2714625"/>
          <p14:tracePt t="61178" x="6929438" y="2795588"/>
          <p14:tracePt t="61194" x="6919913" y="2803525"/>
          <p14:tracePt t="61211" x="6919913" y="2813050"/>
          <p14:tracePt t="61557" x="6919913" y="2822575"/>
          <p14:tracePt t="61569" x="6919913" y="2830513"/>
          <p14:tracePt t="61582" x="6929438" y="2874963"/>
          <p14:tracePt t="61595" x="6946900" y="2938463"/>
          <p14:tracePt t="61610" x="6991350" y="3027363"/>
          <p14:tracePt t="61627" x="7045325" y="3152775"/>
          <p14:tracePt t="61643" x="7081838" y="3241675"/>
          <p14:tracePt t="61660" x="7116763" y="3357563"/>
          <p14:tracePt t="61677" x="7134225" y="3394075"/>
          <p14:tracePt t="61693" x="7134225" y="3411538"/>
          <p14:tracePt t="61710" x="7143750" y="3429000"/>
          <p14:tracePt t="61938" x="7180263" y="3429000"/>
          <p14:tracePt t="61950" x="7286625" y="3419475"/>
          <p14:tracePt t="61963" x="7572375" y="3375025"/>
          <p14:tracePt t="61976" x="8054975" y="3322638"/>
          <p14:tracePt t="61993" x="8483600" y="3268663"/>
          <p14:tracePt t="62010" x="8769350" y="3224213"/>
          <p14:tracePt t="62026" x="8929688" y="3224213"/>
          <p14:tracePt t="62043" x="8956675" y="3224213"/>
          <p14:tracePt t="62060" x="8974138" y="3224213"/>
          <p14:tracePt t="62076" x="8991600" y="3224213"/>
          <p14:tracePt t="62093" x="9018588" y="3224213"/>
          <p14:tracePt t="62109" x="9045575" y="3224213"/>
          <p14:tracePt t="62126" x="9055100" y="3224213"/>
          <p14:tracePt t="62143" x="9090025" y="3224213"/>
          <p14:tracePt t="62159" x="9109075" y="3224213"/>
          <p14:tracePt t="62176" x="9117013" y="3224213"/>
          <p14:tracePt t="62192" x="9134475" y="3224213"/>
          <p14:tracePt t="62209" x="9144000" y="3224213"/>
          <p14:tracePt t="62229" x="9153525" y="3224213"/>
          <p14:tracePt t="62243" x="9161463" y="3224213"/>
          <p14:tracePt t="62259" x="9170988" y="3214688"/>
          <p14:tracePt t="62275" x="9205913" y="3197225"/>
          <p14:tracePt t="62292" x="9331325" y="3125788"/>
          <p14:tracePt t="62309" x="9375775" y="3071813"/>
          <p14:tracePt t="62325" x="9420225" y="3009900"/>
          <p14:tracePt t="62343" x="9466263" y="2894013"/>
          <p14:tracePt t="62359" x="9466263" y="2847975"/>
          <p14:tracePt t="62375" x="9466263" y="2759075"/>
          <p14:tracePt t="62392" x="9385300" y="2652713"/>
          <p14:tracePt t="62409" x="9045575" y="2455863"/>
          <p14:tracePt t="62425" x="8831263" y="2374900"/>
          <p14:tracePt t="62442" x="8688388" y="2339975"/>
          <p14:tracePt t="62459" x="8420100" y="2330450"/>
          <p14:tracePt t="62475" x="8259763" y="2330450"/>
          <p14:tracePt t="62492" x="8054975" y="2330450"/>
          <p14:tracePt t="62509" x="7581900" y="2411413"/>
          <p14:tracePt t="62525" x="7296150" y="2517775"/>
          <p14:tracePt t="62542" x="7081838" y="2616200"/>
          <p14:tracePt t="62559" x="6991350" y="2687638"/>
          <p14:tracePt t="62575" x="6875463" y="2803525"/>
          <p14:tracePt t="62592" x="6831013" y="2847975"/>
          <p14:tracePt t="62609" x="6796088" y="2911475"/>
          <p14:tracePt t="62625" x="6769100" y="3027363"/>
          <p14:tracePt t="62642" x="6769100" y="3081338"/>
          <p14:tracePt t="62659" x="6777038" y="3133725"/>
          <p14:tracePt t="62675" x="6973888" y="3276600"/>
          <p14:tracePt t="62693" x="7286625" y="3429000"/>
          <p14:tracePt t="62709" x="7634288" y="3544888"/>
          <p14:tracePt t="62725" x="8197850" y="3679825"/>
          <p14:tracePt t="62741" x="8385175" y="3705225"/>
          <p14:tracePt t="62758" x="8483600" y="3741738"/>
          <p14:tracePt t="62775" x="8589963" y="3751263"/>
          <p14:tracePt t="62801" x="8599488" y="3751263"/>
          <p14:tracePt t="62978" x="8599488" y="3741738"/>
          <p14:tracePt t="62991" x="8599488" y="3732213"/>
          <p14:tracePt t="63004" x="8599488" y="3714750"/>
          <p14:tracePt t="63017" x="8599488" y="3705225"/>
          <p14:tracePt t="63029" x="8599488" y="3697288"/>
          <p14:tracePt t="63067" x="8599488" y="3687763"/>
          <p14:tracePt t="63080" x="8589963" y="3687763"/>
          <p14:tracePt t="63093" x="8589963" y="3670300"/>
          <p14:tracePt t="63107" x="8572500" y="3670300"/>
          <p14:tracePt t="63124" x="8562975" y="3643313"/>
          <p14:tracePt t="63141" x="8545513" y="3633788"/>
          <p14:tracePt t="63157" x="8528050" y="3598863"/>
          <p14:tracePt t="63373" x="8518525" y="3589338"/>
          <p14:tracePt t="63385" x="8501063" y="3571875"/>
          <p14:tracePt t="63398" x="8483600" y="3527425"/>
          <p14:tracePt t="63411" x="8429625" y="3429000"/>
          <p14:tracePt t="63424" x="8358188" y="3241675"/>
          <p14:tracePt t="63440" x="8251825" y="2938463"/>
          <p14:tracePt t="63457" x="8161338" y="2687638"/>
          <p14:tracePt t="63473" x="8089900" y="2455863"/>
          <p14:tracePt t="63490" x="8081963" y="2411413"/>
          <p14:tracePt t="63691" x="8062913" y="2393950"/>
          <p14:tracePt t="63703" x="8045450" y="2366963"/>
          <p14:tracePt t="63716" x="8001000" y="2322513"/>
          <p14:tracePt t="63728" x="7939088" y="2259013"/>
          <p14:tracePt t="63741" x="7840663" y="2170113"/>
          <p14:tracePt t="63756" x="7742238" y="2081213"/>
          <p14:tracePt t="63773" x="7680325" y="2017713"/>
          <p14:tracePt t="63790" x="7634288" y="1982788"/>
          <p14:tracePt t="63806" x="7581900" y="1946275"/>
          <p14:tracePt t="63823" x="7562850" y="1928813"/>
          <p14:tracePt t="63839" x="7545388" y="1911350"/>
          <p14:tracePt t="63856" x="7518400" y="1893888"/>
          <p14:tracePt t="63873" x="7510463" y="1884363"/>
          <p14:tracePt t="63889" x="7483475" y="1884363"/>
          <p14:tracePt t="63906" x="7473950" y="1866900"/>
          <p14:tracePt t="63922" x="7466013" y="1866900"/>
          <p14:tracePt t="63939" x="7456488" y="1857375"/>
          <p14:tracePt t="63957" x="7446963" y="1857375"/>
          <p14:tracePt t="64211" x="7510463" y="1857375"/>
          <p14:tracePt t="64224" x="7697788" y="1884363"/>
          <p14:tracePt t="64236" x="8062913" y="1946275"/>
          <p14:tracePt t="64249" x="8572500" y="2017713"/>
          <p14:tracePt t="64262" x="8912225" y="2071688"/>
          <p14:tracePt t="64274" x="9117013" y="2098675"/>
          <p14:tracePt t="64288" x="9215438" y="2108200"/>
          <p14:tracePt t="64305" x="9304338" y="2125663"/>
          <p14:tracePt t="64322" x="9367838" y="2133600"/>
          <p14:tracePt t="64338" x="9447213" y="2152650"/>
          <p14:tracePt t="64355" x="9466263" y="2152650"/>
          <p14:tracePt t="64371" x="9474200" y="2152650"/>
          <p14:tracePt t="64592" x="9483725" y="2160588"/>
          <p14:tracePt t="64605" x="9491663" y="2160588"/>
          <p14:tracePt t="64617" x="9501188" y="2160588"/>
          <p14:tracePt t="64643" x="9518650" y="2170113"/>
          <p14:tracePt t="64668" x="9518650" y="2179638"/>
          <p14:tracePt t="64706" x="9528175" y="2179638"/>
          <p14:tracePt t="64745" x="9537700" y="2179638"/>
          <p14:tracePt t="64757" x="9545638" y="2179638"/>
          <p14:tracePt t="64770" x="9555163" y="2179638"/>
          <p14:tracePt t="64782" x="9563100" y="2179638"/>
          <p14:tracePt t="64795" x="9582150" y="2179638"/>
          <p14:tracePt t="64808" x="9590088" y="2179638"/>
          <p14:tracePt t="64822" x="9599613" y="2179638"/>
          <p14:tracePt t="64871" x="9609138" y="2179638"/>
          <p14:tracePt t="64973" x="9617075" y="2179638"/>
          <p14:tracePt t="64998" x="9626600" y="2179638"/>
          <p14:tracePt t="65011" x="9644063" y="2160588"/>
          <p14:tracePt t="65024" x="9644063" y="2133600"/>
          <p14:tracePt t="65037" x="9661525" y="2098675"/>
          <p14:tracePt t="65054" x="9671050" y="2062163"/>
          <p14:tracePt t="65071" x="9680575" y="2036763"/>
          <p14:tracePt t="65087" x="9688513" y="1982788"/>
          <p14:tracePt t="65103" x="9688513" y="1965325"/>
          <p14:tracePt t="65120" x="9688513" y="1955800"/>
          <p14:tracePt t="65137" x="9688513" y="1938338"/>
          <p14:tracePt t="65153" x="9688513" y="1928813"/>
          <p14:tracePt t="65171" x="9680575" y="1928813"/>
          <p14:tracePt t="65187" x="9653588" y="1928813"/>
          <p14:tracePt t="65203" x="9563100" y="1938338"/>
          <p14:tracePt t="65220" x="9528175" y="1955800"/>
          <p14:tracePt t="65237" x="9491663" y="1990725"/>
          <p14:tracePt t="65253" x="9456738" y="2054225"/>
          <p14:tracePt t="65270" x="9447213" y="2098675"/>
          <p14:tracePt t="65286" x="9439275" y="2125663"/>
          <p14:tracePt t="65303" x="9466263" y="2179638"/>
          <p14:tracePt t="65320" x="9537700" y="2232025"/>
          <p14:tracePt t="65336" x="9626600" y="2276475"/>
          <p14:tracePt t="65353" x="9858375" y="2339975"/>
          <p14:tracePt t="65370" x="9983788" y="2347913"/>
          <p14:tracePt t="65386" x="10082213" y="2366963"/>
          <p14:tracePt t="65403" x="10171113" y="2366963"/>
          <p14:tracePt t="65420" x="10233025" y="2366963"/>
          <p14:tracePt t="65436" x="10242550" y="2366963"/>
          <p14:tracePt t="65453" x="10260013" y="2357438"/>
          <p14:tracePt t="65470" x="10260013" y="2322513"/>
          <p14:tracePt t="65486" x="10269538" y="2276475"/>
          <p14:tracePt t="65503" x="10269538" y="2241550"/>
          <p14:tracePt t="65520" x="10269538" y="2187575"/>
          <p14:tracePt t="65536" x="10252075" y="2152650"/>
          <p14:tracePt t="65553" x="10225088" y="2133600"/>
          <p14:tracePt t="65570" x="10161588" y="2071688"/>
          <p14:tracePt t="65586" x="10126663" y="2044700"/>
          <p14:tracePt t="65603" x="10109200" y="2027238"/>
          <p14:tracePt t="65619" x="10090150" y="2017713"/>
          <p14:tracePt t="65636" x="10055225" y="2000250"/>
          <p14:tracePt t="65652" x="10037763" y="1990725"/>
          <p14:tracePt t="65669" x="10010775" y="1982788"/>
          <p14:tracePt t="65686" x="9912350" y="1982788"/>
          <p14:tracePt t="65702" x="9848850" y="1982788"/>
          <p14:tracePt t="65719" x="9786938" y="1982788"/>
          <p14:tracePt t="65736" x="9725025" y="2017713"/>
          <p14:tracePt t="65752" x="9705975" y="2036763"/>
          <p14:tracePt t="65769" x="9698038" y="2062163"/>
          <p14:tracePt t="65786" x="9688513" y="2116138"/>
          <p14:tracePt t="65802" x="9688513" y="2143125"/>
          <p14:tracePt t="65819" x="9688513" y="2187575"/>
          <p14:tracePt t="65836" x="9705975" y="2232025"/>
          <p14:tracePt t="65852" x="9752013" y="2259013"/>
          <p14:tracePt t="65869" x="9796463" y="2286000"/>
          <p14:tracePt t="65885" x="9840913" y="2312988"/>
          <p14:tracePt t="65902" x="9875838" y="2322513"/>
          <p14:tracePt t="65919" x="9885363" y="2322513"/>
          <p14:tracePt t="65935" x="9894888" y="2322513"/>
          <p14:tracePt t="65952" x="9902825" y="2322513"/>
          <p14:tracePt t="65968" x="9912350" y="2322513"/>
          <p14:tracePt t="65985" x="9920288" y="2312988"/>
          <p14:tracePt t="66002" x="9974263" y="2241550"/>
          <p14:tracePt t="66018" x="10001250" y="2187575"/>
          <p14:tracePt t="66035" x="10018713" y="2143125"/>
          <p14:tracePt t="66052" x="10037763" y="2081213"/>
          <p14:tracePt t="66068" x="10045700" y="2054225"/>
          <p14:tracePt t="66085" x="10045700" y="2036763"/>
          <p14:tracePt t="66101" x="10045700" y="2027238"/>
          <p14:tracePt t="66118" x="10028238" y="2000250"/>
          <p14:tracePt t="66135" x="10010775" y="1990725"/>
          <p14:tracePt t="66152" x="10001250" y="1982788"/>
          <p14:tracePt t="66168" x="9956800" y="1965325"/>
          <p14:tracePt t="66185" x="9920288" y="1965325"/>
          <p14:tracePt t="66201" x="9867900" y="1965325"/>
          <p14:tracePt t="66218" x="9752013" y="1965325"/>
          <p14:tracePt t="66235" x="9698038" y="1965325"/>
          <p14:tracePt t="66251" x="9680575" y="1973263"/>
          <p14:tracePt t="66268" x="9653588" y="2009775"/>
          <p14:tracePt t="66285" x="9634538" y="2027238"/>
          <p14:tracePt t="66301" x="9626600" y="2062163"/>
          <p14:tracePt t="66318" x="9626600" y="2108200"/>
          <p14:tracePt t="66334" x="9626600" y="2152650"/>
          <p14:tracePt t="66351" x="9626600" y="2179638"/>
          <p14:tracePt t="66368" x="9661525" y="2214563"/>
          <p14:tracePt t="66384" x="9813925" y="2276475"/>
          <p14:tracePt t="66401" x="9902825" y="2312988"/>
          <p14:tracePt t="66418" x="9974263" y="2330450"/>
          <p14:tracePt t="66435" x="10045700" y="2347913"/>
          <p14:tracePt t="66451" x="10072688" y="2347913"/>
          <p14:tracePt t="66468" x="10099675" y="2347913"/>
          <p14:tracePt t="66484" x="10153650" y="2330450"/>
          <p14:tracePt t="66501" x="10188575" y="2286000"/>
          <p14:tracePt t="66517" x="10225088" y="2241550"/>
          <p14:tracePt t="66534" x="10269538" y="2116138"/>
          <p14:tracePt t="66551" x="10287000" y="2071688"/>
          <p14:tracePt t="66567" x="10287000" y="2044700"/>
          <p14:tracePt t="66584" x="10287000" y="2017713"/>
          <p14:tracePt t="66601" x="10287000" y="1982788"/>
          <p14:tracePt t="66617" x="10269538" y="1973263"/>
          <p14:tracePt t="66634" x="10233025" y="1965325"/>
          <p14:tracePt t="66651" x="10171113" y="1938338"/>
          <p14:tracePt t="66667" x="10161588" y="1938338"/>
          <p14:tracePt t="66684" x="10153650" y="1938338"/>
          <p14:tracePt t="66701" x="10144125" y="1938338"/>
          <p14:tracePt t="66878" x="10126663" y="1938338"/>
          <p14:tracePt t="66891" x="10109200" y="1938338"/>
          <p14:tracePt t="66903" x="10063163" y="1938338"/>
          <p14:tracePt t="66917" x="9974263" y="1928813"/>
          <p14:tracePt t="66933" x="9840913" y="1911350"/>
          <p14:tracePt t="66950" x="9688513" y="1893888"/>
          <p14:tracePt t="66967" x="9491663" y="1857375"/>
          <p14:tracePt t="66983" x="9447213" y="1847850"/>
          <p14:tracePt t="67000" x="9420225" y="1839913"/>
          <p14:tracePt t="67017" x="9412288" y="1839913"/>
          <p14:tracePt t="67017" x="9385300" y="1839913"/>
          <p14:tracePt t="67043" x="9375775" y="1839913"/>
          <p14:tracePt t="67068" x="9367838" y="1839913"/>
          <p14:tracePt t="67094" x="9358313" y="1839913"/>
          <p14:tracePt t="67106" x="9348788" y="1839913"/>
          <p14:tracePt t="67119" x="9323388" y="1839913"/>
          <p14:tracePt t="67133" x="9296400" y="1839913"/>
          <p14:tracePt t="67150" x="9269413" y="1866900"/>
          <p14:tracePt t="67166" x="9242425" y="1901825"/>
          <p14:tracePt t="67183" x="9215438" y="1938338"/>
          <p14:tracePt t="67199" x="9197975" y="1955800"/>
          <p14:tracePt t="67216" x="9197975" y="1982788"/>
          <p14:tracePt t="67233" x="9161463" y="2027238"/>
          <p14:tracePt t="67249" x="9144000" y="2081213"/>
          <p14:tracePt t="67266" x="9144000" y="2108200"/>
          <p14:tracePt t="67283" x="9144000" y="2152650"/>
          <p14:tracePt t="67299" x="9144000" y="2205038"/>
          <p14:tracePt t="67316" x="9161463" y="2224088"/>
          <p14:tracePt t="67333" x="9180513" y="2241550"/>
          <p14:tracePt t="67335" x="9205913" y="2259013"/>
          <p14:tracePt t="67349" x="9242425" y="2268538"/>
          <p14:tracePt t="67366" x="9269413" y="2268538"/>
          <p14:tracePt t="67382" x="9296400" y="2268538"/>
          <p14:tracePt t="67400" x="9331325" y="2268538"/>
          <p14:tracePt t="67416" x="9348788" y="2259013"/>
          <p14:tracePt t="67433" x="9402763" y="2197100"/>
          <p14:tracePt t="67449" x="9447213" y="2062163"/>
          <p14:tracePt t="67466" x="9466263" y="1990725"/>
          <p14:tracePt t="67482" x="9466263" y="1938338"/>
          <p14:tracePt t="67499" x="9466263" y="1884363"/>
          <p14:tracePt t="67515" x="9412288" y="1830388"/>
          <p14:tracePt t="67532" x="9358313" y="1812925"/>
          <p14:tracePt t="67549" x="9304338" y="1795463"/>
          <p14:tracePt t="67565" x="9197975" y="1776413"/>
          <p14:tracePt t="67582" x="9161463" y="1776413"/>
          <p14:tracePt t="67599" x="9099550" y="1776413"/>
          <p14:tracePt t="67615" x="8974138" y="1795463"/>
          <p14:tracePt t="67632" x="8929688" y="1812925"/>
          <p14:tracePt t="67649" x="8902700" y="1839913"/>
          <p14:tracePt t="67665" x="8848725" y="1919288"/>
          <p14:tracePt t="67682" x="8831263" y="1973263"/>
          <p14:tracePt t="67698" x="8823325" y="2000250"/>
          <p14:tracePt t="67716" x="8813800" y="2081213"/>
          <p14:tracePt t="67732" x="8813800" y="2108200"/>
          <p14:tracePt t="67748" x="8831263" y="2143125"/>
          <p14:tracePt t="67765" x="8875713" y="2179638"/>
          <p14:tracePt t="67782" x="9018588" y="2268538"/>
          <p14:tracePt t="67798" x="9109075" y="2295525"/>
          <p14:tracePt t="67815" x="9188450" y="2322513"/>
          <p14:tracePt t="67832" x="9323388" y="2357438"/>
          <p14:tracePt t="67848" x="9367838" y="2366963"/>
          <p14:tracePt t="67865" x="9385300" y="2366963"/>
          <p14:tracePt t="67882" x="9394825" y="2366963"/>
          <p14:tracePt t="67898" x="9402763" y="2366963"/>
          <p14:tracePt t="67931" x="9420225" y="2347913"/>
          <p14:tracePt t="67944" x="9439275" y="2286000"/>
          <p14:tracePt t="67957" x="9474200" y="2179638"/>
          <p14:tracePt t="67969" x="9510713" y="2054225"/>
          <p14:tracePt t="67983" x="9528175" y="1938338"/>
          <p14:tracePt t="67998" x="9537700" y="1866900"/>
          <p14:tracePt t="68014" x="9537700" y="1839913"/>
          <p14:tracePt t="68031" x="9537700" y="1822450"/>
          <p14:tracePt t="68048" x="9537700" y="1803400"/>
          <p14:tracePt t="68064" x="9518650" y="1795463"/>
          <p14:tracePt t="68081" x="9501188" y="1785938"/>
          <p14:tracePt t="68098" x="9429750" y="1785938"/>
          <p14:tracePt t="68114" x="9367838" y="1785938"/>
          <p14:tracePt t="68131" x="9304338" y="1785938"/>
          <p14:tracePt t="68148" x="9126538" y="1830388"/>
          <p14:tracePt t="68164" x="9055100" y="1874838"/>
          <p14:tracePt t="68181" x="8983663" y="1928813"/>
          <p14:tracePt t="68198" x="8912225" y="1973263"/>
          <p14:tracePt t="68214" x="8894763" y="1990725"/>
          <p14:tracePt t="68231" x="8885238" y="2009775"/>
          <p14:tracePt t="68389" x="8875713" y="2009775"/>
          <p14:tracePt t="68401" x="8840788" y="2009775"/>
          <p14:tracePt t="68414" x="8751888" y="2017713"/>
          <p14:tracePt t="68426" x="8582025" y="2027238"/>
          <p14:tracePt t="68439" x="8277225" y="2044700"/>
          <p14:tracePt t="68452" x="7902575" y="2062163"/>
          <p14:tracePt t="68465" x="7680325" y="2062163"/>
          <p14:tracePt t="68480" x="7500938" y="2062163"/>
          <p14:tracePt t="68497" x="7375525" y="2036763"/>
          <p14:tracePt t="68514" x="7313613" y="2017713"/>
          <p14:tracePt t="68530" x="7259638" y="1990725"/>
          <p14:tracePt t="68782" x="7286625" y="1990725"/>
          <p14:tracePt t="68795" x="7323138" y="1990725"/>
          <p14:tracePt t="68808" x="7402513" y="1990725"/>
          <p14:tracePt t="68821" x="7527925" y="1982788"/>
          <p14:tracePt t="68833" x="7680325" y="1973263"/>
          <p14:tracePt t="68847" x="7813675" y="1973263"/>
          <p14:tracePt t="68863" x="7875588" y="1973263"/>
          <p14:tracePt t="68880" x="7894638" y="1973263"/>
          <p14:tracePt t="68896" x="7894638" y="1965325"/>
          <p14:tracePt t="68913" x="7902575" y="1955800"/>
          <p14:tracePt t="68935" x="7912100" y="1938338"/>
          <p14:tracePt t="68948" x="7912100" y="1893888"/>
          <p14:tracePt t="68963" x="7912100" y="1847850"/>
          <p14:tracePt t="68979" x="7902575" y="1812925"/>
          <p14:tracePt t="68996" x="7875588" y="1768475"/>
          <p14:tracePt t="69013" x="7813675" y="1724025"/>
          <p14:tracePt t="69029" x="7759700" y="1704975"/>
          <p14:tracePt t="69046" x="7697788" y="1687513"/>
          <p14:tracePt t="69063" x="7518400" y="1670050"/>
          <p14:tracePt t="69079" x="7412038" y="1670050"/>
          <p14:tracePt t="69096" x="7296150" y="1670050"/>
          <p14:tracePt t="69113" x="7116763" y="1697038"/>
          <p14:tracePt t="69129" x="7054850" y="1724025"/>
          <p14:tracePt t="69146" x="7000875" y="1741488"/>
          <p14:tracePt t="69163" x="6902450" y="1768475"/>
          <p14:tracePt t="69179" x="6884988" y="1776413"/>
          <p14:tracePt t="69196" x="6875463" y="1776413"/>
          <p14:tracePt t="69212" x="6867525" y="1795463"/>
          <p14:tracePt t="69252" x="6867525" y="1812925"/>
          <p14:tracePt t="69277" x="6894513" y="1822450"/>
          <p14:tracePt t="69290" x="6919913" y="1830388"/>
          <p14:tracePt t="69303" x="6983413" y="1847850"/>
          <p14:tracePt t="69316" x="7037388" y="1847850"/>
          <p14:tracePt t="69329" x="7099300" y="1857375"/>
          <p14:tracePt t="69346" x="7170738" y="1857375"/>
          <p14:tracePt t="69362" x="7259638" y="1847850"/>
          <p14:tracePt t="69379" x="7439025" y="1724025"/>
          <p14:tracePt t="69396" x="7510463" y="1625600"/>
          <p14:tracePt t="69412" x="7589838" y="1500188"/>
          <p14:tracePt t="69429" x="7626350" y="1411288"/>
          <p14:tracePt t="69445" x="7653338" y="1295400"/>
          <p14:tracePt t="69462" x="7653338" y="1258888"/>
          <p14:tracePt t="69478" x="7653338" y="1223963"/>
          <p14:tracePt t="69495" x="7653338" y="1169988"/>
          <p14:tracePt t="69512" x="7653338" y="1143000"/>
          <p14:tracePt t="69528" x="7653338" y="1125538"/>
          <p14:tracePt t="69545" x="7653338" y="1108075"/>
          <p14:tracePt t="69562" x="7653338" y="1098550"/>
          <p14:tracePt t="69578" x="7643813" y="1089025"/>
          <p14:tracePt t="69595" x="7599363" y="1081088"/>
          <p14:tracePt t="69612" x="7562850" y="1081088"/>
          <p14:tracePt t="69628" x="7483475" y="1081088"/>
          <p14:tracePt t="69645" x="7323138" y="1133475"/>
          <p14:tracePt t="69661" x="7269163" y="1169988"/>
          <p14:tracePt t="69678" x="7232650" y="1214438"/>
          <p14:tracePt t="69695" x="7215188" y="1258888"/>
          <p14:tracePt t="69712" x="7170738" y="1411288"/>
          <p14:tracePt t="69728" x="7170738" y="1500188"/>
          <p14:tracePt t="69745" x="7170738" y="1633538"/>
          <p14:tracePt t="69761" x="7259638" y="1990725"/>
          <p14:tracePt t="69778" x="7313613" y="2214563"/>
          <p14:tracePt t="69794" x="7358063" y="2411413"/>
          <p14:tracePt t="69812" x="7385050" y="2795588"/>
          <p14:tracePt t="69828" x="7385050" y="2901950"/>
          <p14:tracePt t="69844" x="7340600" y="2982913"/>
          <p14:tracePt t="69862" x="7259638" y="3108325"/>
          <p14:tracePt t="69878" x="7215188" y="3133725"/>
          <p14:tracePt t="69895" x="7197725" y="3143250"/>
          <p14:tracePt t="69911" x="7126288" y="3160713"/>
          <p14:tracePt t="69927" x="7089775" y="3160713"/>
          <p14:tracePt t="69945" x="7054850" y="3160713"/>
          <p14:tracePt t="69961" x="7018338" y="3125788"/>
          <p14:tracePt t="69977" x="6956425" y="3071813"/>
          <p14:tracePt t="69994" x="6929438" y="3036888"/>
          <p14:tracePt t="70011" x="6919913" y="3017838"/>
          <p14:tracePt t="70027" x="6911975" y="2965450"/>
          <p14:tracePt t="70044" x="6902450" y="2938463"/>
          <p14:tracePt t="70061" x="6902450" y="2919413"/>
          <p14:tracePt t="70077" x="6902450" y="2894013"/>
          <p14:tracePt t="70094" x="6902450" y="2884488"/>
          <p14:tracePt t="70115" x="6902450" y="2874963"/>
          <p14:tracePt t="70128" x="6902450" y="2867025"/>
          <p14:tracePt t="70319" x="6902450" y="2857500"/>
          <p14:tracePt t="70331" x="6902450" y="2840038"/>
          <p14:tracePt t="70344" x="6911975" y="2813050"/>
          <p14:tracePt t="70357" x="6919913" y="2786063"/>
          <p14:tracePt t="70369" x="6929438" y="2768600"/>
          <p14:tracePt t="70382" x="6938963" y="2741613"/>
          <p14:tracePt t="70395" x="6938963" y="2732088"/>
          <p14:tracePt t="70410" x="6938963" y="2724150"/>
          <p14:tracePt t="70445" x="6938963" y="2714625"/>
          <p14:tracePt t="70471" x="6938963" y="2705100"/>
          <p14:tracePt t="70496" x="6938963" y="2697163"/>
          <p14:tracePt t="70509" x="6938963" y="2679700"/>
          <p14:tracePt t="70522" x="6938963" y="2670175"/>
          <p14:tracePt t="70534" x="6938963" y="2660650"/>
          <p14:tracePt t="70547" x="6938963" y="2652713"/>
          <p14:tracePt t="70611" x="6938963" y="2643188"/>
          <p14:tracePt t="70776" x="6938963" y="2652713"/>
          <p14:tracePt t="70789" x="6938963" y="2679700"/>
          <p14:tracePt t="70801" x="6965950" y="2714625"/>
          <p14:tracePt t="70814" x="6991350" y="2768600"/>
          <p14:tracePt t="70826" x="7027863" y="2822575"/>
          <p14:tracePt t="70843" x="7062788" y="2884488"/>
          <p14:tracePt t="70859" x="7099300" y="2928938"/>
          <p14:tracePt t="70876" x="7116763" y="2965450"/>
          <p14:tracePt t="70893" x="7143750" y="3027363"/>
          <p14:tracePt t="70909" x="7143750" y="3036888"/>
          <p14:tracePt t="70926" x="7153275" y="3036888"/>
          <p14:tracePt t="70942" x="7161213" y="3054350"/>
          <p14:tracePt t="70959" x="7161213" y="3062288"/>
          <p14:tracePt t="70976" x="7170738" y="3062288"/>
          <p14:tracePt t="70992" x="7180263" y="3071813"/>
          <p14:tracePt t="71009" x="7180263" y="3081338"/>
          <p14:tracePt t="71025" x="7180263" y="3089275"/>
          <p14:tracePt t="71043" x="7188200" y="3089275"/>
          <p14:tracePt t="71068" x="7188200" y="3098800"/>
          <p14:tracePt t="71144" x="7188200" y="3089275"/>
          <p14:tracePt t="71157" x="7161213" y="3044825"/>
          <p14:tracePt t="71169" x="7116763" y="2990850"/>
          <p14:tracePt t="71182" x="7054850" y="2901950"/>
          <p14:tracePt t="71195" x="7010400" y="2813050"/>
          <p14:tracePt t="71208" x="6956425" y="2741613"/>
          <p14:tracePt t="71225" x="6929438" y="2687638"/>
          <p14:tracePt t="71242" x="6919913" y="2660650"/>
          <p14:tracePt t="71259" x="6902450" y="2608263"/>
          <p14:tracePt t="71275" x="6894513" y="2598738"/>
          <p14:tracePt t="71292" x="6894513" y="2589213"/>
          <p14:tracePt t="71310" x="6894513" y="2581275"/>
          <p14:tracePt t="71347" x="6911975" y="2589213"/>
          <p14:tracePt t="71360" x="6973888" y="2633663"/>
          <p14:tracePt t="71373" x="7099300" y="2705100"/>
          <p14:tracePt t="71385" x="7269163" y="2813050"/>
          <p14:tracePt t="71398" x="7439025" y="2919413"/>
          <p14:tracePt t="71410" x="7589838" y="3009900"/>
          <p14:tracePt t="71425" x="7688263" y="3071813"/>
          <p14:tracePt t="71441" x="7769225" y="3116263"/>
          <p14:tracePt t="71458" x="7831138" y="3160713"/>
          <p14:tracePt t="71475" x="7902575" y="3214688"/>
          <p14:tracePt t="71491" x="7912100" y="3224213"/>
          <p14:tracePt t="71525" x="7920038" y="3232150"/>
          <p14:tracePt t="71576" x="7912100" y="3224213"/>
          <p14:tracePt t="71588" x="7875588" y="3187700"/>
          <p14:tracePt t="71601" x="7831138" y="3116263"/>
          <p14:tracePt t="71614" x="7777163" y="3044825"/>
          <p14:tracePt t="71626" x="7742238" y="3000375"/>
          <p14:tracePt t="71641" x="7732713" y="2982913"/>
          <p14:tracePt t="71658" x="7724775" y="2973388"/>
          <p14:tracePt t="71677" x="7724775" y="2965450"/>
          <p14:tracePt t="71691" x="7759700" y="2955925"/>
          <p14:tracePt t="71707" x="7875588" y="2955925"/>
          <p14:tracePt t="71724" x="8099425" y="2955925"/>
          <p14:tracePt t="71741" x="8848725" y="2965450"/>
          <p14:tracePt t="71757" x="9134475" y="2990850"/>
          <p14:tracePt t="71774" x="9259888" y="3027363"/>
          <p14:tracePt t="71791" x="9367838" y="3071813"/>
          <p14:tracePt t="71807" x="9394825" y="3081338"/>
          <p14:tracePt t="71842" x="9402763" y="3081338"/>
          <p14:tracePt t="71893" x="9412288" y="3062288"/>
          <p14:tracePt t="71906" x="9412288" y="3036888"/>
          <p14:tracePt t="71919" x="9429750" y="3000375"/>
          <p14:tracePt t="71931" x="9439275" y="2946400"/>
          <p14:tracePt t="71944" x="9447213" y="2874963"/>
          <p14:tracePt t="71957" x="9456738" y="2813050"/>
          <p14:tracePt t="71973" x="9456738" y="2759075"/>
          <p14:tracePt t="71990" x="9456738" y="2724150"/>
          <p14:tracePt t="72007" x="9375775" y="2660650"/>
          <p14:tracePt t="72024" x="9277350" y="2633663"/>
          <p14:tracePt t="72040" x="9063038" y="2598738"/>
          <p14:tracePt t="72057" x="8670925" y="2581275"/>
          <p14:tracePt t="72074" x="7796213" y="2562225"/>
          <p14:tracePt t="72090" x="7446963" y="2544763"/>
          <p14:tracePt t="72107" x="7242175" y="2544763"/>
          <p14:tracePt t="72123" x="7037388" y="2536825"/>
          <p14:tracePt t="72140" x="7010400" y="2527300"/>
          <p14:tracePt t="72157" x="6983413" y="2527300"/>
          <p14:tracePt t="72174" x="6973888" y="2517775"/>
          <p14:tracePt t="72190" x="6965950" y="2517775"/>
          <p14:tracePt t="72207" x="6956425" y="2517775"/>
          <p14:tracePt t="72287" x="6946900" y="2517775"/>
          <p14:tracePt t="72299" x="6919913" y="2517775"/>
          <p14:tracePt t="72312" x="6867525" y="2517775"/>
          <p14:tracePt t="72325" x="6759575" y="2517775"/>
          <p14:tracePt t="72339" x="6634163" y="2527300"/>
          <p14:tracePt t="72356" x="6527800" y="2536825"/>
          <p14:tracePt t="72373" x="6465888" y="2544763"/>
          <p14:tracePt t="72389" x="6429375" y="2544763"/>
          <p14:tracePt t="72406" x="6419850" y="2544763"/>
          <p14:tracePt t="72439" x="6419850" y="2562225"/>
          <p14:tracePt t="72452" x="6483350" y="2589213"/>
          <p14:tracePt t="72464" x="6670675" y="2660650"/>
          <p14:tracePt t="72477" x="7089775" y="2822575"/>
          <p14:tracePt t="72490" x="7670800" y="3054350"/>
          <p14:tracePt t="72506" x="8116888" y="3214688"/>
          <p14:tracePt t="72523" x="8466138" y="3313113"/>
          <p14:tracePt t="72539" x="8643938" y="3367088"/>
          <p14:tracePt t="72540" x="8769350" y="3394075"/>
          <p14:tracePt t="72556" x="8840788" y="3411538"/>
          <p14:tracePt t="72573" x="8867775" y="3419475"/>
          <p14:tracePt t="72589" x="8885238" y="3419475"/>
          <p14:tracePt t="72606" x="8894763" y="3419475"/>
          <p14:tracePt t="72623" x="8894763" y="3411538"/>
          <p14:tracePt t="72639" x="8902700" y="3340100"/>
          <p14:tracePt t="72656" x="8920163" y="3017838"/>
          <p14:tracePt t="72672" x="8920163" y="2867025"/>
          <p14:tracePt t="72689" x="8875713" y="2751138"/>
          <p14:tracePt t="72706" x="8715375" y="2608263"/>
          <p14:tracePt t="72722" x="8609013" y="2581275"/>
          <p14:tracePt t="72739" x="8447088" y="2562225"/>
          <p14:tracePt t="72756" x="7947025" y="2562225"/>
          <p14:tracePt t="72772" x="7688263" y="2670175"/>
          <p14:tracePt t="72789" x="7466013" y="2822575"/>
          <p14:tracePt t="72805" x="7331075" y="2946400"/>
          <p14:tracePt t="72822" x="7197725" y="3170238"/>
          <p14:tracePt t="72839" x="7161213" y="3276600"/>
          <p14:tracePt t="72855" x="7143750" y="3384550"/>
          <p14:tracePt t="72872" x="7143750" y="3554413"/>
          <p14:tracePt t="72889" x="7170738" y="3625850"/>
          <p14:tracePt t="72905" x="7232650" y="3679825"/>
          <p14:tracePt t="72922" x="7483475" y="3795713"/>
          <p14:tracePt t="72938" x="7626350" y="3822700"/>
          <p14:tracePt t="72955" x="7742238" y="3830638"/>
          <p14:tracePt t="72972" x="7947025" y="3840163"/>
          <p14:tracePt t="72988" x="8027988" y="3830638"/>
          <p14:tracePt t="73005" x="8081963" y="3786188"/>
          <p14:tracePt t="73022" x="8126413" y="3705225"/>
          <p14:tracePt t="73039" x="8161338" y="3490913"/>
          <p14:tracePt t="73055" x="8161338" y="3394075"/>
          <p14:tracePt t="73072" x="8116888" y="3295650"/>
          <p14:tracePt t="73088" x="7956550" y="3214688"/>
          <p14:tracePt t="73105" x="7867650" y="3197225"/>
          <p14:tracePt t="73121" x="7813675" y="3197225"/>
          <p14:tracePt t="73138" x="7769225" y="3259138"/>
          <p14:tracePt t="73155" x="7751763" y="3330575"/>
          <p14:tracePt t="73171" x="7742238" y="3429000"/>
          <p14:tracePt t="73188" x="7813675" y="3660775"/>
          <p14:tracePt t="73205" x="7939088" y="3776663"/>
          <p14:tracePt t="73221" x="8134350" y="3919538"/>
          <p14:tracePt t="73240" x="8555038" y="4187825"/>
          <p14:tracePt t="73255" x="8751888" y="4295775"/>
          <p14:tracePt t="73272" x="8875713" y="4384675"/>
          <p14:tracePt t="73288" x="8920163" y="4419600"/>
          <p14:tracePt t="73304" x="8956675" y="4446588"/>
          <p14:tracePt t="73581" x="8966200" y="4456113"/>
          <p14:tracePt t="73594" x="9010650" y="4456113"/>
          <p14:tracePt t="73606" x="9117013" y="4483100"/>
          <p14:tracePt t="73620" x="9277350" y="4527550"/>
          <p14:tracePt t="73637" x="9510713" y="4616450"/>
          <p14:tracePt t="73654" x="9626600" y="4670425"/>
          <p14:tracePt t="73670" x="9688513" y="4697413"/>
          <p14:tracePt t="73687" x="9698038" y="4697413"/>
          <p14:tracePt t="73704" x="9698038" y="4705350"/>
          <p14:tracePt t="73721" x="9705975" y="4714875"/>
          <p14:tracePt t="75830" x="9698038" y="4705350"/>
          <p14:tracePt t="75843" x="9661525" y="4660900"/>
          <p14:tracePt t="75856" x="9563100" y="4581525"/>
          <p14:tracePt t="75869" x="9323388" y="4411663"/>
          <p14:tracePt t="75883" x="8858250" y="4133850"/>
          <p14:tracePt t="75899" x="8323263" y="3867150"/>
          <p14:tracePt t="75916" x="7769225" y="3643313"/>
          <p14:tracePt t="75933" x="7197725" y="3384550"/>
          <p14:tracePt t="75949" x="7099300" y="3348038"/>
          <p14:tracePt t="75966" x="7045325" y="3322638"/>
          <p14:tracePt t="75983" x="7018338" y="3303588"/>
          <p14:tracePt t="76161" x="7010400" y="3295650"/>
          <p14:tracePt t="76174" x="6983413" y="3276600"/>
          <p14:tracePt t="76186" x="6902450" y="3205163"/>
          <p14:tracePt t="76200" x="6786563" y="3062288"/>
          <p14:tracePt t="76216" x="6572250" y="2786063"/>
          <p14:tracePt t="76232" x="6402388" y="2554288"/>
          <p14:tracePt t="76249" x="6348413" y="2455863"/>
          <p14:tracePt t="76266" x="6296025" y="2384425"/>
          <p14:tracePt t="76530" x="6303963" y="2401888"/>
          <p14:tracePt t="76542" x="6357938" y="2446338"/>
          <p14:tracePt t="76555" x="6446838" y="2517775"/>
          <p14:tracePt t="76568" x="6537325" y="2608263"/>
          <p14:tracePt t="76581" x="6626225" y="2697163"/>
          <p14:tracePt t="76598" x="6697663" y="2732088"/>
          <p14:tracePt t="76615" x="6715125" y="2751138"/>
          <p14:tracePt t="76631" x="6724650" y="2759075"/>
          <p14:tracePt t="76656" x="6732588" y="2768600"/>
          <p14:tracePt t="76771" x="6732588" y="2776538"/>
          <p14:tracePt t="76784" x="6732588" y="2786063"/>
          <p14:tracePt t="76796" x="6688138" y="2830513"/>
          <p14:tracePt t="76809" x="6616700" y="2901950"/>
          <p14:tracePt t="76822" x="6500813" y="2990850"/>
          <p14:tracePt t="76834" x="6367463" y="3089275"/>
          <p14:tracePt t="76848" x="6269038" y="3143250"/>
          <p14:tracePt t="76864" x="6180138" y="3179763"/>
          <p14:tracePt t="76881" x="6126163" y="3197225"/>
          <p14:tracePt t="76898" x="6000750" y="3224213"/>
          <p14:tracePt t="76915" x="5946775" y="3241675"/>
          <p14:tracePt t="76931" x="5919788" y="3251200"/>
          <p14:tracePt t="76947" x="5894388" y="3251200"/>
          <p14:tracePt t="76964" x="5884863" y="3259138"/>
          <p14:tracePt t="77177" x="5875338" y="3259138"/>
          <p14:tracePt t="77190" x="5867400" y="3268663"/>
          <p14:tracePt t="77202" x="5857875" y="3268663"/>
          <p14:tracePt t="77216" x="5822950" y="3276600"/>
          <p14:tracePt t="77230" x="5795963" y="3276600"/>
          <p14:tracePt t="77247" x="5759450" y="3295650"/>
          <p14:tracePt t="77264" x="5732463" y="3295650"/>
          <p14:tracePt t="77280" x="5680075" y="3303588"/>
          <p14:tracePt t="77304" x="5670550" y="3313113"/>
          <p14:tracePt t="77317" x="5661025" y="3313113"/>
          <p14:tracePt t="77330" x="5653088" y="3313113"/>
          <p14:tracePt t="77406" x="5643563" y="3322638"/>
          <p14:tracePt t="77418" x="5634038" y="3330575"/>
          <p14:tracePt t="77431" x="5626100" y="3340100"/>
          <p14:tracePt t="77444" x="5616575" y="3348038"/>
          <p14:tracePt t="77456" x="5608638" y="3357563"/>
          <p14:tracePt t="77469" x="5589588" y="3367088"/>
          <p14:tracePt t="77482" x="5589588" y="3375025"/>
          <p14:tracePt t="77520" x="5589588" y="3384550"/>
          <p14:tracePt t="77723" x="5589588" y="3394075"/>
          <p14:tracePt t="77736" x="5589588" y="3419475"/>
          <p14:tracePt t="77748" x="5589588" y="3446463"/>
          <p14:tracePt t="77762" x="5589588" y="3490913"/>
          <p14:tracePt t="77779" x="5589588" y="3517900"/>
          <p14:tracePt t="77796" x="5589588" y="3544888"/>
          <p14:tracePt t="77812" x="5589588" y="3571875"/>
          <p14:tracePt t="77829" x="5589588" y="3581400"/>
          <p14:tracePt t="77850" x="5589588" y="3589338"/>
          <p14:tracePt t="77965" x="5589588" y="3598863"/>
          <p14:tracePt t="77977" x="5581650" y="3608388"/>
          <p14:tracePt t="77989" x="5581650" y="3616325"/>
          <p14:tracePt t="78002" x="5581650" y="3633788"/>
          <p14:tracePt t="78015" x="5581650" y="3643313"/>
          <p14:tracePt t="78030" x="5581650" y="3670300"/>
          <p14:tracePt t="78045" x="5581650" y="3697288"/>
          <p14:tracePt t="78062" x="5581650" y="3714750"/>
          <p14:tracePt t="78079" x="5581650" y="3759200"/>
          <p14:tracePt t="78095" x="5581650" y="3776663"/>
          <p14:tracePt t="79045" x="5589588" y="3776663"/>
          <p14:tracePt t="79059" x="5626100" y="3776663"/>
          <p14:tracePt t="79071" x="5732463" y="3768725"/>
          <p14:tracePt t="79083" x="5946775" y="3732213"/>
          <p14:tracePt t="79096" x="6286500" y="3687763"/>
          <p14:tracePt t="79111" x="6572250" y="3625850"/>
          <p14:tracePt t="79127" x="6742113" y="3598863"/>
          <p14:tracePt t="79143" x="6804025" y="3581400"/>
          <p14:tracePt t="79160" x="6884988" y="3562350"/>
          <p14:tracePt t="79177" x="6894513" y="3554413"/>
          <p14:tracePt t="79643" x="6894513" y="3544888"/>
          <p14:tracePt t="79656" x="6902450" y="3544888"/>
          <p14:tracePt t="79706" x="6902450" y="3536950"/>
          <p14:tracePt t="80087" x="6902450" y="3527425"/>
          <p14:tracePt t="80609" x="6911975" y="3527425"/>
          <p14:tracePt t="80635" x="6919913" y="3527425"/>
          <p14:tracePt t="80647" x="6929438" y="3544888"/>
          <p14:tracePt t="80659" x="6946900" y="3571875"/>
          <p14:tracePt t="80674" x="6973888" y="3608388"/>
          <p14:tracePt t="80690" x="7000875" y="3660775"/>
          <p14:tracePt t="80707" x="7027863" y="3697288"/>
          <p14:tracePt t="80724" x="7054850" y="3724275"/>
          <p14:tracePt t="80740" x="7062788" y="3741738"/>
          <p14:tracePt t="80757" x="7081838" y="3751263"/>
          <p14:tracePt t="80774" x="7108825" y="3776663"/>
          <p14:tracePt t="80790" x="7108825" y="3786188"/>
          <p14:tracePt t="80807" x="7126288" y="3795713"/>
          <p14:tracePt t="80823" x="7126288" y="3803650"/>
          <p14:tracePt t="80840" x="7143750" y="3813175"/>
          <p14:tracePt t="81270" x="7126288" y="3803650"/>
          <p14:tracePt t="81282" x="7027863" y="3751263"/>
          <p14:tracePt t="81295" x="6848475" y="3660775"/>
          <p14:tracePt t="81308" x="6491288" y="3509963"/>
          <p14:tracePt t="81322" x="6134100" y="3375025"/>
          <p14:tracePt t="81339" x="5911850" y="3322638"/>
          <p14:tracePt t="81356" x="5822950" y="3295650"/>
          <p14:tracePt t="81372" x="5741988" y="3276600"/>
          <p14:tracePt t="81389" x="5732463" y="3268663"/>
          <p14:tracePt t="81406" x="5724525" y="3268663"/>
          <p14:tracePt t="81422" x="5705475" y="3268663"/>
          <p14:tracePt t="81439" x="5688013" y="3268663"/>
          <p14:tracePt t="81455" x="5670550" y="3268663"/>
          <p14:tracePt t="81472" x="5643563" y="3268663"/>
          <p14:tracePt t="81489" x="5626100" y="3268663"/>
          <p14:tracePt t="81505" x="5599113" y="3268663"/>
          <p14:tracePt t="81522" x="5581650" y="3268663"/>
          <p14:tracePt t="81539" x="5562600" y="3268663"/>
          <p14:tracePt t="81663" x="5572125" y="3268663"/>
          <p14:tracePt t="81676" x="5626100" y="3268663"/>
          <p14:tracePt t="81689" x="5830888" y="3268663"/>
          <p14:tracePt t="81701" x="6232525" y="3286125"/>
          <p14:tracePt t="81714" x="6831013" y="3303588"/>
          <p14:tracePt t="81727" x="7304088" y="3322638"/>
          <p14:tracePt t="81740" x="7554913" y="3340100"/>
          <p14:tracePt t="81755" x="7705725" y="3340100"/>
          <p14:tracePt t="81772" x="7813675" y="3340100"/>
          <p14:tracePt t="81788" x="7894638" y="3348038"/>
          <p14:tracePt t="81805" x="7966075" y="3357563"/>
          <p14:tracePt t="81822" x="7974013" y="3357563"/>
          <p14:tracePt t="81841" x="7983538" y="3357563"/>
          <p14:tracePt t="82236" x="7991475" y="3357563"/>
          <p14:tracePt t="82248" x="8010525" y="3357563"/>
          <p14:tracePt t="82261" x="8081963" y="3367088"/>
          <p14:tracePt t="82273" x="8188325" y="3394075"/>
          <p14:tracePt t="82287" x="8348663" y="3411538"/>
          <p14:tracePt t="82304" x="8456613" y="3429000"/>
          <p14:tracePt t="82320" x="8510588" y="3446463"/>
          <p14:tracePt t="82337" x="8545513" y="3455988"/>
          <p14:tracePt t="82363" x="8555038" y="3455988"/>
          <p14:tracePt t="82375" x="8555038" y="3465513"/>
          <p14:tracePt t="84142" x="8555038" y="3482975"/>
          <p14:tracePt t="84155" x="8555038" y="3509963"/>
          <p14:tracePt t="84168" x="8562975" y="3544888"/>
          <p14:tracePt t="84181" x="8582025" y="3616325"/>
          <p14:tracePt t="84193" x="8599488" y="3679825"/>
          <p14:tracePt t="84206" x="8616950" y="3741738"/>
          <p14:tracePt t="84219" x="8634413" y="3795713"/>
          <p14:tracePt t="84233" x="8653463" y="3813175"/>
          <p14:tracePt t="84250" x="8661400" y="3830638"/>
          <p14:tracePt t="84267" x="8661400" y="3848100"/>
          <p14:tracePt t="84283" x="8661400" y="3867150"/>
          <p14:tracePt t="84301" x="8661400" y="3875088"/>
          <p14:tracePt t="84320" x="8670925" y="3875088"/>
          <p14:tracePt t="84346" x="8670925" y="3884613"/>
          <p14:tracePt t="85910" x="8680450" y="3884613"/>
          <p14:tracePt t="85922" x="8697913" y="3884613"/>
          <p14:tracePt t="85935" x="8759825" y="3884613"/>
          <p14:tracePt t="85948" x="8858250" y="3848100"/>
          <p14:tracePt t="85963" x="8983663" y="3830638"/>
          <p14:tracePt t="85980" x="9090025" y="3786188"/>
          <p14:tracePt t="85997" x="9180513" y="3759200"/>
          <p14:tracePt t="86013" x="9251950" y="3732213"/>
          <p14:tracePt t="86036" x="9259888" y="3732213"/>
          <p14:tracePt t="86063" x="9269413" y="3724275"/>
          <p14:tracePt t="86138" x="9277350" y="3714750"/>
          <p14:tracePt t="86151" x="9304338" y="3705225"/>
          <p14:tracePt t="86164" x="9375775" y="3670300"/>
          <p14:tracePt t="86176" x="9483725" y="3625850"/>
          <p14:tracePt t="86189" x="9599613" y="3581400"/>
          <p14:tracePt t="86201" x="9698038" y="3536950"/>
          <p14:tracePt t="86215" x="9752013" y="3517900"/>
          <p14:tracePt t="86230" x="9759950" y="3509963"/>
          <p14:tracePt t="86246" x="9777413" y="3509963"/>
          <p14:tracePt t="86303" x="9786938" y="3509963"/>
          <p14:tracePt t="87689" x="9796463" y="3509963"/>
          <p14:tracePt t="87704" x="9813925" y="3509963"/>
          <p14:tracePt t="87715" x="9848850" y="3509963"/>
          <p14:tracePt t="87728" x="9912350" y="3509963"/>
          <p14:tracePt t="87744" x="10001250" y="3509963"/>
          <p14:tracePt t="87760" x="10072688" y="3509963"/>
          <p14:tracePt t="87777" x="10126663" y="3509963"/>
          <p14:tracePt t="87793" x="10171113" y="3509963"/>
          <p14:tracePt t="87810" x="10180638" y="3509963"/>
          <p14:tracePt t="87829" x="10188575" y="3509963"/>
          <p14:tracePt t="87969" x="10198100" y="3509963"/>
          <p14:tracePt t="87994" x="10206038" y="3509963"/>
          <p14:tracePt t="88007" x="10215563" y="3509963"/>
          <p14:tracePt t="88020" x="10225088" y="3509963"/>
          <p14:tracePt t="88032" x="10233025" y="3517900"/>
          <p14:tracePt t="88045" x="10252075" y="3527425"/>
          <p14:tracePt t="88059" x="10260013" y="3536950"/>
          <p14:tracePt t="88076" x="10269538" y="3536950"/>
          <p14:tracePt t="88093" x="10269538" y="3544888"/>
          <p14:tracePt t="88109" x="10287000" y="3562350"/>
          <p14:tracePt t="88126" x="10296525" y="3571875"/>
          <p14:tracePt t="88143" x="10304463" y="3589338"/>
          <p14:tracePt t="88159" x="10323513" y="3608388"/>
          <p14:tracePt t="88176" x="10323513" y="3625850"/>
          <p14:tracePt t="88193" x="10323513" y="3633788"/>
          <p14:tracePt t="88210" x="10331450" y="3679825"/>
          <p14:tracePt t="88226" x="10331450" y="3705225"/>
          <p14:tracePt t="88242" x="10331450" y="3751263"/>
          <p14:tracePt t="88259" x="10304463" y="3822700"/>
          <p14:tracePt t="88276" x="10252075" y="3911600"/>
          <p14:tracePt t="88292" x="10242550" y="3929063"/>
          <p14:tracePt t="88309" x="10225088" y="3938588"/>
          <p14:tracePt t="88326" x="10215563" y="3946525"/>
          <p14:tracePt t="88350" x="10206038" y="3946525"/>
          <p14:tracePt t="88362" x="10198100" y="3956050"/>
          <p14:tracePt t="89227" x="10188575" y="3956050"/>
          <p14:tracePt t="89240" x="10180638" y="3956050"/>
          <p14:tracePt t="89253" x="10153650" y="3956050"/>
          <p14:tracePt t="89265" x="10063163" y="3956050"/>
          <p14:tracePt t="89278" x="9769475" y="3911600"/>
          <p14:tracePt t="89291" x="9161463" y="3857625"/>
          <p14:tracePt t="89307" x="8466138" y="3776663"/>
          <p14:tracePt t="89324" x="8010525" y="3751263"/>
          <p14:tracePt t="89340" x="7661275" y="3751263"/>
          <p14:tracePt t="89357" x="7215188" y="3751263"/>
          <p14:tracePt t="89374" x="7062788" y="3751263"/>
          <p14:tracePt t="89390" x="6929438" y="3751263"/>
          <p14:tracePt t="89407" x="6661150" y="3751263"/>
          <p14:tracePt t="89424" x="6562725" y="3751263"/>
          <p14:tracePt t="89440" x="6465888" y="3751263"/>
          <p14:tracePt t="89457" x="6296025" y="3751263"/>
          <p14:tracePt t="89473" x="6215063" y="3751263"/>
          <p14:tracePt t="89490" x="6153150" y="3751263"/>
          <p14:tracePt t="89507" x="6081713" y="3751263"/>
          <p14:tracePt t="89523" x="6062663" y="3751263"/>
          <p14:tracePt t="89540" x="6045200" y="3751263"/>
          <p14:tracePt t="89557" x="6010275" y="3741738"/>
          <p14:tracePt t="89573" x="5991225" y="3732213"/>
          <p14:tracePt t="89590" x="5983288" y="3724275"/>
          <p14:tracePt t="89606" x="5965825" y="3724275"/>
          <p14:tracePt t="89623" x="5919788" y="3724275"/>
          <p14:tracePt t="89640" x="5902325" y="3714750"/>
          <p14:tracePt t="89656" x="5894388" y="3705225"/>
          <p14:tracePt t="89673" x="5857875" y="3705225"/>
          <p14:tracePt t="89690" x="5840413" y="3697288"/>
          <p14:tracePt t="89708" x="5822950" y="3697288"/>
          <p14:tracePt t="89723" x="5768975" y="3687763"/>
          <p14:tracePt t="89739" x="5751513" y="3679825"/>
          <p14:tracePt t="89756" x="5732463" y="3670300"/>
          <p14:tracePt t="89773" x="5697538" y="3652838"/>
          <p14:tracePt t="89790" x="5688013" y="3643313"/>
          <p14:tracePt t="89806" x="5680075" y="3625850"/>
          <p14:tracePt t="89823" x="5670550" y="3589338"/>
          <p14:tracePt t="89839" x="5670550" y="3562350"/>
          <p14:tracePt t="89856" x="5670550" y="3527425"/>
          <p14:tracePt t="89873" x="5688013" y="3473450"/>
          <p14:tracePt t="89889" x="5776913" y="3348038"/>
          <p14:tracePt t="89906" x="5822950" y="3295650"/>
          <p14:tracePt t="89923" x="5875338" y="3259138"/>
          <p14:tracePt t="89939" x="6062663" y="3187700"/>
          <p14:tracePt t="89956" x="6205538" y="3170238"/>
          <p14:tracePt t="89972" x="6438900" y="3143250"/>
          <p14:tracePt t="89990" x="6902450" y="3160713"/>
          <p14:tracePt t="90006" x="7143750" y="3214688"/>
          <p14:tracePt t="90022" x="7323138" y="3276600"/>
          <p14:tracePt t="90039" x="7589838" y="3429000"/>
          <p14:tracePt t="90056" x="7643813" y="3482975"/>
          <p14:tracePt t="90072" x="7688263" y="3554413"/>
          <p14:tracePt t="90089" x="7724775" y="3616325"/>
          <p14:tracePt t="90106" x="7759700" y="3705225"/>
          <p14:tracePt t="90122" x="7759700" y="3741738"/>
          <p14:tracePt t="90139" x="7759700" y="3759200"/>
          <p14:tracePt t="90155" x="7769225" y="3786188"/>
          <p14:tracePt t="90179" x="7769225" y="3795713"/>
          <p14:tracePt t="90192" x="7759700" y="3803650"/>
          <p14:tracePt t="90205" x="7705725" y="3822700"/>
          <p14:tracePt t="90222" x="7599363" y="3840163"/>
          <p14:tracePt t="90239" x="7394575" y="3867150"/>
          <p14:tracePt t="90255" x="6742113" y="3884613"/>
          <p14:tracePt t="90272" x="6491288" y="3884613"/>
          <p14:tracePt t="90289" x="6357938" y="3875088"/>
          <p14:tracePt t="90307" x="6170613" y="3840163"/>
          <p14:tracePt t="90322" x="6116638" y="3822700"/>
          <p14:tracePt t="90339" x="6089650" y="3803650"/>
          <p14:tracePt t="90359" x="6062663" y="3776663"/>
          <p14:tracePt t="90372" x="6045200" y="3741738"/>
          <p14:tracePt t="90389" x="6037263" y="3724275"/>
          <p14:tracePt t="90405" x="6037263" y="3705225"/>
          <p14:tracePt t="90421" x="6037263" y="3687763"/>
          <p14:tracePt t="90438" x="6037263" y="3679825"/>
          <p14:tracePt t="90455" x="6081713" y="3670300"/>
          <p14:tracePt t="90472" x="6446838" y="3633788"/>
          <p14:tracePt t="90488" x="6848475" y="3616325"/>
          <p14:tracePt t="90505" x="7269163" y="3616325"/>
          <p14:tracePt t="90521" x="8018463" y="3625850"/>
          <p14:tracePt t="90538" x="8304213" y="3652838"/>
          <p14:tracePt t="90555" x="8616950" y="3714750"/>
          <p14:tracePt t="90572" x="9055100" y="3813175"/>
          <p14:tracePt t="90588" x="9251950" y="3848100"/>
          <p14:tracePt t="90605" x="9420225" y="3884613"/>
          <p14:tracePt t="90621" x="9563100" y="3919538"/>
          <p14:tracePt t="90638" x="9777413" y="3946525"/>
          <p14:tracePt t="90655" x="9858375" y="3946525"/>
          <p14:tracePt t="90671" x="9912350" y="3956050"/>
          <p14:tracePt t="90688" x="9966325" y="3965575"/>
          <p14:tracePt t="90704" x="9974263" y="3973513"/>
          <p14:tracePt t="90721" x="9983788" y="3973513"/>
          <p14:tracePt t="90750" x="9991725" y="3973513"/>
          <p14:tracePt t="90801" x="10010775" y="3973513"/>
          <p14:tracePt t="90813" x="10045700" y="3965575"/>
          <p14:tracePt t="90826" x="10109200" y="3919538"/>
          <p14:tracePt t="90839" x="10188575" y="3875088"/>
          <p14:tracePt t="90854" x="10260013" y="3803650"/>
          <p14:tracePt t="90871" x="10304463" y="3759200"/>
          <p14:tracePt t="90887" x="10323513" y="3724275"/>
          <p14:tracePt t="90904" x="10340975" y="3679825"/>
          <p14:tracePt t="90921" x="10348913" y="3660775"/>
          <p14:tracePt t="90937" x="10348913" y="3616325"/>
          <p14:tracePt t="90954" x="10313988" y="3536950"/>
          <p14:tracePt t="90970" x="10260013" y="3490913"/>
          <p14:tracePt t="90988" x="10153650" y="3446463"/>
          <p14:tracePt t="91004" x="9947275" y="3402013"/>
          <p14:tracePt t="91020" x="9823450" y="3394075"/>
          <p14:tracePt t="91037" x="9671050" y="3375025"/>
          <p14:tracePt t="91054" x="9537700" y="3367088"/>
          <p14:tracePt t="91071" x="9304338" y="3367088"/>
          <p14:tracePt t="91087" x="9197975" y="3384550"/>
          <p14:tracePt t="91104" x="9082088" y="3411538"/>
          <p14:tracePt t="91120" x="8894763" y="3490913"/>
          <p14:tracePt t="91137" x="8823325" y="3517900"/>
          <p14:tracePt t="91153" x="8751888" y="3562350"/>
          <p14:tracePt t="91170" x="8661400" y="3616325"/>
          <p14:tracePt t="91187" x="8643938" y="3633788"/>
          <p14:tracePt t="91203" x="8626475" y="3633788"/>
          <p14:tracePt t="91220" x="8599488" y="3652838"/>
          <p14:tracePt t="91237" x="8589963" y="3652838"/>
          <p14:tracePt t="91253" x="8582025" y="3670300"/>
          <p14:tracePt t="91271" x="8572500" y="3687763"/>
          <p14:tracePt t="91286" x="8572500" y="3714750"/>
          <p14:tracePt t="91303" x="8572500" y="3741738"/>
          <p14:tracePt t="91320" x="8589963" y="3759200"/>
          <p14:tracePt t="91337" x="8796338" y="3857625"/>
          <p14:tracePt t="91353" x="8974138" y="3902075"/>
          <p14:tracePt t="91370" x="9188450" y="3929063"/>
          <p14:tracePt t="91387" x="9518650" y="3965575"/>
          <p14:tracePt t="91403" x="9609138" y="3973513"/>
          <p14:tracePt t="91420" x="9653588" y="3973513"/>
          <p14:tracePt t="91436" x="9688513" y="3973513"/>
          <p14:tracePt t="91474" x="9698038" y="3973513"/>
          <p14:tracePt t="91703" x="9661525" y="3973513"/>
          <p14:tracePt t="91715" x="9545638" y="3956050"/>
          <p14:tracePt t="91728" x="9224963" y="3857625"/>
          <p14:tracePt t="91741" x="8653463" y="3705225"/>
          <p14:tracePt t="91754" x="7966075" y="3527425"/>
          <p14:tracePt t="91770" x="7537450" y="3490913"/>
          <p14:tracePt t="91786" x="7188200" y="3482975"/>
          <p14:tracePt t="91802" x="6884988" y="3482975"/>
          <p14:tracePt t="91819" x="6554788" y="3482975"/>
          <p14:tracePt t="91836" x="6483350" y="3482975"/>
          <p14:tracePt t="91852" x="6411913" y="3482975"/>
          <p14:tracePt t="91870" x="6348413" y="3482975"/>
          <p14:tracePt t="91885" x="6340475" y="3482975"/>
          <p14:tracePt t="91902" x="6330950" y="3482975"/>
          <p14:tracePt t="92084" x="6323013" y="3482975"/>
          <p14:tracePt t="92096" x="6303963" y="3473450"/>
          <p14:tracePt t="92109" x="6251575" y="3455988"/>
          <p14:tracePt t="92122" x="6143625" y="3402013"/>
          <p14:tracePt t="92135" x="5867400" y="3322638"/>
          <p14:tracePt t="92152" x="5375275" y="3197225"/>
          <p14:tracePt t="92168" x="4848225" y="3125788"/>
          <p14:tracePt t="92185" x="4367213" y="3089275"/>
          <p14:tracePt t="92201" x="4268788" y="3089275"/>
          <p14:tracePt t="92218" x="4224338" y="3089275"/>
          <p14:tracePt t="92235" x="4205288" y="3089275"/>
          <p14:tracePt t="92251" x="4197350" y="3089275"/>
          <p14:tracePt t="92269" x="4187825" y="3098800"/>
          <p14:tracePt t="92285" x="4187825" y="3125788"/>
          <p14:tracePt t="92301" x="4214813" y="3251200"/>
          <p14:tracePt t="92318" x="4276725" y="3330575"/>
          <p14:tracePt t="92335" x="4394200" y="3429000"/>
          <p14:tracePt t="92351" x="4840288" y="3643313"/>
          <p14:tracePt t="92368" x="5089525" y="3705225"/>
          <p14:tracePt t="92384" x="5276850" y="3724275"/>
          <p14:tracePt t="92401" x="5518150" y="3741738"/>
          <p14:tracePt t="92418" x="5616575" y="3751263"/>
          <p14:tracePt t="92434" x="5688013" y="3751263"/>
          <p14:tracePt t="92451" x="5830888" y="3751263"/>
          <p14:tracePt t="92468" x="5919788" y="3751263"/>
          <p14:tracePt t="92484" x="6018213" y="3724275"/>
          <p14:tracePt t="92501" x="6116638" y="3679825"/>
          <p14:tracePt t="92518" x="6215063" y="3616325"/>
          <p14:tracePt t="92534" x="6242050" y="3598863"/>
          <p14:tracePt t="92719" x="6251575" y="3598863"/>
          <p14:tracePt t="92731" x="6269038" y="3598863"/>
          <p14:tracePt t="92744" x="6340475" y="3598863"/>
          <p14:tracePt t="92757" x="6510338" y="3598863"/>
          <p14:tracePt t="92769" x="6938963" y="3598863"/>
          <p14:tracePt t="92784" x="7491413" y="3679825"/>
          <p14:tracePt t="92800" x="7929563" y="3751263"/>
          <p14:tracePt t="92817" x="8286750" y="3813175"/>
          <p14:tracePt t="92833" x="8777288" y="3911600"/>
          <p14:tracePt t="92850" x="8920163" y="3946525"/>
          <p14:tracePt t="92870" x="9018588" y="3965575"/>
          <p14:tracePt t="92884" x="9045575" y="3973513"/>
          <p14:tracePt t="92909" x="9055100" y="3973513"/>
          <p14:tracePt t="93087" x="9072563" y="3973513"/>
          <p14:tracePt t="93100" x="9144000" y="3973513"/>
          <p14:tracePt t="93112" x="9277350" y="3973513"/>
          <p14:tracePt t="93125" x="9466263" y="3973513"/>
          <p14:tracePt t="93138" x="9698038" y="3946525"/>
          <p14:tracePt t="93151" x="9875838" y="3929063"/>
          <p14:tracePt t="93166" x="9983788" y="3911600"/>
          <p14:tracePt t="93183" x="10063163" y="3894138"/>
          <p14:tracePt t="93200" x="10117138" y="3884613"/>
          <p14:tracePt t="93216" x="10161588" y="3875088"/>
          <p14:tracePt t="93233" x="10161588" y="3867150"/>
          <p14:tracePt t="93249" x="10171113" y="3867150"/>
          <p14:tracePt t="93303" x="10171113" y="3857625"/>
          <p14:tracePt t="93341" x="10171113" y="3848100"/>
          <p14:tracePt t="93353" x="10171113" y="3830638"/>
          <p14:tracePt t="93366" x="10153650" y="3822700"/>
          <p14:tracePt t="93379" x="10117138" y="3803650"/>
          <p14:tracePt t="93391" x="10090150" y="3786188"/>
          <p14:tracePt t="93404" x="10072688" y="3776663"/>
          <p14:tracePt t="93417" x="10055225" y="3768725"/>
          <p14:tracePt t="93432" x="10037763" y="3768725"/>
          <p14:tracePt t="93449" x="10028238" y="3759200"/>
          <p14:tracePt t="93466" x="10010775" y="3759200"/>
          <p14:tracePt t="93482" x="9983788" y="3741738"/>
          <p14:tracePt t="93499" x="9966325" y="3732213"/>
          <p14:tracePt t="93516" x="9939338" y="3724275"/>
          <p14:tracePt t="93532" x="9858375" y="3697288"/>
          <p14:tracePt t="93549" x="9804400" y="3670300"/>
          <p14:tracePt t="93566" x="9752013" y="3670300"/>
          <p14:tracePt t="93582" x="9725025" y="3660775"/>
          <p14:tracePt t="93785" x="9715500" y="3660775"/>
          <p14:tracePt t="93798" x="9688513" y="3660775"/>
          <p14:tracePt t="93811" x="9634538" y="3660775"/>
          <p14:tracePt t="93823" x="9501188" y="3643313"/>
          <p14:tracePt t="93836" x="9144000" y="3608388"/>
          <p14:tracePt t="93849" x="8609013" y="3536950"/>
          <p14:tracePt t="93865" x="8099425" y="3465513"/>
          <p14:tracePt t="93882" x="7796213" y="3438525"/>
          <p14:tracePt t="93898" x="7491413" y="3402013"/>
          <p14:tracePt t="93915" x="6991350" y="3402013"/>
          <p14:tracePt t="93931" x="6840538" y="3402013"/>
          <p14:tracePt t="93948" x="6742113" y="3402013"/>
          <p14:tracePt t="93965" x="6608763" y="3402013"/>
          <p14:tracePt t="93981" x="6589713" y="3402013"/>
          <p14:tracePt t="94153" x="6572250" y="3402013"/>
          <p14:tracePt t="94166" x="6554788" y="3402013"/>
          <p14:tracePt t="94180" x="6473825" y="3402013"/>
          <p14:tracePt t="94191" x="6323013" y="3402013"/>
          <p14:tracePt t="94204" x="6072188" y="3402013"/>
          <p14:tracePt t="94217" x="5875338" y="3402013"/>
          <p14:tracePt t="94232" x="5786438" y="3402013"/>
          <p14:tracePt t="94248" x="5751513" y="3402013"/>
          <p14:tracePt t="94264" x="5741988" y="3402013"/>
          <p14:tracePt t="94306" x="5803900" y="3402013"/>
          <p14:tracePt t="94318" x="6027738" y="3402013"/>
          <p14:tracePt t="94331" x="6491288" y="3402013"/>
          <p14:tracePt t="94344" x="7037388" y="3402013"/>
          <p14:tracePt t="94357" x="7554913" y="3402013"/>
          <p14:tracePt t="94369" x="7858125" y="3402013"/>
          <p14:tracePt t="94382" x="8081963" y="3402013"/>
          <p14:tracePt t="94397" x="8188325" y="3402013"/>
          <p14:tracePt t="94414" x="8242300" y="3402013"/>
          <p14:tracePt t="94431" x="8269288" y="3402013"/>
          <p14:tracePt t="94447" x="8286750" y="3402013"/>
          <p14:tracePt t="94484" x="8296275" y="3402013"/>
          <p14:tracePt t="94572" x="8286750" y="3402013"/>
          <p14:tracePt t="94585" x="8269288" y="3402013"/>
          <p14:tracePt t="94598" x="8251825" y="3402013"/>
          <p14:tracePt t="94610" x="8232775" y="3402013"/>
          <p14:tracePt t="94623" x="8215313" y="3402013"/>
          <p14:tracePt t="94636" x="8197850" y="3402013"/>
          <p14:tracePt t="94649" x="8188325" y="3402013"/>
          <p14:tracePt t="94663" x="8180388" y="3402013"/>
          <p14:tracePt t="94680" x="8180388" y="3411538"/>
          <p14:tracePt t="94699" x="8170863" y="3411538"/>
          <p14:tracePt t="94763" x="8188325" y="3411538"/>
          <p14:tracePt t="94776" x="8232775" y="3411538"/>
          <p14:tracePt t="94788" x="8277225" y="3411538"/>
          <p14:tracePt t="94801" x="8340725" y="3419475"/>
          <p14:tracePt t="94814" x="8394700" y="3419475"/>
          <p14:tracePt t="94830" x="8412163" y="3419475"/>
          <p14:tracePt t="94852" x="8420100" y="3419475"/>
          <p14:tracePt t="94890" x="8367713" y="3419475"/>
          <p14:tracePt t="94903" x="8161338" y="3419475"/>
          <p14:tracePt t="94915" x="7643813" y="3419475"/>
          <p14:tracePt t="94929" x="7054850" y="3419475"/>
          <p14:tracePt t="94946" x="6500813" y="3394075"/>
          <p14:tracePt t="94963" x="6197600" y="3357563"/>
          <p14:tracePt t="94980" x="5803900" y="3330575"/>
          <p14:tracePt t="94996" x="5768975" y="3330575"/>
          <p14:tracePt t="95013" x="5741988" y="3330575"/>
          <p14:tracePt t="95030" x="5724525" y="3330575"/>
          <p14:tracePt t="95195" x="5732463" y="3330575"/>
          <p14:tracePt t="95208" x="5759450" y="3330575"/>
          <p14:tracePt t="95220" x="5867400" y="3330575"/>
          <p14:tracePt t="95233" x="6062663" y="3330575"/>
          <p14:tracePt t="95246" x="6438900" y="3330575"/>
          <p14:tracePt t="95262" x="6831013" y="3330575"/>
          <p14:tracePt t="95279" x="7108825" y="3330575"/>
          <p14:tracePt t="95296" x="7446963" y="3330575"/>
          <p14:tracePt t="95312" x="7572375" y="3357563"/>
          <p14:tracePt t="95329" x="7643813" y="3367088"/>
          <p14:tracePt t="95345" x="7715250" y="3375025"/>
          <p14:tracePt t="95362" x="7831138" y="3402013"/>
          <p14:tracePt t="95379" x="7885113" y="3402013"/>
          <p14:tracePt t="95395" x="7912100" y="3411538"/>
          <p14:tracePt t="95412" x="7947025" y="3411538"/>
          <p14:tracePt t="95601" x="7956550" y="3411538"/>
          <p14:tracePt t="95614" x="8001000" y="3411538"/>
          <p14:tracePt t="95627" x="8126413" y="3411538"/>
          <p14:tracePt t="95639" x="8340725" y="3411538"/>
          <p14:tracePt t="95652" x="8715375" y="3411538"/>
          <p14:tracePt t="95665" x="8966200" y="3411538"/>
          <p14:tracePt t="95678" x="9072563" y="3411538"/>
          <p14:tracePt t="95695" x="9144000" y="3411538"/>
          <p14:tracePt t="95712" x="9180513" y="3429000"/>
          <p14:tracePt t="95728" x="9205913" y="3438525"/>
          <p14:tracePt t="95766" x="9215438" y="3438525"/>
          <p14:tracePt t="95791" x="9215438" y="3446463"/>
          <p14:tracePt t="95805" x="9205913" y="3455988"/>
          <p14:tracePt t="95817" x="9099550" y="3473450"/>
          <p14:tracePt t="95830" x="8875713" y="3490913"/>
          <p14:tracePt t="95844" x="8420100" y="3527425"/>
          <p14:tracePt t="95861" x="7920038" y="3527425"/>
          <p14:tracePt t="95878" x="7429500" y="3544888"/>
          <p14:tracePt t="95894" x="6804025" y="3544888"/>
          <p14:tracePt t="95911" x="6626225" y="3544888"/>
          <p14:tracePt t="95928" x="6545263" y="3544888"/>
          <p14:tracePt t="95944" x="6465888" y="3544888"/>
          <p14:tracePt t="95961" x="6456363" y="3544888"/>
          <p14:tracePt t="95978" x="6446838" y="3544888"/>
          <p14:tracePt t="96033" x="6473825" y="3544888"/>
          <p14:tracePt t="96046" x="6626225" y="3581400"/>
          <p14:tracePt t="96058" x="7072313" y="3705225"/>
          <p14:tracePt t="96071" x="7742238" y="3946525"/>
          <p14:tracePt t="96084" x="8323263" y="4197350"/>
          <p14:tracePt t="96096" x="8715375" y="4402138"/>
          <p14:tracePt t="96112" x="8902700" y="4518025"/>
          <p14:tracePt t="96127" x="9063038" y="4652963"/>
          <p14:tracePt t="96144" x="9117013" y="4714875"/>
          <p14:tracePt t="96161" x="9170988" y="4795838"/>
          <p14:tracePt t="96177" x="9170988" y="4813300"/>
          <p14:tracePt t="96198" x="9170988" y="4822825"/>
          <p14:tracePt t="96211" x="9161463" y="4830763"/>
          <p14:tracePt t="96227" x="9090025" y="4840288"/>
          <p14:tracePt t="96244" x="8902700" y="4857750"/>
          <p14:tracePt t="96260" x="8589963" y="4894263"/>
          <p14:tracePt t="96277" x="8161338" y="4902200"/>
          <p14:tracePt t="96294" x="8089900" y="4911725"/>
          <p14:tracePt t="96311" x="8054975" y="4911725"/>
          <p14:tracePt t="96327" x="8045450" y="4919663"/>
          <p14:tracePt t="96344" x="8037513" y="4919663"/>
          <p14:tracePt t="96401" x="8037513" y="4929188"/>
          <p14:tracePt t="96414" x="8037513" y="4946650"/>
          <p14:tracePt t="99274" x="8037513" y="4938713"/>
          <p14:tracePt t="99287" x="8037513" y="4894263"/>
          <p14:tracePt t="99299" x="8062913" y="4768850"/>
          <p14:tracePt t="99312" x="8143875" y="4527550"/>
          <p14:tracePt t="99325" x="8269288" y="4108450"/>
          <p14:tracePt t="99338" x="8385175" y="3732213"/>
          <p14:tracePt t="99355" x="8466138" y="3527425"/>
          <p14:tracePt t="99371" x="8510588" y="3375025"/>
          <p14:tracePt t="99388" x="8545513" y="3251200"/>
          <p14:tracePt t="99404" x="8545513" y="3224213"/>
          <p14:tracePt t="99421" x="8555038" y="3205163"/>
          <p14:tracePt t="99438" x="8555038" y="3197225"/>
          <p14:tracePt t="99643" x="8572500" y="3197225"/>
          <p14:tracePt t="99655" x="8589963" y="3214688"/>
          <p14:tracePt t="99668" x="8680450" y="3241675"/>
          <p14:tracePt t="99680" x="8831263" y="3313113"/>
          <p14:tracePt t="99693" x="9063038" y="3429000"/>
          <p14:tracePt t="99706" x="9304338" y="3536950"/>
          <p14:tracePt t="99720" x="9402763" y="3589338"/>
          <p14:tracePt t="99737" x="9483725" y="3643313"/>
          <p14:tracePt t="99754" x="9537700" y="3679825"/>
          <p14:tracePt t="99771" x="9582150" y="3714750"/>
          <p14:tracePt t="99985" x="9582150" y="3732213"/>
          <p14:tracePt t="99998" x="9572625" y="3741738"/>
          <p14:tracePt t="100011" x="9545638" y="3759200"/>
          <p14:tracePt t="100023" x="9518650" y="3795713"/>
          <p14:tracePt t="100037" x="9483725" y="3840163"/>
          <p14:tracePt t="100053" x="9447213" y="3894138"/>
          <p14:tracePt t="100070" x="9420225" y="3929063"/>
          <p14:tracePt t="100086" x="9412288" y="3938588"/>
          <p14:tracePt t="100103" x="9402763" y="3946525"/>
          <p14:tracePt t="100120" x="9402763" y="3956050"/>
          <p14:tracePt t="100136" x="9394825" y="3956050"/>
          <p14:tracePt t="100153" x="9394825" y="3965575"/>
          <p14:tracePt t="100366" x="9394825" y="3956050"/>
          <p14:tracePt t="100379" x="9394825" y="3938588"/>
          <p14:tracePt t="100392" x="9394825" y="3911600"/>
          <p14:tracePt t="100404" x="9412288" y="3875088"/>
          <p14:tracePt t="100419" x="9429750" y="3822700"/>
          <p14:tracePt t="100436" x="9447213" y="3786188"/>
          <p14:tracePt t="100452" x="9456738" y="3732213"/>
          <p14:tracePt t="100469" x="9447213" y="3652838"/>
          <p14:tracePt t="100486" x="9412288" y="3616325"/>
          <p14:tracePt t="100502" x="9348788" y="3589338"/>
          <p14:tracePt t="100519" x="9109075" y="3562350"/>
          <p14:tracePt t="100535" x="8991600" y="3562350"/>
          <p14:tracePt t="100552" x="8894763" y="3562350"/>
          <p14:tracePt t="100569" x="8796338" y="3598863"/>
          <p14:tracePt t="100585" x="8777288" y="3608388"/>
          <p14:tracePt t="100602" x="8769350" y="3608388"/>
          <p14:tracePt t="100619" x="8759825" y="3616325"/>
          <p14:tracePt t="100646" x="8751888" y="3616325"/>
          <p14:tracePt t="100659" x="8732838" y="3633788"/>
          <p14:tracePt t="100671" x="8705850" y="3633788"/>
          <p14:tracePt t="100685" x="8680450" y="3652838"/>
          <p14:tracePt t="100702" x="8634413" y="3660775"/>
          <p14:tracePt t="100718" x="8589963" y="3679825"/>
          <p14:tracePt t="100900" x="8582025" y="3679825"/>
          <p14:tracePt t="100913" x="8545513" y="3679825"/>
          <p14:tracePt t="100925" x="8439150" y="3679825"/>
          <p14:tracePt t="100938" x="8251825" y="3679825"/>
          <p14:tracePt t="100953" x="7929563" y="3679825"/>
          <p14:tracePt t="100968" x="7653338" y="3679825"/>
          <p14:tracePt t="100985" x="7483475" y="3679825"/>
          <p14:tracePt t="101001" x="7286625" y="3679825"/>
          <p14:tracePt t="101018" x="7232650" y="3679825"/>
          <p14:tracePt t="101035" x="7197725" y="3679825"/>
          <p14:tracePt t="101051" x="7170738" y="3679825"/>
          <p14:tracePt t="101068" x="7161213" y="3679825"/>
          <p14:tracePt t="101103" x="7153275" y="3679825"/>
          <p14:tracePt t="101116" x="7143750" y="3679825"/>
          <p14:tracePt t="101128" x="7126288" y="3679825"/>
          <p14:tracePt t="101141" x="7116763" y="3679825"/>
          <p14:tracePt t="101154" x="7099300" y="3679825"/>
          <p14:tracePt t="101168" x="7089775" y="3679825"/>
          <p14:tracePt t="101184" x="7081838" y="3679825"/>
          <p14:tracePt t="101217" x="7072313" y="3679825"/>
          <p14:tracePt t="102018" x="7099300" y="3687763"/>
          <p14:tracePt t="102032" x="7180263" y="3705225"/>
          <p14:tracePt t="102043" x="7286625" y="3751263"/>
          <p14:tracePt t="102056" x="7419975" y="3795713"/>
          <p14:tracePt t="102069" x="7500938" y="3813175"/>
          <p14:tracePt t="102083" x="7554913" y="3813175"/>
          <p14:tracePt t="102099" x="7572375" y="3822700"/>
          <p14:tracePt t="102116" x="7589838" y="3822700"/>
          <p14:tracePt t="102171" x="7589838" y="3813175"/>
          <p14:tracePt t="102183" x="7589838" y="3786188"/>
          <p14:tracePt t="102196" x="7581900" y="3751263"/>
          <p14:tracePt t="102209" x="7518400" y="3687763"/>
          <p14:tracePt t="102221" x="7439025" y="3625850"/>
          <p14:tracePt t="102234" x="7340600" y="3571875"/>
          <p14:tracePt t="102249" x="7215188" y="3536950"/>
          <p14:tracePt t="102265" x="7089775" y="3500438"/>
          <p14:tracePt t="102282" x="6973888" y="3490913"/>
          <p14:tracePt t="102299" x="6823075" y="3482975"/>
          <p14:tracePt t="102316" x="6759575" y="3482975"/>
          <p14:tracePt t="102332" x="6697663" y="3482975"/>
          <p14:tracePt t="102349" x="6608763" y="3536950"/>
          <p14:tracePt t="102365" x="6572250" y="3562350"/>
          <p14:tracePt t="102382" x="6545263" y="3608388"/>
          <p14:tracePt t="102399" x="6527800" y="3697288"/>
          <p14:tracePt t="102415" x="6518275" y="3751263"/>
          <p14:tracePt t="102432" x="6518275" y="3768725"/>
          <p14:tracePt t="102448" x="6518275" y="3803650"/>
          <p14:tracePt t="102465" x="6626225" y="3875088"/>
          <p14:tracePt t="102482" x="6715125" y="3911600"/>
          <p14:tracePt t="102498" x="6840538" y="3938588"/>
          <p14:tracePt t="102515" x="7108825" y="3965575"/>
          <p14:tracePt t="102532" x="7205663" y="3965575"/>
          <p14:tracePt t="102548" x="7277100" y="3946525"/>
          <p14:tracePt t="102565" x="7358063" y="3902075"/>
          <p14:tracePt t="102582" x="7367588" y="3884613"/>
          <p14:tracePt t="102598" x="7385050" y="3867150"/>
          <p14:tracePt t="102615" x="7402513" y="3840163"/>
          <p14:tracePt t="102632" x="7402513" y="3822700"/>
          <p14:tracePt t="102648" x="7412038" y="3795713"/>
          <p14:tracePt t="102665" x="7412038" y="3759200"/>
          <p14:tracePt t="102666" x="7412038" y="3714750"/>
          <p14:tracePt t="102681" x="7394575" y="3679825"/>
          <p14:tracePt t="102698" x="7348538" y="3633788"/>
          <p14:tracePt t="102715" x="7296150" y="3598863"/>
          <p14:tracePt t="102731" x="7134225" y="3536950"/>
          <p14:tracePt t="102748" x="7062788" y="3527425"/>
          <p14:tracePt t="102765" x="7000875" y="3517900"/>
          <p14:tracePt t="102781" x="6894513" y="3517900"/>
          <p14:tracePt t="102798" x="6840538" y="3517900"/>
          <p14:tracePt t="102814" x="6777038" y="3536950"/>
          <p14:tracePt t="102831" x="6680200" y="3608388"/>
          <p14:tracePt t="102848" x="6643688" y="3643313"/>
          <p14:tracePt t="102864" x="6626225" y="3687763"/>
          <p14:tracePt t="102881" x="6581775" y="3776663"/>
          <p14:tracePt t="102898" x="6572250" y="3830638"/>
          <p14:tracePt t="102915" x="6572250" y="3875088"/>
          <p14:tracePt t="102931" x="6572250" y="3929063"/>
          <p14:tracePt t="102947" x="6670675" y="4037013"/>
          <p14:tracePt t="102964" x="6777038" y="4071938"/>
          <p14:tracePt t="102981" x="6956425" y="4108450"/>
          <p14:tracePt t="102997" x="7572375" y="4170363"/>
          <p14:tracePt t="103014" x="7867650" y="4170363"/>
          <p14:tracePt t="103031" x="8018463" y="4170363"/>
          <p14:tracePt t="103047" x="8180388" y="4170363"/>
          <p14:tracePt t="103064" x="8215313" y="4152900"/>
          <p14:tracePt t="103080" x="8224838" y="4125913"/>
          <p14:tracePt t="103097" x="8251825" y="4044950"/>
          <p14:tracePt t="103114" x="8259763" y="4000500"/>
          <p14:tracePt t="103131" x="8259763" y="3938588"/>
          <p14:tracePt t="103147" x="8205788" y="3803650"/>
          <p14:tracePt t="103164" x="8143875" y="3732213"/>
          <p14:tracePt t="103180" x="8037513" y="3670300"/>
          <p14:tracePt t="103197" x="7912100" y="3625850"/>
          <p14:tracePt t="103214" x="7634288" y="3571875"/>
          <p14:tracePt t="103231" x="7500938" y="3571875"/>
          <p14:tracePt t="103247" x="7394575" y="3571875"/>
          <p14:tracePt t="103264" x="7269163" y="3571875"/>
          <p14:tracePt t="103280" x="7242175" y="3571875"/>
          <p14:tracePt t="103297" x="7205663" y="3571875"/>
          <p14:tracePt t="103315" x="7153275" y="3571875"/>
          <p14:tracePt t="103330" x="7134225" y="3581400"/>
          <p14:tracePt t="103347" x="7116763" y="3589338"/>
          <p14:tracePt t="103364" x="7081838" y="3633788"/>
          <p14:tracePt t="103380" x="7062788" y="3670300"/>
          <p14:tracePt t="103397" x="7054850" y="3697288"/>
          <p14:tracePt t="103414" x="7099300" y="3830638"/>
          <p14:tracePt t="103430" x="7215188" y="3919538"/>
          <p14:tracePt t="103447" x="7483475" y="4054475"/>
          <p14:tracePt t="103463" x="7858125" y="4179888"/>
          <p14:tracePt t="103480" x="8680450" y="4313238"/>
          <p14:tracePt t="103496" x="9010650" y="4348163"/>
          <p14:tracePt t="103513" x="9242425" y="4357688"/>
          <p14:tracePt t="103530" x="9385300" y="4357688"/>
          <p14:tracePt t="103546" x="9402763" y="4357688"/>
          <p14:tracePt t="103563" x="9412288" y="4357688"/>
          <p14:tracePt t="103580" x="9420225" y="4357688"/>
          <p14:tracePt t="103631" x="9439275" y="4357688"/>
          <p14:tracePt t="103643" x="9483725" y="4340225"/>
          <p14:tracePt t="103656" x="9555163" y="4286250"/>
          <p14:tracePt t="103669" x="9671050" y="4224338"/>
          <p14:tracePt t="103681" x="9769475" y="4179888"/>
          <p14:tracePt t="103696" x="9796463" y="4152900"/>
          <p14:tracePt t="103715" x="9813925" y="4143375"/>
          <p14:tracePt t="103729" x="9823450" y="4143375"/>
          <p14:tracePt t="103746" x="9831388" y="4143375"/>
          <p14:tracePt t="103795" x="9823450" y="4133850"/>
          <p14:tracePt t="103808" x="9796463" y="4116388"/>
          <p14:tracePt t="103821" x="9732963" y="4098925"/>
          <p14:tracePt t="103833" x="9590088" y="4081463"/>
          <p14:tracePt t="103846" x="9385300" y="4054475"/>
          <p14:tracePt t="103862" x="9144000" y="4027488"/>
          <p14:tracePt t="103879" x="8966200" y="4017963"/>
          <p14:tracePt t="103896" x="8848725" y="4017963"/>
          <p14:tracePt t="103913" x="8688388" y="4017963"/>
          <p14:tracePt t="103929" x="8661400" y="4017963"/>
          <p14:tracePt t="103946" x="8634413" y="4017963"/>
          <p14:tracePt t="103962" x="8589963" y="4000500"/>
          <p14:tracePt t="103979" x="8582025" y="3990975"/>
          <p14:tracePt t="103995" x="8572500" y="3990975"/>
          <p14:tracePt t="104012" x="8572500" y="3983038"/>
          <p14:tracePt t="104036" x="8572500" y="3973513"/>
          <p14:tracePt t="104049" x="8572500" y="3965575"/>
          <p14:tracePt t="104062" x="8572500" y="3946525"/>
          <p14:tracePt t="104079" x="8572500" y="3938588"/>
          <p14:tracePt t="104096" x="8562975" y="3919538"/>
          <p14:tracePt t="104113" x="8555038" y="3911600"/>
          <p14:tracePt t="104129" x="8555038" y="3894138"/>
          <p14:tracePt t="104145" x="8545513" y="3894138"/>
          <p14:tracePt t="104162" x="8528050" y="3894138"/>
          <p14:tracePt t="104178" x="8483600" y="3894138"/>
          <p14:tracePt t="104195" x="8447088" y="3902075"/>
          <p14:tracePt t="104212" x="8402638" y="3946525"/>
          <p14:tracePt t="104228" x="8358188" y="4037013"/>
          <p14:tracePt t="104245" x="8340725" y="4062413"/>
          <p14:tracePt t="104262" x="8340725" y="4089400"/>
          <p14:tracePt t="104278" x="8340725" y="4143375"/>
          <p14:tracePt t="104295" x="8385175" y="4179888"/>
          <p14:tracePt t="104312" x="8447088" y="4205288"/>
          <p14:tracePt t="104328" x="8661400" y="4259263"/>
          <p14:tracePt t="104345" x="8724900" y="4268788"/>
          <p14:tracePt t="104361" x="8759825" y="4268788"/>
          <p14:tracePt t="104378" x="8769350" y="4268788"/>
          <p14:tracePt t="104404" x="8777288" y="4268788"/>
          <p14:tracePt t="104430" x="8786813" y="4259263"/>
          <p14:tracePt t="104442" x="8786813" y="4241800"/>
          <p14:tracePt t="104455" x="8786813" y="4214813"/>
          <p14:tracePt t="104468" x="8786813" y="4197350"/>
          <p14:tracePt t="104480" x="8786813" y="4170363"/>
          <p14:tracePt t="104495" x="8777288" y="4160838"/>
          <p14:tracePt t="104511" x="8769350" y="4143375"/>
          <p14:tracePt t="104528" x="8742363" y="4133850"/>
          <p14:tracePt t="104545" x="8670925" y="4098925"/>
          <p14:tracePt t="104561" x="8626475" y="4098925"/>
          <p14:tracePt t="104578" x="8572500" y="4089400"/>
          <p14:tracePt t="104595" x="8518525" y="4089400"/>
          <p14:tracePt t="104611" x="8501063" y="4089400"/>
          <p14:tracePt t="104628" x="8474075" y="4089400"/>
          <p14:tracePt t="104644" x="8466138" y="4098925"/>
          <p14:tracePt t="104646" x="8447088" y="4125913"/>
          <p14:tracePt t="104661" x="8439150" y="4125913"/>
          <p14:tracePt t="104677" x="8439150" y="4152900"/>
          <p14:tracePt t="104861" x="8429625" y="4152900"/>
          <p14:tracePt t="104874" x="8402638" y="4152900"/>
          <p14:tracePt t="104887" x="8340725" y="4152900"/>
          <p14:tracePt t="104899" x="8232775" y="4170363"/>
          <p14:tracePt t="104912" x="8010525" y="4179888"/>
          <p14:tracePt t="104927" x="7724775" y="4197350"/>
          <p14:tracePt t="104944" x="7446963" y="4205288"/>
          <p14:tracePt t="104960" x="7251700" y="4205288"/>
          <p14:tracePt t="104977" x="7045325" y="4205288"/>
          <p14:tracePt t="104994" x="7000875" y="4205288"/>
          <p14:tracePt t="105010" x="6983413" y="4205288"/>
          <p14:tracePt t="105027" x="6973888" y="4205288"/>
          <p14:tracePt t="105044" x="6965950" y="4205288"/>
          <p14:tracePt t="105242" x="6946900" y="4205288"/>
          <p14:tracePt t="105255" x="6919913" y="4205288"/>
          <p14:tracePt t="105268" x="6867525" y="4205288"/>
          <p14:tracePt t="105280" x="6804025" y="4205288"/>
          <p14:tracePt t="105294" x="6705600" y="4205288"/>
          <p14:tracePt t="105310" x="6634163" y="4205288"/>
          <p14:tracePt t="105326" x="6572250" y="4205288"/>
          <p14:tracePt t="105343" x="6527800" y="4205288"/>
          <p14:tracePt t="105360" x="6473825" y="4205288"/>
          <p14:tracePt t="105376" x="6465888" y="4205288"/>
          <p14:tracePt t="105393" x="6446838" y="4205288"/>
          <p14:tracePt t="105611" x="6429375" y="4205288"/>
          <p14:tracePt t="105623" x="6411913" y="4205288"/>
          <p14:tracePt t="105636" x="6375400" y="4205288"/>
          <p14:tracePt t="105649" x="6296025" y="4205288"/>
          <p14:tracePt t="105661" x="6215063" y="4205288"/>
          <p14:tracePt t="105676" x="6089650" y="4205288"/>
          <p14:tracePt t="105692" x="5991225" y="4205288"/>
          <p14:tracePt t="105709" x="5911850" y="4205288"/>
          <p14:tracePt t="105725" x="5803900" y="4224338"/>
          <p14:tracePt t="105742" x="5795963" y="4224338"/>
          <p14:tracePt t="105759" x="5786438" y="4224338"/>
          <p14:tracePt t="106042" x="5786438" y="4214813"/>
          <p14:tracePt t="106068" x="5795963" y="4197350"/>
          <p14:tracePt t="106080" x="5813425" y="4179888"/>
          <p14:tracePt t="106093" x="5822950" y="4170363"/>
          <p14:tracePt t="106106" x="5840413" y="4160838"/>
          <p14:tracePt t="106118" x="5840413" y="4152900"/>
          <p14:tracePt t="106131" x="5848350" y="4152900"/>
          <p14:tracePt t="106157" x="5857875" y="4152900"/>
          <p14:tracePt t="106233" x="5848350" y="4152900"/>
          <p14:tracePt t="106258" x="5840413" y="4152900"/>
          <p14:tracePt t="106271" x="5813425" y="4152900"/>
          <p14:tracePt t="106284" x="5803900" y="4152900"/>
          <p14:tracePt t="106296" x="5776913" y="4152900"/>
          <p14:tracePt t="106309" x="5759450" y="4152900"/>
          <p14:tracePt t="106324" x="5741988" y="4152900"/>
          <p14:tracePt t="106341" x="5732463" y="4152900"/>
          <p14:tracePt t="106358" x="5715000" y="4152900"/>
          <p14:tracePt t="106374" x="5697538" y="4152900"/>
          <p14:tracePt t="106391" x="5688013" y="4152900"/>
          <p14:tracePt t="106411" x="5680075" y="4152900"/>
          <p14:tracePt t="106665" x="5680075" y="4160838"/>
          <p14:tracePt t="106678" x="5680075" y="4170363"/>
          <p14:tracePt t="106690" x="5680075" y="4179888"/>
          <p14:tracePt t="106703" x="5670550" y="4197350"/>
          <p14:tracePt t="106728" x="5661025" y="4214813"/>
          <p14:tracePt t="106741" x="5661025" y="4224338"/>
          <p14:tracePt t="106766" x="5661025" y="4232275"/>
          <p14:tracePt t="106855" x="5680075" y="4241800"/>
          <p14:tracePt t="106868" x="5732463" y="4241800"/>
          <p14:tracePt t="106880" x="5822950" y="4241800"/>
          <p14:tracePt t="106893" x="5929313" y="4251325"/>
          <p14:tracePt t="106907" x="6027738" y="4251325"/>
          <p14:tracePt t="106923" x="6054725" y="4251325"/>
          <p14:tracePt t="106940" x="6062663" y="4251325"/>
          <p14:tracePt t="106957" x="6072188" y="4251325"/>
          <p14:tracePt t="106982" x="6081713" y="4251325"/>
          <p14:tracePt t="113629" x="6089650" y="4251325"/>
          <p14:tracePt t="113642" x="6108700" y="4268788"/>
          <p14:tracePt t="113654" x="6259513" y="4348163"/>
          <p14:tracePt t="113667" x="6518275" y="4537075"/>
          <p14:tracePt t="113680" x="6796088" y="4768850"/>
          <p14:tracePt t="113694" x="6938963" y="4894263"/>
          <p14:tracePt t="113710" x="6983413" y="4929188"/>
          <p14:tracePt t="113727" x="6991350" y="4938713"/>
          <p14:tracePt t="113744" x="7000875" y="4946650"/>
          <p14:tracePt t="113908" x="7010400" y="4946650"/>
          <p14:tracePt t="113921" x="7027863" y="4946650"/>
          <p14:tracePt t="113934" x="7116763" y="4946650"/>
          <p14:tracePt t="113947" x="7323138" y="4938713"/>
          <p14:tracePt t="113960" x="7732713" y="4902200"/>
          <p14:tracePt t="113976" x="8161338" y="4848225"/>
          <p14:tracePt t="113993" x="8439150" y="4848225"/>
          <p14:tracePt t="114010" x="8732838" y="4848225"/>
          <p14:tracePt t="114026" x="8804275" y="4848225"/>
          <p14:tracePt t="114043" x="8858250" y="4848225"/>
          <p14:tracePt t="114060" x="8885238" y="4848225"/>
          <p14:tracePt t="114264" x="8894763" y="4840288"/>
          <p14:tracePt t="114277" x="8929688" y="4813300"/>
          <p14:tracePt t="114290" x="8974138" y="4768850"/>
          <p14:tracePt t="114302" x="9055100" y="4705350"/>
          <p14:tracePt t="114315" x="9134475" y="4625975"/>
          <p14:tracePt t="114328" x="9180513" y="4572000"/>
          <p14:tracePt t="114342" x="9215438" y="4527550"/>
          <p14:tracePt t="114359" x="9224963" y="4500563"/>
          <p14:tracePt t="114376" x="9224963" y="4473575"/>
          <p14:tracePt t="114544" x="9197975" y="4473575"/>
          <p14:tracePt t="114557" x="9028113" y="4473575"/>
          <p14:tracePt t="114569" x="8385175" y="4510088"/>
          <p14:tracePt t="114582" x="7367588" y="4554538"/>
          <p14:tracePt t="114595" x="6037263" y="4572000"/>
          <p14:tracePt t="114608" x="5126038" y="4572000"/>
          <p14:tracePt t="114625" x="4286250" y="4572000"/>
          <p14:tracePt t="114642" x="3813175" y="4589463"/>
          <p14:tracePt t="114659" x="3455988" y="4633913"/>
          <p14:tracePt t="114675" x="3429000" y="4633913"/>
          <p14:tracePt t="114692" x="3419475" y="4633913"/>
          <p14:tracePt t="114849" x="3402013" y="4633913"/>
          <p14:tracePt t="114862" x="3394075" y="4616450"/>
          <p14:tracePt t="114874" x="3357563" y="4589463"/>
          <p14:tracePt t="114887" x="3313113" y="4537075"/>
          <p14:tracePt t="114900" x="3259138" y="4465638"/>
          <p14:tracePt t="114912" x="3214688" y="4402138"/>
          <p14:tracePt t="114925" x="3197225" y="4340225"/>
          <p14:tracePt t="114941" x="3179763" y="4286250"/>
          <p14:tracePt t="114958" x="3179763" y="4259263"/>
          <p14:tracePt t="114974" x="3179763" y="4224338"/>
          <p14:tracePt t="114991" x="3187700" y="4187825"/>
          <p14:tracePt t="115008" x="3241675" y="4170363"/>
          <p14:tracePt t="115024" x="3357563" y="4152900"/>
          <p14:tracePt t="115041" x="3786188" y="4116388"/>
          <p14:tracePt t="115058" x="3956050" y="4116388"/>
          <p14:tracePt t="115074" x="4089400" y="4116388"/>
          <p14:tracePt t="115091" x="4241800" y="4116388"/>
          <p14:tracePt t="115108" x="4259263" y="4116388"/>
          <p14:tracePt t="115141" x="4268788" y="4116388"/>
          <p14:tracePt t="115611" x="4251325" y="4116388"/>
          <p14:tracePt t="115624" x="4224338" y="4116388"/>
          <p14:tracePt t="115636" x="4197350" y="4116388"/>
          <p14:tracePt t="115649" x="4160838" y="4116388"/>
          <p14:tracePt t="115661" x="4133850" y="4116388"/>
          <p14:tracePt t="115675" x="4108450" y="4116388"/>
          <p14:tracePt t="115690" x="4098925" y="4116388"/>
          <p14:tracePt t="115706" x="4089400" y="4116388"/>
          <p14:tracePt t="115723" x="4089400" y="4125913"/>
          <p14:tracePt t="115740" x="4081463" y="4125913"/>
          <p14:tracePt t="116056" x="4098925" y="4125913"/>
          <p14:tracePt t="116068" x="4152900" y="4133850"/>
          <p14:tracePt t="116081" x="4259263" y="4160838"/>
          <p14:tracePt t="116094" x="4394200" y="4197350"/>
          <p14:tracePt t="116106" x="4500563" y="4232275"/>
          <p14:tracePt t="116122" x="4581525" y="4251325"/>
          <p14:tracePt t="116139" x="4616450" y="4268788"/>
          <p14:tracePt t="116155" x="4633913" y="4276725"/>
          <p14:tracePt t="116172" x="4643438" y="4276725"/>
          <p14:tracePt t="116189" x="4652963" y="4276725"/>
          <p14:tracePt t="116205" x="4652963" y="4286250"/>
          <p14:tracePt t="116386" x="4643438" y="4268788"/>
          <p14:tracePt t="116398" x="4633913" y="4232275"/>
          <p14:tracePt t="116411" x="4616450" y="4179888"/>
          <p14:tracePt t="116424" x="4581525" y="4116388"/>
          <p14:tracePt t="116438" x="4554538" y="4062413"/>
          <p14:tracePt t="116455" x="4527550" y="4010025"/>
          <p14:tracePt t="116472" x="4518025" y="3983038"/>
          <p14:tracePt t="116488" x="4500563" y="3946525"/>
          <p14:tracePt t="116505" x="4500563" y="3929063"/>
          <p14:tracePt t="116521" x="4491038" y="3919538"/>
          <p14:tracePt t="116538" x="4483100" y="3911600"/>
          <p14:tracePt t="116555" x="4473575" y="3902075"/>
          <p14:tracePt t="116589" x="4465638" y="3894138"/>
          <p14:tracePt t="116614" x="4465638" y="3884613"/>
          <p14:tracePt t="116678" x="4456113" y="3884613"/>
          <p14:tracePt t="116792" x="4446588" y="3894138"/>
          <p14:tracePt t="116805" x="4438650" y="3911600"/>
          <p14:tracePt t="116818" x="4419600" y="3946525"/>
          <p14:tracePt t="116830" x="4394200" y="4037013"/>
          <p14:tracePt t="116843" x="4348163" y="4160838"/>
          <p14:tracePt t="116856" x="4295775" y="4303713"/>
          <p14:tracePt t="116871" x="4268788" y="4402138"/>
          <p14:tracePt t="116887" x="4241800" y="4465638"/>
          <p14:tracePt t="116904" x="4232275" y="4518025"/>
          <p14:tracePt t="116921" x="4214813" y="4598988"/>
          <p14:tracePt t="116937" x="4205288" y="4625975"/>
          <p14:tracePt t="116954" x="4205288" y="4633913"/>
          <p14:tracePt t="116971" x="4205288" y="4652963"/>
          <p14:tracePt t="116995" x="4205288" y="4660900"/>
          <p14:tracePt t="117084" x="4197350" y="4660900"/>
          <p14:tracePt t="117262" x="4187825" y="4660900"/>
          <p14:tracePt t="117503" x="4197350" y="4660900"/>
          <p14:tracePt t="117516" x="4232275" y="4679950"/>
          <p14:tracePt t="117530" x="4340225" y="4705350"/>
          <p14:tracePt t="117541" x="4500563" y="4776788"/>
          <p14:tracePt t="117555" x="4848225" y="4902200"/>
          <p14:tracePt t="117569" x="5180013" y="4991100"/>
          <p14:tracePt t="117586" x="5446713" y="5054600"/>
          <p14:tracePt t="117603" x="5545138" y="5081588"/>
          <p14:tracePt t="117619" x="5680075" y="5108575"/>
          <p14:tracePt t="117636" x="5705475" y="5108575"/>
          <p14:tracePt t="117653" x="5724525" y="5116513"/>
          <p14:tracePt t="119779" x="5751513" y="5089525"/>
          <p14:tracePt t="119792" x="6072188" y="4875213"/>
          <p14:tracePt t="119804" x="6884988" y="4375150"/>
          <p14:tracePt t="119817" x="8054975" y="3768725"/>
          <p14:tracePt t="119832" x="9045575" y="3411538"/>
          <p14:tracePt t="119848" x="9661525" y="3276600"/>
          <p14:tracePt t="119865" x="10242550" y="3179763"/>
          <p14:tracePt t="119882" x="11028363" y="3116263"/>
          <p14:tracePt t="119898" x="11134725" y="3116263"/>
          <p14:tracePt t="119915" x="11215688" y="3116263"/>
          <p14:tracePt t="119932" x="11252200" y="3116263"/>
          <p14:tracePt t="120096" x="11242675" y="3116263"/>
          <p14:tracePt t="120109" x="11225213" y="3116263"/>
          <p14:tracePt t="120122" x="11188700" y="3116263"/>
          <p14:tracePt t="120135" x="11109325" y="3116263"/>
          <p14:tracePt t="120148" x="11028363" y="3125788"/>
          <p14:tracePt t="120165" x="10912475" y="3170238"/>
          <p14:tracePt t="120181" x="10823575" y="3241675"/>
          <p14:tracePt t="120198" x="10671175" y="3419475"/>
          <p14:tracePt t="120214" x="10590213" y="3527425"/>
          <p14:tracePt t="120231" x="10537825" y="3608388"/>
          <p14:tracePt t="120248" x="10474325" y="3697288"/>
          <p14:tracePt t="120264" x="10375900" y="3830638"/>
          <p14:tracePt t="120281" x="10367963" y="3857625"/>
          <p14:tracePt t="120297" x="10348913" y="3867150"/>
          <p14:tracePt t="120465" x="10340975" y="3867150"/>
          <p14:tracePt t="120478" x="10313988" y="3867150"/>
          <p14:tracePt t="120490" x="10225088" y="3867150"/>
          <p14:tracePt t="120503" x="10082213" y="3867150"/>
          <p14:tracePt t="120516" x="9823450" y="3875088"/>
          <p14:tracePt t="120530" x="9590088" y="3911600"/>
          <p14:tracePt t="120547" x="9466263" y="3929063"/>
          <p14:tracePt t="120564" x="9358313" y="3938588"/>
          <p14:tracePt t="120580" x="9197975" y="3965575"/>
          <p14:tracePt t="120597" x="9153525" y="3973513"/>
          <p14:tracePt t="120613" x="9126538" y="3983038"/>
          <p14:tracePt t="120630" x="9099550" y="3990975"/>
          <p14:tracePt t="120872" x="9082088" y="3990975"/>
          <p14:tracePt t="120884" x="9063038" y="3990975"/>
          <p14:tracePt t="120897" x="9045575" y="3990975"/>
          <p14:tracePt t="120910" x="9001125" y="4000500"/>
          <p14:tracePt t="120922" x="8939213" y="4010025"/>
          <p14:tracePt t="120935" x="8858250" y="4017963"/>
          <p14:tracePt t="120948" x="8777288" y="4027488"/>
          <p14:tracePt t="120963" x="8697913" y="4027488"/>
          <p14:tracePt t="120980" x="8653463" y="4037013"/>
          <p14:tracePt t="120996" x="8616950" y="4044950"/>
          <p14:tracePt t="121013" x="8609013" y="4044950"/>
          <p14:tracePt t="121030" x="8599488" y="4044950"/>
          <p14:tracePt t="121062" x="8589963" y="4044950"/>
          <p14:tracePt t="121151" x="8582025" y="4054475"/>
          <p14:tracePt t="121697" x="8545513" y="4054475"/>
          <p14:tracePt t="121710" x="8412163" y="4071938"/>
          <p14:tracePt t="121723" x="7920038" y="4170363"/>
          <p14:tracePt t="121735" x="7242175" y="4241800"/>
          <p14:tracePt t="121748" x="6446838" y="4322763"/>
          <p14:tracePt t="121762" x="6018213" y="4357688"/>
          <p14:tracePt t="121778" x="5670550" y="4375150"/>
          <p14:tracePt t="121795" x="5491163" y="4375150"/>
          <p14:tracePt t="121812" x="5303838" y="4384675"/>
          <p14:tracePt t="121828" x="5286375" y="4384675"/>
          <p14:tracePt t="122002" x="5276850" y="4384675"/>
          <p14:tracePt t="122015" x="5268913" y="4384675"/>
          <p14:tracePt t="122029" x="5241925" y="4394200"/>
          <p14:tracePt t="122041" x="5197475" y="4394200"/>
          <p14:tracePt t="122053" x="5143500" y="4402138"/>
          <p14:tracePt t="122066" x="5081588" y="4419600"/>
          <p14:tracePt t="122078" x="5045075" y="4419600"/>
          <p14:tracePt t="122094" x="5018088" y="4419600"/>
          <p14:tracePt t="122111" x="5010150" y="4419600"/>
          <p14:tracePt t="122127" x="4991100" y="4419600"/>
          <p14:tracePt t="122167" x="4983163" y="4419600"/>
          <p14:tracePt t="122218" x="4983163" y="4411663"/>
          <p14:tracePt t="122231" x="4983163" y="4402138"/>
          <p14:tracePt t="122256" x="4983163" y="4384675"/>
          <p14:tracePt t="122269" x="4973638" y="4375150"/>
          <p14:tracePt t="122283" x="4965700" y="4367213"/>
          <p14:tracePt t="122294" x="4956175" y="4348163"/>
          <p14:tracePt t="122311" x="4938713" y="4340225"/>
          <p14:tracePt t="122327" x="4929188" y="4330700"/>
          <p14:tracePt t="122344" x="4902200" y="4313238"/>
          <p14:tracePt t="122360" x="4884738" y="4313238"/>
          <p14:tracePt t="122383" x="4884738" y="4303713"/>
          <p14:tracePt t="122434" x="4894263" y="4303713"/>
          <p14:tracePt t="122447" x="4946650" y="4303713"/>
          <p14:tracePt t="122460" x="5133975" y="4303713"/>
          <p14:tracePt t="122472" x="5456238" y="4303713"/>
          <p14:tracePt t="122485" x="5875338" y="4303713"/>
          <p14:tracePt t="122497" x="6153150" y="4303713"/>
          <p14:tracePt t="122511" x="6259513" y="4303713"/>
          <p14:tracePt t="122527" x="6330950" y="4303713"/>
          <p14:tracePt t="122543" x="6367463" y="4303713"/>
          <p14:tracePt t="122560" x="6375400" y="4303713"/>
          <p14:tracePt t="122576" x="6384925" y="4303713"/>
          <p14:tracePt t="122637" x="6384925" y="4295775"/>
          <p14:tracePt t="122650" x="6384925" y="4276725"/>
          <p14:tracePt t="122662" x="6384925" y="4224338"/>
          <p14:tracePt t="122676" x="6340475" y="4143375"/>
          <p14:tracePt t="122693" x="6276975" y="4054475"/>
          <p14:tracePt t="122710" x="6188075" y="3973513"/>
          <p14:tracePt t="122727" x="6018213" y="3857625"/>
          <p14:tracePt t="122743" x="5938838" y="3830638"/>
          <p14:tracePt t="122760" x="5848350" y="3813175"/>
          <p14:tracePt t="122776" x="5724525" y="3786188"/>
          <p14:tracePt t="122793" x="5661025" y="3786188"/>
          <p14:tracePt t="122809" x="5616575" y="3786188"/>
          <p14:tracePt t="122826" x="5554663" y="3786188"/>
          <p14:tracePt t="122843" x="5429250" y="3822700"/>
          <p14:tracePt t="122859" x="5394325" y="3848100"/>
          <p14:tracePt t="122876" x="5357813" y="3867150"/>
          <p14:tracePt t="122892" x="5330825" y="3938588"/>
          <p14:tracePt t="122909" x="5322888" y="3990975"/>
          <p14:tracePt t="122926" x="5313363" y="4044950"/>
          <p14:tracePt t="122943" x="5313363" y="4143375"/>
          <p14:tracePt t="122959" x="5348288" y="4187825"/>
          <p14:tracePt t="122976" x="5375275" y="4224338"/>
          <p14:tracePt t="122993" x="5537200" y="4322763"/>
          <p14:tracePt t="123009" x="5616575" y="4357688"/>
          <p14:tracePt t="123026" x="5715000" y="4394200"/>
          <p14:tracePt t="123043" x="5867400" y="4438650"/>
          <p14:tracePt t="123059" x="5894388" y="4446588"/>
          <p14:tracePt t="123076" x="5902325" y="4446588"/>
          <p14:tracePt t="123092" x="5911850" y="4446588"/>
          <p14:tracePt t="123109" x="5919788" y="4446588"/>
          <p14:tracePt t="123125" x="5929313" y="4446588"/>
          <p14:tracePt t="123142" x="5929313" y="4429125"/>
          <p14:tracePt t="123159" x="6010275" y="4276725"/>
          <p14:tracePt t="123175" x="6045200" y="4133850"/>
          <p14:tracePt t="123192" x="6054725" y="4017963"/>
          <p14:tracePt t="123209" x="6054725" y="3929063"/>
          <p14:tracePt t="123225" x="6027738" y="3902075"/>
          <p14:tracePt t="123242" x="5991225" y="3884613"/>
          <p14:tracePt t="123259" x="5884863" y="3867150"/>
          <p14:tracePt t="123275" x="5822950" y="3857625"/>
          <p14:tracePt t="123292" x="5768975" y="3857625"/>
          <p14:tracePt t="123308" x="5724525" y="3857625"/>
          <p14:tracePt t="123325" x="5626100" y="3911600"/>
          <p14:tracePt t="123342" x="5545138" y="3973513"/>
          <p14:tracePt t="123358" x="5500688" y="4037013"/>
          <p14:tracePt t="123375" x="5419725" y="4125913"/>
          <p14:tracePt t="123391" x="5402263" y="4160838"/>
          <p14:tracePt t="123408" x="5384800" y="4179888"/>
          <p14:tracePt t="123425" x="5384800" y="4224338"/>
          <p14:tracePt t="123441" x="5384800" y="4232275"/>
          <p14:tracePt t="123458" x="5384800" y="4251325"/>
          <p14:tracePt t="123475" x="5402263" y="4295775"/>
          <p14:tracePt t="123491" x="5429250" y="4322763"/>
          <p14:tracePt t="123508" x="5456238" y="4348163"/>
          <p14:tracePt t="123525" x="5518150" y="4375150"/>
          <p14:tracePt t="123541" x="5527675" y="4394200"/>
          <p14:tracePt t="123558" x="5537200" y="4394200"/>
          <p14:tracePt t="123575" x="5545138" y="4394200"/>
          <p14:tracePt t="123591" x="5545138" y="4402138"/>
          <p14:tracePt t="123907" x="5537200" y="4402138"/>
          <p14:tracePt t="123919" x="5500688" y="4402138"/>
          <p14:tracePt t="123932" x="5438775" y="4402138"/>
          <p14:tracePt t="123944" x="5340350" y="4402138"/>
          <p14:tracePt t="123958" x="5232400" y="4402138"/>
          <p14:tracePt t="123974" x="5133975" y="4402138"/>
          <p14:tracePt t="123990" x="5037138" y="4402138"/>
          <p14:tracePt t="124008" x="4938713" y="4402138"/>
          <p14:tracePt t="124024" x="4911725" y="4402138"/>
          <p14:tracePt t="124041" x="4884738" y="4402138"/>
          <p14:tracePt t="124057" x="4867275" y="4402138"/>
          <p14:tracePt t="124074" x="4830763" y="4402138"/>
          <p14:tracePt t="124090" x="4822825" y="4402138"/>
          <p14:tracePt t="124107" x="4803775" y="4402138"/>
          <p14:tracePt t="124124" x="4768850" y="4402138"/>
          <p14:tracePt t="124140" x="4751388" y="4402138"/>
          <p14:tracePt t="124157" x="4732338" y="4402138"/>
          <p14:tracePt t="124174" x="4705350" y="4394200"/>
          <p14:tracePt t="124190" x="4697413" y="4384675"/>
          <p14:tracePt t="124208" x="4679950" y="4384675"/>
          <p14:tracePt t="124224" x="4670425" y="4375150"/>
          <p14:tracePt t="124240" x="4660900" y="4367213"/>
          <p14:tracePt t="124257" x="4660900" y="4357688"/>
          <p14:tracePt t="124275" x="4652963" y="4357688"/>
          <p14:tracePt t="124300" x="4652963" y="4348163"/>
          <p14:tracePt t="124338" x="4643438" y="4348163"/>
          <p14:tracePt t="125241" x="4643438" y="4340225"/>
          <p14:tracePt t="126627" x="4643438" y="4330700"/>
          <p14:tracePt t="126665" x="4633913" y="4322763"/>
          <p14:tracePt t="126678" x="4625975" y="4322763"/>
          <p14:tracePt t="126690" x="4625975" y="4313238"/>
          <p14:tracePt t="126704" x="4608513" y="4303713"/>
          <p14:tracePt t="126728" x="4598988" y="4295775"/>
          <p14:tracePt t="126741" x="4598988" y="4286250"/>
          <p14:tracePt t="126754" x="4589463" y="4276725"/>
          <p14:tracePt t="126779" x="4581525" y="4268788"/>
          <p14:tracePt t="126792" x="4581525" y="4259263"/>
          <p14:tracePt t="126805" x="4572000" y="4251325"/>
          <p14:tracePt t="126818" x="4572000" y="4232275"/>
          <p14:tracePt t="126835" x="4572000" y="4224338"/>
          <p14:tracePt t="126852" x="4572000" y="4214813"/>
          <p14:tracePt t="126868" x="4572000" y="4170363"/>
          <p14:tracePt t="126885" x="4572000" y="4160838"/>
          <p14:tracePt t="126902" x="4572000" y="4152900"/>
          <p14:tracePt t="126919" x="4572000" y="4116388"/>
          <p14:tracePt t="126944" x="4572000" y="4098925"/>
          <p14:tracePt t="126983" x="4572000" y="4089400"/>
          <p14:tracePt t="127262" x="4572000" y="4098925"/>
          <p14:tracePt t="127275" x="4572000" y="4116388"/>
          <p14:tracePt t="127287" x="4572000" y="4143375"/>
          <p14:tracePt t="127301" x="4572000" y="4160838"/>
          <p14:tracePt t="127317" x="4581525" y="4179888"/>
          <p14:tracePt t="127334" x="4581525" y="4197350"/>
          <p14:tracePt t="127351" x="4581525" y="4205288"/>
          <p14:tracePt t="127367" x="4589463" y="4205288"/>
          <p14:tracePt t="127384" x="4589463" y="4224338"/>
          <p14:tracePt t="127401" x="4598988" y="4232275"/>
          <p14:tracePt t="127417" x="4598988" y="4241800"/>
          <p14:tracePt t="127434" x="4598988" y="4251325"/>
          <p14:tracePt t="127452" x="4598988" y="4259263"/>
          <p14:tracePt t="127467" x="4598988" y="4268788"/>
          <p14:tracePt t="127484" x="4598988" y="4276725"/>
          <p14:tracePt t="127500" x="4598988" y="4286250"/>
          <p14:tracePt t="127517" x="4598988" y="4303713"/>
          <p14:tracePt t="127534" x="4598988" y="4313238"/>
          <p14:tracePt t="127550" x="4598988" y="4322763"/>
          <p14:tracePt t="127579" x="4598988" y="4330700"/>
          <p14:tracePt t="127617" x="4598988" y="4340225"/>
          <p14:tracePt t="127745" x="4598988" y="4348163"/>
          <p14:tracePt t="129727" x="4589463" y="4348163"/>
          <p14:tracePt t="129740" x="4562475" y="4340225"/>
          <p14:tracePt t="129753" x="4527550" y="4330700"/>
          <p14:tracePt t="129766" x="4473575" y="4313238"/>
          <p14:tracePt t="129779" x="4419600" y="4303713"/>
          <p14:tracePt t="129796" x="4384675" y="4295775"/>
          <p14:tracePt t="129813" x="4367213" y="4286250"/>
          <p14:tracePt t="129829" x="4330700" y="4276725"/>
          <p14:tracePt t="129846" x="4322763" y="4276725"/>
          <p14:tracePt t="129863" x="4313238" y="4276725"/>
          <p14:tracePt t="129879" x="4295775" y="4268788"/>
          <p14:tracePt t="129994" x="4295775" y="4259263"/>
          <p14:tracePt t="130071" x="4295775" y="4251325"/>
          <p14:tracePt t="130096" x="4295775" y="4232275"/>
          <p14:tracePt t="130109" x="4295775" y="4214813"/>
          <p14:tracePt t="130121" x="4295775" y="4205288"/>
          <p14:tracePt t="130134" x="4295775" y="4179888"/>
          <p14:tracePt t="130147" x="4295775" y="4152900"/>
          <p14:tracePt t="130162" x="4303713" y="4116388"/>
          <p14:tracePt t="130179" x="4313238" y="4089400"/>
          <p14:tracePt t="130195" x="4322763" y="4081463"/>
          <p14:tracePt t="130212" x="4322763" y="4054475"/>
          <p14:tracePt t="130228" x="4330700" y="4054475"/>
          <p14:tracePt t="130245" x="4330700" y="4044950"/>
          <p14:tracePt t="130262" x="4340225" y="4037013"/>
          <p14:tracePt t="130502" x="4348163" y="4037013"/>
          <p14:tracePt t="130515" x="4357688" y="4044950"/>
          <p14:tracePt t="130528" x="4375150" y="4062413"/>
          <p14:tracePt t="130540" x="4411663" y="4108450"/>
          <p14:tracePt t="130553" x="4438650" y="4152900"/>
          <p14:tracePt t="130566" x="4473575" y="4214813"/>
          <p14:tracePt t="130579" x="4500563" y="4268788"/>
          <p14:tracePt t="130594" x="4518025" y="4313238"/>
          <p14:tracePt t="130611" x="4518025" y="4340225"/>
          <p14:tracePt t="130628" x="4527550" y="4348163"/>
          <p14:tracePt t="130644" x="4527550" y="4375150"/>
          <p14:tracePt t="130661" x="4537075" y="4375150"/>
          <p14:tracePt t="130678" x="4537075" y="4384675"/>
          <p14:tracePt t="131278" x="4545013" y="4384675"/>
          <p14:tracePt t="131291" x="4554538" y="4384675"/>
          <p14:tracePt t="131303" x="4581525" y="4384675"/>
          <p14:tracePt t="131316" x="4643438" y="4384675"/>
          <p14:tracePt t="131329" x="4768850" y="4384675"/>
          <p14:tracePt t="131343" x="4956175" y="4402138"/>
          <p14:tracePt t="131360" x="5133975" y="4411663"/>
          <p14:tracePt t="131376" x="5259388" y="4411663"/>
          <p14:tracePt t="131393" x="5402263" y="4411663"/>
          <p14:tracePt t="131411" x="5438775" y="4402138"/>
          <p14:tracePt t="131426" x="5446713" y="4402138"/>
          <p14:tracePt t="131443" x="5456238" y="4402138"/>
          <p14:tracePt t="131469" x="5465763" y="4402138"/>
          <p14:tracePt t="131481" x="5465763" y="4394200"/>
          <p14:tracePt t="131545" x="5483225" y="4384675"/>
          <p14:tracePt t="131558" x="5500688" y="4375150"/>
          <p14:tracePt t="131570" x="5527675" y="4367213"/>
          <p14:tracePt t="131583" x="5554663" y="4357688"/>
          <p14:tracePt t="131596" x="5608638" y="4340225"/>
          <p14:tracePt t="131609" x="5653088" y="4330700"/>
          <p14:tracePt t="131626" x="5680075" y="4330700"/>
          <p14:tracePt t="131642" x="5688013" y="4330700"/>
          <p14:tracePt t="131659" x="5697538" y="4330700"/>
          <p14:tracePt t="131685" x="5705475" y="4330700"/>
          <p14:tracePt t="131850" x="5705475" y="4322763"/>
          <p14:tracePt t="131939" x="5705475" y="4313238"/>
          <p14:tracePt t="133947" x="5715000" y="4313238"/>
          <p14:tracePt t="133960" x="5732463" y="4322763"/>
          <p14:tracePt t="133972" x="5795963" y="4357688"/>
          <p14:tracePt t="133985" x="5884863" y="4411663"/>
          <p14:tracePt t="133998" x="6037263" y="4500563"/>
          <p14:tracePt t="134010" x="6153150" y="4598988"/>
          <p14:tracePt t="134023" x="6224588" y="4643438"/>
          <p14:tracePt t="134038" x="6269038" y="4660900"/>
          <p14:tracePt t="134055" x="6286500" y="4679950"/>
          <p14:tracePt t="134071" x="6296025" y="4679950"/>
          <p14:tracePt t="134265" x="6303963" y="4679950"/>
          <p14:tracePt t="134277" x="6348413" y="4679950"/>
          <p14:tracePt t="134290" x="6473825" y="4679950"/>
          <p14:tracePt t="134304" x="6751638" y="4679950"/>
          <p14:tracePt t="134321" x="7224713" y="4679950"/>
          <p14:tracePt t="134337" x="7715250" y="4679950"/>
          <p14:tracePt t="134354" x="8197850" y="4705350"/>
          <p14:tracePt t="134371" x="8286750" y="4714875"/>
          <p14:tracePt t="134387" x="8340725" y="4732338"/>
          <p14:tracePt t="134404" x="8367713" y="4741863"/>
          <p14:tracePt t="134709" x="8348663" y="4741863"/>
          <p14:tracePt t="134722" x="8296275" y="4732338"/>
          <p14:tracePt t="134734" x="8153400" y="4714875"/>
          <p14:tracePt t="134747" x="7680325" y="4679950"/>
          <p14:tracePt t="134760" x="7054850" y="4643438"/>
          <p14:tracePt t="134772" x="6340475" y="4625975"/>
          <p14:tracePt t="134786" x="5938838" y="4625975"/>
          <p14:tracePt t="134803" x="5616575" y="4625975"/>
          <p14:tracePt t="134820" x="5510213" y="4633913"/>
          <p14:tracePt t="134836" x="5438775" y="4652963"/>
          <p14:tracePt t="134853" x="5429250" y="4652963"/>
          <p14:tracePt t="135116" x="5438775" y="4652963"/>
          <p14:tracePt t="135128" x="5456238" y="4652963"/>
          <p14:tracePt t="135141" x="5483225" y="4660900"/>
          <p14:tracePt t="135154" x="5527675" y="4687888"/>
          <p14:tracePt t="135169" x="5599113" y="4714875"/>
          <p14:tracePt t="135186" x="5680075" y="4751388"/>
          <p14:tracePt t="135202" x="5732463" y="4768850"/>
          <p14:tracePt t="135219" x="5768975" y="4786313"/>
          <p14:tracePt t="135255" x="5768975" y="4795838"/>
          <p14:tracePt t="135267" x="5776913" y="4795838"/>
          <p14:tracePt t="135280" x="5776913" y="4803775"/>
          <p14:tracePt t="139794" x="5795963" y="4813300"/>
          <p14:tracePt t="139807" x="5822950" y="4830763"/>
          <p14:tracePt t="139820" x="5848350" y="4848225"/>
          <p14:tracePt t="139832" x="5875338" y="4857750"/>
          <p14:tracePt t="139845" x="5919788" y="4867275"/>
          <p14:tracePt t="139860" x="5956300" y="4875213"/>
          <p14:tracePt t="139877" x="5983288" y="4884738"/>
          <p14:tracePt t="139893" x="5991225" y="4894263"/>
          <p14:tracePt t="139910" x="6000750" y="4894263"/>
          <p14:tracePt t="139927" x="6010275" y="4894263"/>
          <p14:tracePt t="139943" x="6027738" y="4894263"/>
          <p14:tracePt t="139960" x="6143625" y="4894263"/>
          <p14:tracePt t="139977" x="6242050" y="4894263"/>
          <p14:tracePt t="139993" x="6357938" y="4894263"/>
          <p14:tracePt t="140010" x="6510338" y="4894263"/>
          <p14:tracePt t="140026" x="6545263" y="4894263"/>
          <p14:tracePt t="140043" x="6554788" y="4894263"/>
          <p14:tracePt t="140060" x="6572250" y="4894263"/>
          <p14:tracePt t="140076" x="6581775" y="4894263"/>
          <p14:tracePt t="140112" x="6589713" y="4894263"/>
          <p14:tracePt t="140175" x="6589713" y="4884738"/>
          <p14:tracePt t="140239" x="6589713" y="4875213"/>
          <p14:tracePt t="140251" x="6572250" y="4875213"/>
          <p14:tracePt t="140264" x="6491288" y="4848225"/>
          <p14:tracePt t="140277" x="6224588" y="4795838"/>
          <p14:tracePt t="140292" x="5715000" y="4679950"/>
          <p14:tracePt t="140309" x="5108575" y="4589463"/>
          <p14:tracePt t="140326" x="4768850" y="4537075"/>
          <p14:tracePt t="140342" x="4473575" y="4500563"/>
          <p14:tracePt t="140359" x="4429125" y="4500563"/>
          <p14:tracePt t="140376" x="4394200" y="4483100"/>
          <p14:tracePt t="140569" x="4384675" y="4473575"/>
          <p14:tracePt t="140582" x="4375150" y="4446588"/>
          <p14:tracePt t="140594" x="4348163" y="4419600"/>
          <p14:tracePt t="140609" x="4313238" y="4375150"/>
          <p14:tracePt t="140625" x="4268788" y="4322763"/>
          <p14:tracePt t="140642" x="4232275" y="4251325"/>
          <p14:tracePt t="140658" x="4170363" y="4179888"/>
          <p14:tracePt t="140675" x="4160838" y="4160838"/>
          <p14:tracePt t="140692" x="4152900" y="4143375"/>
          <p14:tracePt t="140709" x="4133850" y="4125913"/>
          <p14:tracePt t="140725" x="4125913" y="4116388"/>
          <p14:tracePt t="140747" x="4125913" y="4108450"/>
          <p14:tracePt t="140760" x="4116388" y="4108450"/>
          <p14:tracePt t="141064" x="4179888" y="4108450"/>
          <p14:tracePt t="141077" x="4446588" y="4160838"/>
          <p14:tracePt t="141090" x="4884738" y="4241800"/>
          <p14:tracePt t="141103" x="5446713" y="4375150"/>
          <p14:tracePt t="141116" x="5653088" y="4429125"/>
          <p14:tracePt t="141127" x="5724525" y="4446588"/>
          <p14:tracePt t="141141" x="5776913" y="4465638"/>
          <p14:tracePt t="141158" x="5803900" y="4465638"/>
          <p14:tracePt t="141174" x="5813425" y="4473575"/>
          <p14:tracePt t="141446" x="5822950" y="4473575"/>
          <p14:tracePt t="141459" x="5867400" y="4473575"/>
          <p14:tracePt t="141471" x="5946775" y="4465638"/>
          <p14:tracePt t="141484" x="6037263" y="4456113"/>
          <p14:tracePt t="141497" x="6143625" y="4429125"/>
          <p14:tracePt t="141509" x="6215063" y="4411663"/>
          <p14:tracePt t="141523" x="6232525" y="4402138"/>
          <p14:tracePt t="141540" x="6242050" y="4402138"/>
          <p14:tracePt t="141557" x="6242050" y="4394200"/>
          <p14:tracePt t="141573" x="6251575" y="4394200"/>
          <p14:tracePt t="141590" x="6242050" y="4384675"/>
          <p14:tracePt t="141607" x="6205538" y="4357688"/>
          <p14:tracePt t="141623" x="6081713" y="4286250"/>
          <p14:tracePt t="141640" x="5991225" y="4241800"/>
          <p14:tracePt t="141657" x="5902325" y="4224338"/>
          <p14:tracePt t="141673" x="5822950" y="4197350"/>
          <p14:tracePt t="141690" x="5741988" y="4170363"/>
          <p14:tracePt t="141707" x="5724525" y="4160838"/>
          <p14:tracePt t="141723" x="5705475" y="4160838"/>
          <p14:tracePt t="141740" x="5697538" y="4152900"/>
          <p14:tracePt t="141763" x="5688013" y="4152900"/>
          <p14:tracePt t="141801" x="5688013" y="4143375"/>
          <p14:tracePt t="141826" x="5688013" y="4133850"/>
          <p14:tracePt t="142145" x="5697538" y="4133850"/>
          <p14:tracePt t="142157" x="5715000" y="4133850"/>
          <p14:tracePt t="142170" x="5724525" y="4133850"/>
          <p14:tracePt t="142183" x="5741988" y="4133850"/>
          <p14:tracePt t="142195" x="5768975" y="4133850"/>
          <p14:tracePt t="142208" x="5786438" y="4133850"/>
          <p14:tracePt t="142222" x="5813425" y="4133850"/>
          <p14:tracePt t="142239" x="5830888" y="4133850"/>
          <p14:tracePt t="142255" x="5840413" y="4133850"/>
          <p14:tracePt t="142272" x="5848350" y="4133850"/>
          <p14:tracePt t="142309" x="5857875" y="4133850"/>
          <p14:tracePt t="142347" x="5867400" y="4133850"/>
          <p14:tracePt t="142373" x="5875338" y="4133850"/>
          <p14:tracePt t="142462" x="5884863" y="4133850"/>
          <p14:tracePt t="142665" x="5894388" y="4133850"/>
          <p14:tracePt t="142690" x="5902325" y="4143375"/>
          <p14:tracePt t="142728" x="5911850" y="4143375"/>
          <p14:tracePt t="142754" x="5929313" y="4143375"/>
          <p14:tracePt t="142766" x="5929313" y="4152900"/>
          <p14:tracePt t="142779" x="5938838" y="4152900"/>
          <p14:tracePt t="142983" x="5946775" y="4152900"/>
          <p14:tracePt t="142995" x="5973763" y="4152900"/>
          <p14:tracePt t="143008" x="6062663" y="4152900"/>
          <p14:tracePt t="143021" x="6357938" y="4160838"/>
          <p14:tracePt t="143037" x="6983413" y="4197350"/>
          <p14:tracePt t="143054" x="7688263" y="4276725"/>
          <p14:tracePt t="143071" x="8589963" y="4446588"/>
          <p14:tracePt t="143087" x="8885238" y="4510088"/>
          <p14:tracePt t="143104" x="9055100" y="4562475"/>
          <p14:tracePt t="143120" x="9170988" y="4589463"/>
          <p14:tracePt t="143137" x="9286875" y="4625975"/>
          <p14:tracePt t="143154" x="9313863" y="4633913"/>
          <p14:tracePt t="143170" x="9323388" y="4633913"/>
          <p14:tracePt t="143364" x="9331325" y="4633913"/>
          <p14:tracePt t="143376" x="9340850" y="4633913"/>
          <p14:tracePt t="143389" x="9375775" y="4633913"/>
          <p14:tracePt t="143403" x="9447213" y="4616450"/>
          <p14:tracePt t="143420" x="9545638" y="4581525"/>
          <p14:tracePt t="143436" x="9725025" y="4537075"/>
          <p14:tracePt t="143453" x="10010775" y="4456113"/>
          <p14:tracePt t="143470" x="10063163" y="4438650"/>
          <p14:tracePt t="143486" x="10090150" y="4419600"/>
          <p14:tracePt t="143503" x="10099675" y="4419600"/>
          <p14:tracePt t="143519" x="10099675" y="4411663"/>
          <p14:tracePt t="143536" x="10109200" y="4411663"/>
          <p14:tracePt t="143757" x="10109200" y="4402138"/>
          <p14:tracePt t="143795" x="10099675" y="4394200"/>
          <p14:tracePt t="143808" x="10037763" y="4384675"/>
          <p14:tracePt t="143821" x="9752013" y="4375150"/>
          <p14:tracePt t="143834" x="8991600" y="4375150"/>
          <p14:tracePt t="143846" x="7902575" y="4411663"/>
          <p14:tracePt t="143859" x="6983413" y="4491038"/>
          <p14:tracePt t="143871" x="6537325" y="4598988"/>
          <p14:tracePt t="143886" x="6224588" y="4660900"/>
          <p14:tracePt t="143902" x="6054725" y="4697413"/>
          <p14:tracePt t="143919" x="5973763" y="4714875"/>
          <p14:tracePt t="143936" x="5938838" y="4724400"/>
          <p14:tracePt t="144164" x="5929313" y="4724400"/>
          <p14:tracePt t="144177" x="5919788" y="4724400"/>
          <p14:tracePt t="144189" x="5902325" y="4724400"/>
          <p14:tracePt t="144202" x="5875338" y="4714875"/>
          <p14:tracePt t="144219" x="5822950" y="4697413"/>
          <p14:tracePt t="144235" x="5759450" y="4687888"/>
          <p14:tracePt t="144253" x="5616575" y="4670425"/>
          <p14:tracePt t="144268" x="5554663" y="4660900"/>
          <p14:tracePt t="144285" x="5518150" y="4660900"/>
          <p14:tracePt t="144301" x="5491163" y="4660900"/>
          <p14:tracePt t="144318" x="5473700" y="4660900"/>
          <p14:tracePt t="144355" x="5465763" y="4660900"/>
          <p14:tracePt t="144634" x="5483225" y="4660900"/>
          <p14:tracePt t="144647" x="5589588" y="4660900"/>
          <p14:tracePt t="144660" x="5919788" y="4660900"/>
          <p14:tracePt t="144672" x="6562725" y="4660900"/>
          <p14:tracePt t="144685" x="7134225" y="4660900"/>
          <p14:tracePt t="144701" x="7456488" y="4660900"/>
          <p14:tracePt t="144718" x="7562850" y="4660900"/>
          <p14:tracePt t="144734" x="7634288" y="4660900"/>
          <p14:tracePt t="144751" x="7670800" y="4660900"/>
          <p14:tracePt t="144888" x="7661275" y="4660900"/>
          <p14:tracePt t="144901" x="7653338" y="4660900"/>
          <p14:tracePt t="144913" x="7643813" y="4660900"/>
          <p14:tracePt t="144926" x="7626350" y="4660900"/>
          <p14:tracePt t="144939" x="7589838" y="4660900"/>
          <p14:tracePt t="144952" x="7527925" y="4660900"/>
          <p14:tracePt t="144967" x="7419975" y="4660900"/>
          <p14:tracePt t="144983" x="7313613" y="4660900"/>
          <p14:tracePt t="145000" x="7224713" y="4660900"/>
          <p14:tracePt t="145017" x="7126288" y="4660900"/>
          <p14:tracePt t="145033" x="7081838" y="4679950"/>
          <p14:tracePt t="145050" x="7045325" y="4687888"/>
          <p14:tracePt t="145067" x="7000875" y="4697413"/>
          <p14:tracePt t="145083" x="6983413" y="4697413"/>
          <p14:tracePt t="145100" x="6965950" y="4705350"/>
          <p14:tracePt t="145117" x="6929438" y="4714875"/>
          <p14:tracePt t="145133" x="6919913" y="4714875"/>
          <p14:tracePt t="145150" x="6911975" y="4714875"/>
          <p14:tracePt t="145167" x="6902450" y="4714875"/>
          <p14:tracePt t="145205" x="6894513" y="4714875"/>
          <p14:tracePt t="145663" x="6911975" y="4714875"/>
          <p14:tracePt t="145676" x="6983413" y="4714875"/>
          <p14:tracePt t="145689" x="7259638" y="4714875"/>
          <p14:tracePt t="145701" x="7777163" y="4714875"/>
          <p14:tracePt t="145715" x="8348663" y="4714875"/>
          <p14:tracePt t="145732" x="8697913" y="4714875"/>
          <p14:tracePt t="145749" x="8875713" y="4732338"/>
          <p14:tracePt t="145765" x="9063038" y="4768850"/>
          <p14:tracePt t="145782" x="9099550" y="4768850"/>
          <p14:tracePt t="145799" x="9117013" y="4776788"/>
          <p14:tracePt t="145815" x="9134475" y="4786313"/>
          <p14:tracePt t="146019" x="9153525" y="4786313"/>
          <p14:tracePt t="146031" x="9188450" y="4768850"/>
          <p14:tracePt t="146044" x="9269413" y="4732338"/>
          <p14:tracePt t="146057" x="9402763" y="4697413"/>
          <p14:tracePt t="146069" x="9572625" y="4679950"/>
          <p14:tracePt t="146082" x="9705975" y="4652963"/>
          <p14:tracePt t="146098" x="9786938" y="4652963"/>
          <p14:tracePt t="146115" x="9848850" y="4652963"/>
          <p14:tracePt t="146131" x="9867900" y="4652963"/>
          <p14:tracePt t="146148" x="9875838" y="4652963"/>
          <p14:tracePt t="150786" x="9867900" y="4652963"/>
          <p14:tracePt t="150799" x="9644063" y="4705350"/>
          <p14:tracePt t="150812" x="8759825" y="4946650"/>
          <p14:tracePt t="150824" x="7653338" y="5268913"/>
          <p14:tracePt t="150839" x="6786563" y="5562600"/>
          <p14:tracePt t="150855" x="6545263" y="5599113"/>
          <p14:tracePt t="150872" x="6323013" y="5643563"/>
          <p14:tracePt t="150889" x="6134100" y="5670550"/>
          <p14:tracePt t="151117" x="6116638" y="5670550"/>
          <p14:tracePt t="151129" x="6072188" y="5643563"/>
          <p14:tracePt t="151142" x="6010275" y="5599113"/>
          <p14:tracePt t="151155" x="5902325" y="5510213"/>
          <p14:tracePt t="151172" x="5732463" y="5419725"/>
          <p14:tracePt t="151188" x="5599113" y="5348288"/>
          <p14:tracePt t="151205" x="5465763" y="5313363"/>
          <p14:tracePt t="151221" x="5438775" y="5303838"/>
          <p14:tracePt t="151238" x="5419725" y="5303838"/>
          <p14:tracePt t="151255" x="5411788" y="5303838"/>
          <p14:tracePt t="151272" x="5384800" y="5303838"/>
          <p14:tracePt t="151288" x="5375275" y="5303838"/>
          <p14:tracePt t="151305" x="5367338" y="5303838"/>
          <p14:tracePt t="151322" x="5340350" y="5303838"/>
          <p14:tracePt t="151338" x="5322888" y="5303838"/>
          <p14:tracePt t="151355" x="5303838" y="5303838"/>
          <p14:tracePt t="151371" x="5286375" y="5303838"/>
          <p14:tracePt t="151388" x="5276850" y="5303838"/>
          <p14:tracePt t="151409" x="5268913" y="5303838"/>
          <p14:tracePt t="151447" x="5295900" y="5303838"/>
          <p14:tracePt t="151460" x="5429250" y="5303838"/>
          <p14:tracePt t="151472" x="5768975" y="5330825"/>
          <p14:tracePt t="151485" x="6394450" y="5411788"/>
          <p14:tracePt t="151498" x="7000875" y="5483225"/>
          <p14:tracePt t="151510" x="7385050" y="5554663"/>
          <p14:tracePt t="151523" x="7661275" y="5608638"/>
          <p14:tracePt t="151537" x="7867650" y="5634038"/>
          <p14:tracePt t="151554" x="7991475" y="5670550"/>
          <p14:tracePt t="151571" x="8099425" y="5680075"/>
          <p14:tracePt t="151587" x="8296275" y="5697538"/>
          <p14:tracePt t="151604" x="8375650" y="5705475"/>
          <p14:tracePt t="151790" x="8385175" y="5705475"/>
          <p14:tracePt t="151803" x="8420100" y="5705475"/>
          <p14:tracePt t="151815" x="8634413" y="5670550"/>
          <p14:tracePt t="151828" x="9055100" y="5562600"/>
          <p14:tracePt t="151841" x="9617075" y="5438775"/>
          <p14:tracePt t="151854" x="9991725" y="5313363"/>
          <p14:tracePt t="151870" x="10117138" y="5286375"/>
          <p14:tracePt t="151887" x="10180638" y="5268913"/>
          <p14:tracePt t="151904" x="10198100" y="5268913"/>
          <p14:tracePt t="151942" x="10206038" y="5268913"/>
          <p14:tracePt t="151955" x="10206038" y="5259388"/>
          <p14:tracePt t="151980" x="10171113" y="5251450"/>
          <p14:tracePt t="151993" x="10090150" y="5224463"/>
          <p14:tracePt t="152006" x="9894888" y="5170488"/>
          <p14:tracePt t="152020" x="9609138" y="5126038"/>
          <p14:tracePt t="152037" x="9215438" y="5054600"/>
          <p14:tracePt t="152053" x="8939213" y="5027613"/>
          <p14:tracePt t="152070" x="8528050" y="5018088"/>
          <p14:tracePt t="152086" x="8420100" y="5018088"/>
          <p14:tracePt t="152103" x="8340725" y="5018088"/>
          <p14:tracePt t="152120" x="8269288" y="5018088"/>
          <p14:tracePt t="152136" x="8259763" y="5018088"/>
          <p14:tracePt t="152153" x="8251825" y="5018088"/>
          <p14:tracePt t="152171" x="8242300" y="5018088"/>
          <p14:tracePt t="152222" x="8269288" y="5045075"/>
          <p14:tracePt t="152234" x="8323263" y="5089525"/>
          <p14:tracePt t="152247" x="8429625" y="5180013"/>
          <p14:tracePt t="152260" x="8582025" y="5295900"/>
          <p14:tracePt t="152272" x="8777288" y="5402263"/>
          <p14:tracePt t="152286" x="8956675" y="5483225"/>
          <p14:tracePt t="152303" x="9063038" y="5527675"/>
          <p14:tracePt t="152319" x="9161463" y="5545138"/>
          <p14:tracePt t="152336" x="9331325" y="5572125"/>
          <p14:tracePt t="152353" x="9385300" y="5572125"/>
          <p14:tracePt t="152369" x="9420225" y="5572125"/>
          <p14:tracePt t="152386" x="9466263" y="5572125"/>
          <p14:tracePt t="152403" x="9510713" y="5537200"/>
          <p14:tracePt t="152419" x="9555163" y="5491163"/>
          <p14:tracePt t="152436" x="9609138" y="5429250"/>
          <p14:tracePt t="152453" x="9671050" y="5303838"/>
          <p14:tracePt t="152469" x="9688513" y="5268913"/>
          <p14:tracePt t="152486" x="9698038" y="5241925"/>
          <p14:tracePt t="152502" x="9698038" y="5187950"/>
          <p14:tracePt t="152519" x="9661525" y="5160963"/>
          <p14:tracePt t="152536" x="9609138" y="5099050"/>
          <p14:tracePt t="152553" x="9402763" y="5000625"/>
          <p14:tracePt t="152569" x="9277350" y="4983163"/>
          <p14:tracePt t="152586" x="9170988" y="4965700"/>
          <p14:tracePt t="152603" x="8983663" y="4956175"/>
          <p14:tracePt t="152619" x="8920163" y="4956175"/>
          <p14:tracePt t="152635" x="8885238" y="4956175"/>
          <p14:tracePt t="152652" x="8848725" y="4973638"/>
          <p14:tracePt t="152669" x="8831263" y="4983163"/>
          <p14:tracePt t="152685" x="8823325" y="4991100"/>
          <p14:tracePt t="152702" x="8804275" y="5018088"/>
          <p14:tracePt t="152719" x="8777288" y="5081588"/>
          <p14:tracePt t="152735" x="8769350" y="5116513"/>
          <p14:tracePt t="152753" x="8759825" y="5143500"/>
          <p14:tracePt t="152768" x="8759825" y="5224463"/>
          <p14:tracePt t="152785" x="8759825" y="5259388"/>
          <p14:tracePt t="152802" x="8796338" y="5313363"/>
          <p14:tracePt t="152819" x="8929688" y="5419725"/>
          <p14:tracePt t="152835" x="9010650" y="5473700"/>
          <p14:tracePt t="152852" x="9144000" y="5527675"/>
          <p14:tracePt t="152868" x="9375775" y="5599113"/>
          <p14:tracePt t="152885" x="9483725" y="5616575"/>
          <p14:tracePt t="152902" x="9572625" y="5616575"/>
          <p14:tracePt t="152918" x="9609138" y="5616575"/>
          <p14:tracePt t="152919" x="9644063" y="5616575"/>
          <p14:tracePt t="152935" x="9680575" y="5616575"/>
          <p14:tracePt t="152952" x="9705975" y="5608638"/>
          <p14:tracePt t="152968" x="9732963" y="5589588"/>
          <p14:tracePt t="152985" x="9796463" y="5491163"/>
          <p14:tracePt t="153002" x="9804400" y="5429250"/>
          <p14:tracePt t="153018" x="9804400" y="5348288"/>
          <p14:tracePt t="153035" x="9688513" y="5205413"/>
          <p14:tracePt t="153051" x="9572625" y="5126038"/>
          <p14:tracePt t="153068" x="9439275" y="5072063"/>
          <p14:tracePt t="153085" x="9144000" y="5027613"/>
          <p14:tracePt t="153101" x="9045575" y="5018088"/>
          <p14:tracePt t="153118" x="8947150" y="5018088"/>
          <p14:tracePt t="153135" x="8823325" y="5018088"/>
          <p14:tracePt t="153151" x="8786813" y="5018088"/>
          <p14:tracePt t="153168" x="8759825" y="5037138"/>
          <p14:tracePt t="153184" x="8742363" y="5054600"/>
          <p14:tracePt t="153201" x="8705850" y="5081588"/>
          <p14:tracePt t="153218" x="8688388" y="5126038"/>
          <p14:tracePt t="153234" x="8688388" y="5160963"/>
          <p14:tracePt t="153251" x="8661400" y="5214938"/>
          <p14:tracePt t="153268" x="8661400" y="5232400"/>
          <p14:tracePt t="153284" x="8661400" y="5251450"/>
          <p14:tracePt t="153301" x="8661400" y="5286375"/>
          <p14:tracePt t="153317" x="8680450" y="5303838"/>
          <p14:tracePt t="153336" x="8724900" y="5330825"/>
          <p14:tracePt t="153351" x="8831263" y="5375275"/>
          <p14:tracePt t="153367" x="8875713" y="5394325"/>
          <p14:tracePt t="153384" x="8929688" y="5411788"/>
          <p14:tracePt t="154355" x="8947150" y="5419725"/>
          <p14:tracePt t="154368" x="9001125" y="5438775"/>
          <p14:tracePt t="154382" x="9090025" y="5483225"/>
          <p14:tracePt t="154394" x="9205913" y="5545138"/>
          <p14:tracePt t="154406" x="9313863" y="5599113"/>
          <p14:tracePt t="154419" x="9385300" y="5626100"/>
          <p14:tracePt t="154433" x="9439275" y="5653088"/>
          <p14:tracePt t="154449" x="9466263" y="5670550"/>
          <p14:tracePt t="154465" x="9491663" y="5670550"/>
          <p14:tracePt t="154482" x="9510713" y="5670550"/>
          <p14:tracePt t="156924" x="9510713" y="5680075"/>
          <p14:tracePt t="156936" x="9518650" y="5697538"/>
          <p14:tracePt t="156949" x="9518650" y="5732463"/>
          <p14:tracePt t="156962" x="9491663" y="5813425"/>
          <p14:tracePt t="156977" x="9402763" y="5919788"/>
          <p14:tracePt t="156994" x="9197975" y="6099175"/>
          <p14:tracePt t="157010" x="8929688" y="6251575"/>
          <p14:tracePt t="157027" x="8296275" y="6394450"/>
          <p14:tracePt t="157044" x="7991475" y="6411913"/>
          <p14:tracePt t="157060" x="7715250" y="6411913"/>
          <p14:tracePt t="157077" x="7205663" y="6394450"/>
          <p14:tracePt t="157093" x="7010400" y="6340475"/>
          <p14:tracePt t="157110" x="6902450" y="6313488"/>
          <p14:tracePt t="157127" x="6823075" y="6269038"/>
          <p14:tracePt t="157318" x="6813550" y="6269038"/>
          <p14:tracePt t="157331" x="6786563" y="6259513"/>
          <p14:tracePt t="157343" x="6715125" y="6232525"/>
          <p14:tracePt t="157356" x="6589713" y="6180138"/>
          <p14:tracePt t="157369" x="6303963" y="6072188"/>
          <p14:tracePt t="157381" x="6045200" y="5946775"/>
          <p14:tracePt t="157394" x="5894388" y="5884863"/>
          <p14:tracePt t="157410" x="5813425" y="5857875"/>
          <p14:tracePt t="157426" x="5759450" y="5840413"/>
          <p14:tracePt t="157443" x="5741988" y="5830888"/>
          <p14:tracePt t="157460" x="5724525" y="5830888"/>
          <p14:tracePt t="157648" x="5697538" y="5830888"/>
          <p14:tracePt t="157661" x="5653088" y="5830888"/>
          <p14:tracePt t="157674" x="5554663" y="5830888"/>
          <p14:tracePt t="157686" x="5394325" y="5830888"/>
          <p14:tracePt t="157699" x="5214938" y="5830888"/>
          <p14:tracePt t="157712" x="5062538" y="5830888"/>
          <p14:tracePt t="157726" x="4956175" y="5830888"/>
          <p14:tracePt t="157742" x="4902200" y="5830888"/>
          <p14:tracePt t="157759" x="4875213" y="5830888"/>
          <p14:tracePt t="157776" x="4867275" y="5830888"/>
          <p14:tracePt t="157792" x="4857750" y="5830888"/>
          <p14:tracePt t="158093" x="4857750" y="5840413"/>
          <p14:tracePt t="158106" x="4857750" y="5848350"/>
          <p14:tracePt t="158118" x="4857750" y="5884863"/>
          <p14:tracePt t="158131" x="4867275" y="5938838"/>
          <p14:tracePt t="158144" x="4884738" y="6010275"/>
          <p14:tracePt t="158158" x="4902200" y="6089650"/>
          <p14:tracePt t="158175" x="4919663" y="6126163"/>
          <p14:tracePt t="158191" x="4919663" y="6153150"/>
          <p14:tracePt t="158208" x="4929188" y="6170613"/>
          <p14:tracePt t="159912" x="4938713" y="6170613"/>
          <p14:tracePt t="159925" x="4983163" y="6161088"/>
          <p14:tracePt t="159938" x="5197475" y="6099175"/>
          <p14:tracePt t="159950" x="5705475" y="5983288"/>
          <p14:tracePt t="159964" x="6537325" y="5848350"/>
          <p14:tracePt t="159975" x="7259638" y="5768975"/>
          <p14:tracePt t="159988" x="7786688" y="5751513"/>
          <p14:tracePt t="160005" x="8081963" y="5751513"/>
          <p14:tracePt t="160021" x="8313738" y="5751513"/>
          <p14:tracePt t="160038" x="8420100" y="5751513"/>
          <p14:tracePt t="160054" x="8545513" y="5751513"/>
          <p14:tracePt t="160071" x="8582025" y="5759450"/>
          <p14:tracePt t="160088" x="8609013" y="5759450"/>
          <p14:tracePt t="160280" x="8634413" y="5759450"/>
          <p14:tracePt t="160293" x="8688388" y="5759450"/>
          <p14:tracePt t="160306" x="8823325" y="5759450"/>
          <p14:tracePt t="160318" x="9037638" y="5759450"/>
          <p14:tracePt t="160331" x="9340850" y="5759450"/>
          <p14:tracePt t="160344" x="9537700" y="5759450"/>
          <p14:tracePt t="160356" x="9626600" y="5759450"/>
          <p14:tracePt t="160371" x="9671050" y="5759450"/>
          <p14:tracePt t="160387" x="9698038" y="5759450"/>
          <p14:tracePt t="160404" x="9725025" y="5759450"/>
          <p14:tracePt t="160422" x="9732963" y="5759450"/>
          <p14:tracePt t="160445" x="9742488" y="5759450"/>
          <p14:tracePt t="160483" x="9752013" y="5759450"/>
          <p14:tracePt t="160522" x="9759950" y="5759450"/>
          <p14:tracePt t="160547" x="9786938" y="5759450"/>
          <p14:tracePt t="160560" x="9840913" y="5732463"/>
          <p14:tracePt t="160572" x="9885363" y="5697538"/>
          <p14:tracePt t="160585" x="9939338" y="5643563"/>
          <p14:tracePt t="160598" x="9974263" y="5572125"/>
          <p14:tracePt t="160611" x="9974263" y="5527675"/>
          <p14:tracePt t="160623" x="9947275" y="5483225"/>
          <p14:tracePt t="160637" x="9840913" y="5429250"/>
          <p14:tracePt t="160653" x="9688513" y="5411788"/>
          <p14:tracePt t="160670" x="9456738" y="5384800"/>
          <p14:tracePt t="160687" x="9063038" y="5394325"/>
          <p14:tracePt t="160703" x="9001125" y="5429250"/>
          <p14:tracePt t="160720" x="8947150" y="5446713"/>
          <p14:tracePt t="160737" x="8912225" y="5473700"/>
          <p14:tracePt t="160753" x="8912225" y="5500688"/>
          <p14:tracePt t="160770" x="8902700" y="5518150"/>
          <p14:tracePt t="160787" x="8894763" y="5545138"/>
          <p14:tracePt t="160803" x="8902700" y="5634038"/>
          <p14:tracePt t="160820" x="8939213" y="5688013"/>
          <p14:tracePt t="160836" x="9018588" y="5759450"/>
          <p14:tracePt t="160853" x="9348788" y="5929313"/>
          <p14:tracePt t="160870" x="9501188" y="5991225"/>
          <p14:tracePt t="160886" x="9590088" y="6018213"/>
          <p14:tracePt t="160903" x="9742488" y="6037263"/>
          <p14:tracePt t="160919" x="9769475" y="6045200"/>
          <p14:tracePt t="160936" x="9786938" y="6054725"/>
          <p14:tracePt t="160953" x="9796463" y="6054725"/>
          <p14:tracePt t="160969" x="9804400" y="6054725"/>
          <p14:tracePt t="160986" x="9813925" y="6054725"/>
          <p14:tracePt t="161003" x="9823450" y="6054725"/>
          <p14:tracePt t="161019" x="9848850" y="5983288"/>
          <p14:tracePt t="161036" x="9875838" y="5929313"/>
          <p14:tracePt t="161053" x="9885363" y="5884863"/>
          <p14:tracePt t="161069" x="9885363" y="5822950"/>
          <p14:tracePt t="161086" x="9858375" y="5795963"/>
          <p14:tracePt t="161103" x="9796463" y="5768975"/>
          <p14:tracePt t="161119" x="9617075" y="5705475"/>
          <p14:tracePt t="161136" x="9537700" y="5688013"/>
          <p14:tracePt t="161152" x="9456738" y="5680075"/>
          <p14:tracePt t="161169" x="9296400" y="5680075"/>
          <p14:tracePt t="161186" x="9242425" y="5680075"/>
          <p14:tracePt t="161202" x="9215438" y="5680075"/>
          <p14:tracePt t="161219" x="9205913" y="5680075"/>
          <p14:tracePt t="161236" x="9188450" y="5680075"/>
          <p14:tracePt t="161258" x="9188450" y="5688013"/>
          <p14:tracePt t="161271" x="9180513" y="5705475"/>
          <p14:tracePt t="161285" x="9180513" y="5724525"/>
          <p14:tracePt t="161302" x="9180513" y="5751513"/>
          <p14:tracePt t="161319" x="9232900" y="5803900"/>
          <p14:tracePt t="161335" x="9412288" y="5929313"/>
          <p14:tracePt t="161352" x="9528175" y="5983288"/>
          <p14:tracePt t="161369" x="9617075" y="6018213"/>
          <p14:tracePt t="161385" x="9742488" y="6054725"/>
          <p14:tracePt t="161402" x="9786938" y="6062663"/>
          <p14:tracePt t="161420" x="9813925" y="6072188"/>
          <p14:tracePt t="161435" x="9831388" y="6072188"/>
          <p14:tracePt t="161452" x="9840913" y="6072188"/>
          <p14:tracePt t="161473" x="9848850" y="6072188"/>
          <p14:tracePt t="161487" x="9867900" y="6054725"/>
          <p14:tracePt t="161502" x="9894888" y="6018213"/>
          <p14:tracePt t="161518" x="9912350" y="5965825"/>
          <p14:tracePt t="161535" x="9939338" y="5911850"/>
          <p14:tracePt t="161552" x="9939338" y="5857875"/>
          <p14:tracePt t="161568" x="9947275" y="5840413"/>
          <p14:tracePt t="161585" x="9947275" y="5830888"/>
          <p14:tracePt t="161602" x="9947275" y="5813425"/>
          <p14:tracePt t="161618" x="9947275" y="5803900"/>
          <p14:tracePt t="161664" x="9947275" y="5795963"/>
          <p14:tracePt t="161753" x="9947275" y="5786438"/>
          <p14:tracePt t="161944" x="9947275" y="5776913"/>
          <p14:tracePt t="163254" x="9939338" y="5776913"/>
          <p14:tracePt t="163267" x="9920288" y="5776913"/>
          <p14:tracePt t="163279" x="9867900" y="5776913"/>
          <p14:tracePt t="163292" x="9732963" y="5776913"/>
          <p14:tracePt t="163304" x="9501188" y="5776913"/>
          <p14:tracePt t="163317" x="9099550" y="5776913"/>
          <p14:tracePt t="163331" x="8831263" y="5776913"/>
          <p14:tracePt t="163348" x="8715375" y="5776913"/>
          <p14:tracePt t="163365" x="8643938" y="5776913"/>
          <p14:tracePt t="163381" x="8555038" y="5776913"/>
          <p14:tracePt t="163398" x="8528050" y="5776913"/>
          <p14:tracePt t="163415" x="8510588" y="5776913"/>
          <p14:tracePt t="163432" x="8483600" y="5776913"/>
          <p14:tracePt t="163449" x="8474075" y="5786438"/>
          <p14:tracePt t="163465" x="8466138" y="5795963"/>
          <p14:tracePt t="163635" x="8456613" y="5795963"/>
          <p14:tracePt t="163648" x="8447088" y="5795963"/>
          <p14:tracePt t="163660" x="8412163" y="5795963"/>
          <p14:tracePt t="163673" x="8331200" y="5803900"/>
          <p14:tracePt t="163685" x="8224838" y="5813425"/>
          <p14:tracePt t="163698" x="8027988" y="5848350"/>
          <p14:tracePt t="163714" x="7848600" y="5857875"/>
          <p14:tracePt t="163731" x="7724775" y="5875338"/>
          <p14:tracePt t="163748" x="7643813" y="5875338"/>
          <p14:tracePt t="163764" x="7581900" y="5884863"/>
          <p14:tracePt t="163781" x="7572375" y="5894388"/>
          <p14:tracePt t="163799" x="7554913" y="5894388"/>
          <p14:tracePt t="163838" x="7545388" y="5894388"/>
          <p14:tracePt t="164359" x="7537450" y="5894388"/>
          <p14:tracePt t="164372" x="7491413" y="5894388"/>
          <p14:tracePt t="164384" x="7419975" y="5894388"/>
          <p14:tracePt t="164397" x="7304088" y="5894388"/>
          <p14:tracePt t="164413" x="7134225" y="5894388"/>
          <p14:tracePt t="164429" x="7000875" y="5894388"/>
          <p14:tracePt t="164446" x="6894513" y="5894388"/>
          <p14:tracePt t="164463" x="6705600" y="5911850"/>
          <p14:tracePt t="164479" x="6634163" y="5911850"/>
          <p14:tracePt t="164496" x="6572250" y="5911850"/>
          <p14:tracePt t="164513" x="6500813" y="5911850"/>
          <p14:tracePt t="164529" x="6456363" y="5919788"/>
          <p14:tracePt t="164546" x="6429375" y="5929313"/>
          <p14:tracePt t="164563" x="6411913" y="5929313"/>
          <p14:tracePt t="164625" x="6473825" y="5929313"/>
          <p14:tracePt t="164638" x="6643688" y="5929313"/>
          <p14:tracePt t="164651" x="6973888" y="5919788"/>
          <p14:tracePt t="164664" x="7304088" y="5884863"/>
          <p14:tracePt t="164679" x="7456488" y="5875338"/>
          <p14:tracePt t="164696" x="7537450" y="5867400"/>
          <p14:tracePt t="164712" x="7562850" y="5867400"/>
          <p14:tracePt t="164729" x="7572375" y="5867400"/>
          <p14:tracePt t="164778" x="7554913" y="5867400"/>
          <p14:tracePt t="164791" x="7518400" y="5867400"/>
          <p14:tracePt t="164804" x="7446963" y="5867400"/>
          <p14:tracePt t="164816" x="7358063" y="5867400"/>
          <p14:tracePt t="164829" x="7251700" y="5867400"/>
          <p14:tracePt t="164845" x="7180263" y="5867400"/>
          <p14:tracePt t="164862" x="7134225" y="5867400"/>
          <p14:tracePt t="164879" x="7116763" y="5867400"/>
          <p14:tracePt t="164895" x="7099300" y="5867400"/>
          <p14:tracePt t="164943" x="7089775" y="5867400"/>
          <p14:tracePt t="164981" x="7081838" y="5867400"/>
          <p14:tracePt t="164995" x="7062788" y="5867400"/>
          <p14:tracePt t="165007" x="7027863" y="5857875"/>
          <p14:tracePt t="165019" x="6938963" y="5857875"/>
          <p14:tracePt t="165032" x="6813550" y="5848350"/>
          <p14:tracePt t="165045" x="6661150" y="5830888"/>
          <p14:tracePt t="165062" x="6518275" y="5795963"/>
          <p14:tracePt t="165078" x="6402388" y="5776913"/>
          <p14:tracePt t="165095" x="6286500" y="5751513"/>
          <p14:tracePt t="165312" x="6276975" y="5751513"/>
          <p14:tracePt t="165325" x="6269038" y="5741988"/>
          <p14:tracePt t="165337" x="6224588" y="5715000"/>
          <p14:tracePt t="165349" x="6143625" y="5670550"/>
          <p14:tracePt t="165363" x="6054725" y="5599113"/>
          <p14:tracePt t="165378" x="5911850" y="5483225"/>
          <p14:tracePt t="165394" x="5822950" y="5384800"/>
          <p14:tracePt t="165411" x="5759450" y="5303838"/>
          <p14:tracePt t="165428" x="5697538" y="5187950"/>
          <p14:tracePt t="165444" x="5688013" y="5133975"/>
          <p14:tracePt t="165461" x="5670550" y="5081588"/>
          <p14:tracePt t="165478" x="5653088" y="5000625"/>
          <p14:tracePt t="165494" x="5643563" y="4973638"/>
          <p14:tracePt t="165511" x="5643563" y="4965700"/>
          <p14:tracePt t="165528" x="5643563" y="4956175"/>
          <p14:tracePt t="165544" x="5643563" y="4946650"/>
          <p14:tracePt t="165561" x="5634038" y="4946650"/>
          <p14:tracePt t="165578" x="5634038" y="4938713"/>
          <p14:tracePt t="165604" x="5626100" y="4938713"/>
          <p14:tracePt t="165616" x="5626100" y="4929188"/>
          <p14:tracePt t="165807" x="5626100" y="4938713"/>
          <p14:tracePt t="165820" x="5626100" y="4973638"/>
          <p14:tracePt t="165833" x="5626100" y="5062538"/>
          <p14:tracePt t="165845" x="5626100" y="5232400"/>
          <p14:tracePt t="165860" x="5626100" y="5456238"/>
          <p14:tracePt t="165877" x="5616575" y="5616575"/>
          <p14:tracePt t="165893" x="5608638" y="5680075"/>
          <p14:tracePt t="165910" x="5589588" y="5724525"/>
          <p14:tracePt t="165926" x="5589588" y="5732463"/>
          <p14:tracePt t="165943" x="5581650" y="5741988"/>
          <p14:tracePt t="165960" x="5572125" y="5741988"/>
          <p14:tracePt t="165985" x="5572125" y="5751513"/>
          <p14:tracePt t="165998" x="5562600" y="5751513"/>
          <p14:tracePt t="166188" x="5581650" y="5751513"/>
          <p14:tracePt t="166201" x="5688013" y="5751513"/>
          <p14:tracePt t="166214" x="5938838" y="5751513"/>
          <p14:tracePt t="166227" x="6411913" y="5751513"/>
          <p14:tracePt t="166243" x="6884988" y="5768975"/>
          <p14:tracePt t="166260" x="7188200" y="5768975"/>
          <p14:tracePt t="166276" x="7358063" y="5768975"/>
          <p14:tracePt t="166293" x="7554913" y="5786438"/>
          <p14:tracePt t="166310" x="7643813" y="5795963"/>
          <p14:tracePt t="166326" x="7715250" y="5803900"/>
          <p14:tracePt t="166343" x="7831138" y="5830888"/>
          <p14:tracePt t="166359" x="7858125" y="5830888"/>
          <p14:tracePt t="166376" x="7875588" y="5840413"/>
          <p14:tracePt t="166595" x="7885113" y="5840413"/>
          <p14:tracePt t="166608" x="7902575" y="5830888"/>
          <p14:tracePt t="166620" x="7991475" y="5786438"/>
          <p14:tracePt t="166633" x="8143875" y="5705475"/>
          <p14:tracePt t="166646" x="8447088" y="5589588"/>
          <p14:tracePt t="166659" x="8724900" y="5483225"/>
          <p14:tracePt t="166675" x="8929688" y="5419725"/>
          <p14:tracePt t="166692" x="9099550" y="5384800"/>
          <p14:tracePt t="166709" x="9197975" y="5357813"/>
          <p14:tracePt t="166725" x="9296400" y="5348288"/>
          <p14:tracePt t="166742" x="9340850" y="5340350"/>
          <p14:tracePt t="166758" x="9367838" y="5340350"/>
          <p14:tracePt t="166775" x="9420225" y="5340350"/>
          <p14:tracePt t="166791" x="9439275" y="5340350"/>
          <p14:tracePt t="166811" x="9447213" y="5340350"/>
          <p14:tracePt t="166825" x="9456738" y="5340350"/>
          <p14:tracePt t="166862" x="9456738" y="5322888"/>
          <p14:tracePt t="166874" x="9439275" y="5322888"/>
          <p14:tracePt t="166887" x="9348788" y="5295900"/>
          <p14:tracePt t="166900" x="9180513" y="5259388"/>
          <p14:tracePt t="166912" x="8867775" y="5205413"/>
          <p14:tracePt t="166926" x="8589963" y="5197475"/>
          <p14:tracePt t="166941" x="8491538" y="5197475"/>
          <p14:tracePt t="166958" x="8447088" y="5197475"/>
          <p14:tracePt t="166975" x="8420100" y="5205413"/>
          <p14:tracePt t="166991" x="8394700" y="5232400"/>
          <p14:tracePt t="167008" x="8394700" y="5259388"/>
          <p14:tracePt t="167024" x="8394700" y="5286375"/>
          <p14:tracePt t="167041" x="8456613" y="5402263"/>
          <p14:tracePt t="167058" x="8555038" y="5473700"/>
          <p14:tracePt t="167074" x="8724900" y="5572125"/>
          <p14:tracePt t="167091" x="9001125" y="5705475"/>
          <p14:tracePt t="167108" x="9072563" y="5732463"/>
          <p14:tracePt t="167124" x="9134475" y="5741988"/>
          <p14:tracePt t="167141" x="9188450" y="5751513"/>
          <p14:tracePt t="167157" x="9197975" y="5751513"/>
          <p14:tracePt t="167174" x="9205913" y="5751513"/>
          <p14:tracePt t="167191" x="9224963" y="5751513"/>
          <p14:tracePt t="167207" x="9323388" y="5634038"/>
          <p14:tracePt t="167224" x="9385300" y="5500688"/>
          <p14:tracePt t="167241" x="9429750" y="5367338"/>
          <p14:tracePt t="167257" x="9439275" y="5205413"/>
          <p14:tracePt t="167274" x="9385300" y="5153025"/>
          <p14:tracePt t="167291" x="9251950" y="5099050"/>
          <p14:tracePt t="167307" x="8680450" y="5010150"/>
          <p14:tracePt t="167324" x="8420100" y="5010150"/>
          <p14:tracePt t="167341" x="8251825" y="5054600"/>
          <p14:tracePt t="167357" x="8045450" y="5180013"/>
          <p14:tracePt t="167374" x="7991475" y="5224463"/>
          <p14:tracePt t="167391" x="7947025" y="5268913"/>
          <p14:tracePt t="167407" x="7920038" y="5303838"/>
          <p14:tracePt t="167424" x="7902575" y="5340350"/>
          <p14:tracePt t="167440" x="7902575" y="5357813"/>
          <p14:tracePt t="167457" x="7902575" y="5375275"/>
          <p14:tracePt t="167474" x="7902575" y="5402263"/>
          <p14:tracePt t="167490" x="7920038" y="5411788"/>
          <p14:tracePt t="167507" x="7929563" y="5411788"/>
          <p14:tracePt t="167523" x="7947025" y="5419725"/>
          <p14:tracePt t="167540" x="7956550" y="5419725"/>
          <p14:tracePt t="167557" x="7983538" y="5419725"/>
          <p14:tracePt t="169480" x="7991475" y="5419725"/>
          <p14:tracePt t="169493" x="8045450" y="5438775"/>
          <p14:tracePt t="169505" x="8232775" y="5527675"/>
          <p14:tracePt t="169519" x="8643938" y="5705475"/>
          <p14:tracePt t="169531" x="9224963" y="5973763"/>
          <p14:tracePt t="169543" x="9626600" y="6153150"/>
          <p14:tracePt t="169556" x="9823450" y="6259513"/>
          <p14:tracePt t="169570" x="9947275" y="6340475"/>
          <p14:tracePt t="169586" x="10028238" y="6411913"/>
          <p14:tracePt t="169603" x="10082213" y="6465888"/>
          <p14:tracePt t="169620" x="10117138" y="6510338"/>
          <p14:tracePt t="169636" x="10117138" y="6518275"/>
          <p14:tracePt t="169653" x="10126663" y="6518275"/>
          <p14:tracePt t="169670" x="10126663" y="6527800"/>
          <p14:tracePt t="169733" x="10126663" y="6518275"/>
          <p14:tracePt t="169746" x="10109200" y="6510338"/>
          <p14:tracePt t="169759" x="10055225" y="6473825"/>
          <p14:tracePt t="169772" x="9920288" y="6411913"/>
          <p14:tracePt t="169786" x="9634538" y="6303963"/>
          <p14:tracePt t="169802" x="9385300" y="6215063"/>
          <p14:tracePt t="169819" x="9161463" y="6143625"/>
          <p14:tracePt t="169836" x="9018588" y="6089650"/>
          <p14:tracePt t="169852" x="9001125" y="6081713"/>
          <p14:tracePt t="169869" x="8991600" y="6081713"/>
          <p14:tracePt t="169886" x="8983663" y="6081713"/>
          <p14:tracePt t="169902" x="8974138" y="6081713"/>
          <p14:tracePt t="170140" x="8956675" y="6072188"/>
          <p14:tracePt t="170153" x="8956675" y="6062663"/>
          <p14:tracePt t="170166" x="8929688" y="6054725"/>
          <p14:tracePt t="170179" x="8920163" y="6045200"/>
          <p14:tracePt t="170191" x="8902700" y="6037263"/>
          <p14:tracePt t="170204" x="8894763" y="6027738"/>
          <p14:tracePt t="170229" x="8885238" y="6027738"/>
          <p14:tracePt t="170318" x="8894763" y="6027738"/>
          <p14:tracePt t="170331" x="8912225" y="6027738"/>
          <p14:tracePt t="170343" x="8956675" y="6027738"/>
          <p14:tracePt t="170356" x="9028113" y="6027738"/>
          <p14:tracePt t="170369" x="9126538" y="6027738"/>
          <p14:tracePt t="170385" x="9197975" y="6027738"/>
          <p14:tracePt t="170401" x="9259888" y="6027738"/>
          <p14:tracePt t="170418" x="9296400" y="6027738"/>
          <p14:tracePt t="170435" x="9340850" y="6027738"/>
          <p14:tracePt t="170451" x="9358313" y="6010275"/>
          <p14:tracePt t="170468" x="9375775" y="5991225"/>
          <p14:tracePt t="170485" x="9412288" y="5919788"/>
          <p14:tracePt t="170501" x="9412288" y="5867400"/>
          <p14:tracePt t="170518" x="9412288" y="5803900"/>
          <p14:tracePt t="170535" x="9259888" y="5680075"/>
          <p14:tracePt t="170551" x="9117013" y="5608638"/>
          <p14:tracePt t="170568" x="8894763" y="5572125"/>
          <p14:tracePt t="170584" x="8634413" y="5527675"/>
          <p14:tracePt t="170585" x="8375650" y="5510213"/>
          <p14:tracePt t="170601" x="8153400" y="5518150"/>
          <p14:tracePt t="170618" x="7983538" y="5554663"/>
          <p14:tracePt t="170634" x="7867650" y="5608638"/>
          <p14:tracePt t="170651" x="7697788" y="5724525"/>
          <p14:tracePt t="170667" x="7661275" y="5776913"/>
          <p14:tracePt t="170684" x="7616825" y="5848350"/>
          <p14:tracePt t="170704" x="7589838" y="6045200"/>
          <p14:tracePt t="170718" x="7589838" y="6126163"/>
          <p14:tracePt t="170734" x="7589838" y="6215063"/>
          <p14:tracePt t="170751" x="7680325" y="6384925"/>
          <p14:tracePt t="170767" x="7777163" y="6465888"/>
          <p14:tracePt t="170784" x="7867650" y="6545263"/>
          <p14:tracePt t="170801" x="8161338" y="6688138"/>
          <p14:tracePt t="170817" x="8331200" y="6724650"/>
          <p14:tracePt t="170834" x="8491538" y="6742113"/>
          <p14:tracePt t="170850" x="8653463" y="6759575"/>
          <p14:tracePt t="170867" x="8894763" y="6742113"/>
          <p14:tracePt t="170884" x="8983663" y="6680200"/>
          <p14:tracePt t="170900" x="9045575" y="6589713"/>
          <p14:tracePt t="170917" x="9099550" y="6438900"/>
          <p14:tracePt t="170934" x="9109075" y="6384925"/>
          <p14:tracePt t="170950" x="9109075" y="6323013"/>
          <p14:tracePt t="170967" x="9082088" y="6180138"/>
          <p14:tracePt t="170983" x="9010650" y="6116638"/>
          <p14:tracePt t="171000" x="8920163" y="6054725"/>
          <p14:tracePt t="171017" x="8680450" y="5983288"/>
          <p14:tracePt t="171033" x="8589963" y="5965825"/>
          <p14:tracePt t="171050" x="8491538" y="5956300"/>
          <p14:tracePt t="171067" x="8412163" y="5956300"/>
          <p14:tracePt t="171083" x="8402638" y="5956300"/>
          <p14:tracePt t="171100" x="8394700" y="5956300"/>
          <p14:tracePt t="171119" x="8385175" y="5956300"/>
          <p14:tracePt t="171398" x="8412163" y="5956300"/>
          <p14:tracePt t="171411" x="8439150" y="5956300"/>
          <p14:tracePt t="171423" x="8483600" y="5956300"/>
          <p14:tracePt t="171436" x="8555038" y="5956300"/>
          <p14:tracePt t="171449" x="8643938" y="5956300"/>
          <p14:tracePt t="171466" x="8670925" y="5956300"/>
          <p14:tracePt t="171483" x="8688388" y="5956300"/>
          <p14:tracePt t="171499" x="8697913" y="5956300"/>
          <p14:tracePt t="171525" x="8705850" y="5956300"/>
          <p14:tracePt t="172491" x="8724900" y="5956300"/>
          <p14:tracePt t="172504" x="8751888" y="5956300"/>
          <p14:tracePt t="172516" x="8777288" y="5973763"/>
          <p14:tracePt t="172531" x="8823325" y="6000750"/>
          <p14:tracePt t="172548" x="8867775" y="6027738"/>
          <p14:tracePt t="172564" x="8875713" y="6037263"/>
          <p14:tracePt t="172581" x="8894763" y="6045200"/>
          <p14:tracePt t="172618" x="8902700" y="6045200"/>
          <p14:tracePt t="172631" x="8902700" y="6054725"/>
          <p14:tracePt t="172657" x="8902700" y="6062663"/>
          <p14:tracePt t="172669" x="8912225" y="6062663"/>
          <p14:tracePt t="172695" x="8920163" y="6081713"/>
          <p14:tracePt t="172707" x="8939213" y="6089650"/>
          <p14:tracePt t="172720" x="8939213" y="6099175"/>
          <p14:tracePt t="172733" x="8966200" y="6116638"/>
          <p14:tracePt t="172747" x="8974138" y="6143625"/>
          <p14:tracePt t="172763" x="8983663" y="6161088"/>
          <p14:tracePt t="172780" x="8991600" y="6170613"/>
          <p14:tracePt t="172797" x="9010650" y="6188075"/>
          <p14:tracePt t="172813" x="9018588" y="6197600"/>
          <p14:tracePt t="172830" x="9018588" y="6205538"/>
          <p14:tracePt t="172847" x="9028113" y="6215063"/>
          <p14:tracePt t="172885" x="9028113" y="6224588"/>
          <p14:tracePt t="173038" x="9028113" y="6232525"/>
          <p14:tracePt t="173126" x="9010650" y="6232525"/>
          <p14:tracePt t="173139" x="8974138" y="6232525"/>
          <p14:tracePt t="173152" x="8912225" y="6232525"/>
          <p14:tracePt t="173165" x="8823325" y="6232525"/>
          <p14:tracePt t="173179" x="8732838" y="6251575"/>
          <p14:tracePt t="173196" x="8670925" y="6259513"/>
          <p14:tracePt t="173213" x="8634413" y="6259513"/>
          <p14:tracePt t="173229" x="8609013" y="6269038"/>
          <p14:tracePt t="173246" x="8589963" y="6269038"/>
          <p14:tracePt t="175834" x="8589963" y="6259513"/>
          <p14:tracePt t="175923" x="8599488" y="6251575"/>
          <p14:tracePt t="175936" x="8616950" y="6232525"/>
          <p14:tracePt t="175948" x="8661400" y="6197600"/>
          <p14:tracePt t="175962" x="8732838" y="6143625"/>
          <p14:tracePt t="175975" x="8813800" y="6089650"/>
          <p14:tracePt t="175991" x="8867775" y="6045200"/>
          <p14:tracePt t="176007" x="8902700" y="6018213"/>
          <p14:tracePt t="176024" x="8920163" y="5991225"/>
          <p14:tracePt t="176040" x="8920163" y="5983288"/>
          <p14:tracePt t="176057" x="8929688" y="5983288"/>
          <p14:tracePt t="176074" x="8939213" y="5983288"/>
          <p14:tracePt t="176090" x="8939213" y="5973763"/>
          <p14:tracePt t="176107" x="8947150" y="5973763"/>
          <p14:tracePt t="176124" x="8956675" y="5965825"/>
          <p14:tracePt t="176140" x="8966200" y="5956300"/>
          <p14:tracePt t="176157" x="8974138" y="5956300"/>
          <p14:tracePt t="176177" x="8983663" y="5946775"/>
          <p14:tracePt t="176190" x="8991600" y="5946775"/>
          <p14:tracePt t="176207" x="9001125" y="5938838"/>
          <p14:tracePt t="176224" x="9010650" y="5929313"/>
          <p14:tracePt t="176241" x="9037638" y="5929313"/>
          <p14:tracePt t="176257" x="9045575" y="5929313"/>
          <p14:tracePt t="176273" x="9055100" y="5929313"/>
          <p14:tracePt t="176292" x="9063038" y="5929313"/>
          <p14:tracePt t="176533" x="9063038" y="5919788"/>
          <p14:tracePt t="176558" x="9055100" y="5911850"/>
          <p14:tracePt t="176571" x="9010650" y="5911850"/>
          <p14:tracePt t="176584" x="8840788" y="5911850"/>
          <p14:tracePt t="176596" x="8420100" y="5911850"/>
          <p14:tracePt t="176609" x="7848600" y="5911850"/>
          <p14:tracePt t="176623" x="7385050" y="5911850"/>
          <p14:tracePt t="176639" x="7232650" y="5911850"/>
          <p14:tracePt t="176656" x="7153275" y="5911850"/>
          <p14:tracePt t="176673" x="7108825" y="5911850"/>
          <p14:tracePt t="176689" x="7099300" y="5919788"/>
          <p14:tracePt t="176927" x="7099300" y="5929313"/>
          <p14:tracePt t="176966" x="7099300" y="5938838"/>
          <p14:tracePt t="176978" x="7108825" y="5938838"/>
          <p14:tracePt t="176991" x="7116763" y="5946775"/>
          <p14:tracePt t="177005" x="7134225" y="5956300"/>
          <p14:tracePt t="177022" x="7143750" y="5965825"/>
          <p14:tracePt t="177041" x="7170738" y="5973763"/>
          <p14:tracePt t="177055" x="7180263" y="5983288"/>
          <p14:tracePt t="177072" x="7188200" y="5991225"/>
          <p14:tracePt t="177092" x="7197725" y="5991225"/>
          <p14:tracePt t="177105" x="7205663" y="5991225"/>
          <p14:tracePt t="177122" x="7205663" y="6000750"/>
          <p14:tracePt t="177461" x="7215188" y="6000750"/>
          <p14:tracePt t="177473" x="7242175" y="6000750"/>
          <p14:tracePt t="177486" x="7296150" y="6000750"/>
          <p14:tracePt t="177499" x="7402513" y="6000750"/>
          <p14:tracePt t="177512" x="7572375" y="6000750"/>
          <p14:tracePt t="177524" x="7769225" y="6000750"/>
          <p14:tracePt t="177538" x="7947025" y="6000750"/>
          <p14:tracePt t="177554" x="8054975" y="6000750"/>
          <p14:tracePt t="177571" x="8134350" y="6000750"/>
          <p14:tracePt t="177588" x="8251825" y="6000750"/>
          <p14:tracePt t="177605" x="8277225" y="6000750"/>
          <p14:tracePt t="177621" x="8286750" y="6000750"/>
          <p14:tracePt t="177637" x="8304213" y="6000750"/>
          <p14:tracePt t="177654" x="8313738" y="6000750"/>
          <p14:tracePt t="177671" x="8323263" y="6000750"/>
          <p14:tracePt t="177687" x="8331200" y="6000750"/>
          <p14:tracePt t="177704" x="8348663" y="6000750"/>
          <p14:tracePt t="177721" x="8358188" y="6000750"/>
          <p14:tracePt t="177737" x="8375650" y="6000750"/>
          <p14:tracePt t="177754" x="8394700" y="6010275"/>
          <p14:tracePt t="177804" x="8402638" y="6010275"/>
          <p14:tracePt t="177956" x="8394700" y="6010275"/>
          <p14:tracePt t="177970" x="8367713" y="6010275"/>
          <p14:tracePt t="177982" x="8323263" y="6010275"/>
          <p14:tracePt t="177995" x="8224838" y="6010275"/>
          <p14:tracePt t="178007" x="8054975" y="6018213"/>
          <p14:tracePt t="178020" x="7831138" y="6037263"/>
          <p14:tracePt t="178037" x="7616825" y="6062663"/>
          <p14:tracePt t="178053" x="7491413" y="6081713"/>
          <p14:tracePt t="178070" x="7367588" y="6108700"/>
          <p14:tracePt t="178087" x="7340600" y="6108700"/>
          <p14:tracePt t="178103" x="7323138" y="6126163"/>
          <p14:tracePt t="178120" x="7313613" y="6126163"/>
          <p14:tracePt t="178121" x="7286625" y="6126163"/>
          <p14:tracePt t="178136" x="7269163" y="6134100"/>
          <p14:tracePt t="178153" x="7242175" y="6143625"/>
          <p14:tracePt t="178170" x="7197725" y="6143625"/>
          <p14:tracePt t="178187" x="7134225" y="6153150"/>
          <p14:tracePt t="178203" x="7108825" y="6161088"/>
          <p14:tracePt t="178220" x="7062788" y="6161088"/>
          <p14:tracePt t="178236" x="7018338" y="6161088"/>
          <p14:tracePt t="178253" x="7000875" y="6161088"/>
          <p14:tracePt t="178270" x="6956425" y="6161088"/>
          <p14:tracePt t="178287" x="6867525" y="6161088"/>
          <p14:tracePt t="178303" x="6840538" y="6161088"/>
          <p14:tracePt t="178319" x="6823075" y="6161088"/>
          <p14:tracePt t="178336" x="6804025" y="6161088"/>
          <p14:tracePt t="178362" x="6796088" y="6161088"/>
          <p14:tracePt t="178477" x="6796088" y="6153150"/>
          <p14:tracePt t="178502" x="6796088" y="6143625"/>
          <p14:tracePt t="178566" x="6796088" y="6134100"/>
          <p14:tracePt t="178591" x="6796088" y="6126163"/>
          <p14:tracePt t="178642" x="6796088" y="6116638"/>
          <p14:tracePt t="178693" x="6796088" y="6108700"/>
          <p14:tracePt t="179024" x="6823075" y="6108700"/>
          <p14:tracePt t="179036" x="6973888" y="6108700"/>
          <p14:tracePt t="179049" x="7385050" y="6170613"/>
          <p14:tracePt t="179062" x="8062913" y="6251575"/>
          <p14:tracePt t="179074" x="8616950" y="6303963"/>
          <p14:tracePt t="179087" x="8894763" y="6323013"/>
          <p14:tracePt t="179101" x="9001125" y="6330950"/>
          <p14:tracePt t="179119" x="9072563" y="6330950"/>
          <p14:tracePt t="179135" x="9126538" y="6330950"/>
          <p14:tracePt t="179151" x="9205913" y="6340475"/>
          <p14:tracePt t="179392" x="9205913" y="6330950"/>
          <p14:tracePt t="179405" x="9205913" y="6313488"/>
          <p14:tracePt t="179417" x="9215438" y="6313488"/>
          <p14:tracePt t="179430" x="9215438" y="6303963"/>
          <p14:tracePt t="179443" x="9215438" y="6296025"/>
          <p14:tracePt t="179455" x="9215438" y="6286500"/>
          <p14:tracePt t="179468" x="9224963" y="6286500"/>
          <p14:tracePt t="179484" x="9224963" y="6276975"/>
          <p14:tracePt t="179501" x="9224963" y="6259513"/>
          <p14:tracePt t="179519" x="9224963" y="6251575"/>
          <p14:tracePt t="179544" x="9224963" y="6242050"/>
          <p14:tracePt t="179569" x="9224963" y="6232525"/>
          <p14:tracePt t="179595" x="9215438" y="6232525"/>
          <p14:tracePt t="179836" x="9215438" y="6215063"/>
          <p14:tracePt t="179849" x="9232900" y="6197600"/>
          <p14:tracePt t="179862" x="9269413" y="6170613"/>
          <p14:tracePt t="179875" x="9304338" y="6126163"/>
          <p14:tracePt t="179887" x="9348788" y="6081713"/>
          <p14:tracePt t="179901" x="9385300" y="6037263"/>
          <p14:tracePt t="179916" x="9394825" y="6018213"/>
          <p14:tracePt t="179933" x="9412288" y="6000750"/>
          <p14:tracePt t="179950" x="9412288" y="5983288"/>
          <p14:tracePt t="179966" x="9394825" y="5956300"/>
          <p14:tracePt t="179983" x="9385300" y="5946775"/>
          <p14:tracePt t="180000" x="9358313" y="5938838"/>
          <p14:tracePt t="180016" x="9251950" y="5911850"/>
          <p14:tracePt t="180033" x="9188450" y="5894388"/>
          <p14:tracePt t="180049" x="9109075" y="5884863"/>
          <p14:tracePt t="180066" x="9001125" y="5884863"/>
          <p14:tracePt t="180083" x="8966200" y="5884863"/>
          <p14:tracePt t="180100" x="8939213" y="5884863"/>
          <p14:tracePt t="180116" x="8894763" y="5884863"/>
          <p14:tracePt t="180133" x="8885238" y="5884863"/>
          <p14:tracePt t="180150" x="8875713" y="5884863"/>
          <p14:tracePt t="180166" x="8867775" y="5884863"/>
          <p14:tracePt t="180192" x="8858250" y="5884863"/>
          <p14:tracePt t="18452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33755" y="269631"/>
            <a:ext cx="11136922" cy="609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1" y="269630"/>
            <a:ext cx="7965296" cy="609600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86"/>
    </mc:Choice>
    <mc:Fallback xmlns="">
      <p:transition spd="slow" advTm="27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0" x="10929938" y="5054600"/>
          <p14:tracePt t="5214" x="10929938" y="5045075"/>
          <p14:tracePt t="5227" x="10895013" y="4956175"/>
          <p14:tracePt t="5239" x="10752138" y="4554538"/>
          <p14:tracePt t="5252" x="10439400" y="3679825"/>
          <p14:tracePt t="5269" x="10055225" y="2687638"/>
          <p14:tracePt t="5285" x="9885363" y="2098675"/>
          <p14:tracePt t="5301" x="9813925" y="1955800"/>
          <p14:tracePt t="5318" x="9590088" y="1527175"/>
          <p14:tracePt t="5335" x="9528175" y="1428750"/>
          <p14:tracePt t="5351" x="9466263" y="1339850"/>
          <p14:tracePt t="5368" x="9323388" y="1143000"/>
          <p14:tracePt t="5385" x="9269413" y="1098550"/>
          <p14:tracePt t="5401" x="9224963" y="1062038"/>
          <p14:tracePt t="5418" x="9134475" y="1027113"/>
          <p14:tracePt t="5434" x="9090025" y="1027113"/>
          <p14:tracePt t="5451" x="9045575" y="1027113"/>
          <p14:tracePt t="5468" x="8983663" y="1027113"/>
          <p14:tracePt t="5484" x="8974138" y="1027113"/>
          <p14:tracePt t="5501" x="8966200" y="1027113"/>
          <p14:tracePt t="5557" x="8974138" y="1027113"/>
          <p14:tracePt t="5570" x="9018588" y="1036638"/>
          <p14:tracePt t="5583" x="9126538" y="1098550"/>
          <p14:tracePt t="5595" x="9313863" y="1196975"/>
          <p14:tracePt t="5608" x="9518650" y="1285875"/>
          <p14:tracePt t="5621" x="9688513" y="1322388"/>
          <p14:tracePt t="5634" x="9786938" y="1322388"/>
          <p14:tracePt t="5651" x="9831388" y="1322388"/>
          <p14:tracePt t="5668" x="9875838" y="1295400"/>
          <p14:tracePt t="5684" x="9929813" y="1143000"/>
          <p14:tracePt t="5701" x="9939338" y="1044575"/>
          <p14:tracePt t="5717" x="9939338" y="928688"/>
          <p14:tracePt t="5734" x="9885363" y="839788"/>
          <p14:tracePt t="5750" x="9617075" y="731838"/>
          <p14:tracePt t="5767" x="9358313" y="704850"/>
          <p14:tracePt t="5784" x="9109075" y="704850"/>
          <p14:tracePt t="5800" x="8661400" y="803275"/>
          <p14:tracePt t="5817" x="8562975" y="866775"/>
          <p14:tracePt t="5834" x="8466138" y="938213"/>
          <p14:tracePt t="5850" x="8385175" y="1071563"/>
          <p14:tracePt t="5868" x="8367713" y="1160463"/>
          <p14:tracePt t="5884" x="8367713" y="1268413"/>
          <p14:tracePt t="5900" x="8420100" y="1527175"/>
          <p14:tracePt t="5917" x="8562975" y="1724025"/>
          <p14:tracePt t="5933" x="8715375" y="1884363"/>
          <p14:tracePt t="5950" x="8875713" y="2017713"/>
          <p14:tracePt t="5951" x="8991600" y="2081213"/>
          <p14:tracePt t="5967" x="9109075" y="2125663"/>
          <p14:tracePt t="5983" x="9180513" y="2152650"/>
          <p14:tracePt t="6000" x="9232900" y="2170113"/>
          <p14:tracePt t="6017" x="9277350" y="2179638"/>
          <p14:tracePt t="6033" x="9304338" y="2179638"/>
          <p14:tracePt t="6065" x="9313863" y="2179638"/>
          <p14:tracePt t="11562" x="9313863" y="2170113"/>
          <p14:tracePt t="11575" x="9304338" y="2062163"/>
          <p14:tracePt t="11588" x="9215438" y="1652588"/>
          <p14:tracePt t="11600" x="9117013" y="1017588"/>
          <p14:tracePt t="11613" x="8991600" y="527050"/>
          <p14:tracePt t="11626" x="8974138" y="438150"/>
          <p14:tracePt t="11842" x="8956675" y="438150"/>
          <p14:tracePt t="11855" x="8939213" y="428625"/>
          <p14:tracePt t="11867" x="8902700" y="428625"/>
          <p14:tracePt t="11880" x="8848725" y="428625"/>
          <p14:tracePt t="11893" x="8777288" y="428625"/>
          <p14:tracePt t="11906" x="8705850" y="428625"/>
          <p14:tracePt t="11922" x="8599488" y="473075"/>
          <p14:tracePt t="11939" x="8491538" y="588963"/>
          <p14:tracePt t="11956" x="8348663" y="768350"/>
          <p14:tracePt t="11972" x="8313738" y="822325"/>
          <p14:tracePt t="11989" x="8296275" y="866775"/>
          <p14:tracePt t="12005" x="8286750" y="884238"/>
          <p14:tracePt t="12022" x="8286750" y="893763"/>
          <p14:tracePt t="12962" x="8277225" y="893763"/>
          <p14:tracePt t="12974" x="8259763" y="893763"/>
          <p14:tracePt t="12987" x="8215313" y="893763"/>
          <p14:tracePt t="13000" x="8108950" y="893763"/>
          <p14:tracePt t="13012" x="7929563" y="928688"/>
          <p14:tracePt t="13025" x="7572375" y="973138"/>
          <p14:tracePt t="13040" x="7251700" y="1054100"/>
          <p14:tracePt t="13053" x="7027863" y="1108075"/>
          <p14:tracePt t="13070" x="6956425" y="1125538"/>
          <p14:tracePt t="13086" x="6902450" y="1143000"/>
          <p14:tracePt t="13103" x="6867525" y="1160463"/>
          <p14:tracePt t="13120" x="6858000" y="1160463"/>
          <p14:tracePt t="14844" x="6848475" y="1160463"/>
          <p14:tracePt t="14857" x="6840538" y="1160463"/>
          <p14:tracePt t="14870" x="6804025" y="1160463"/>
          <p14:tracePt t="14883" x="6732588" y="1160463"/>
          <p14:tracePt t="14900" x="6599238" y="1160463"/>
          <p14:tracePt t="14916" x="6375400" y="1160463"/>
          <p14:tracePt t="14933" x="5776913" y="1160463"/>
          <p14:tracePt t="14951" x="5581650" y="1160463"/>
          <p14:tracePt t="14966" x="5483225" y="1160463"/>
          <p14:tracePt t="14983" x="5411788" y="1160463"/>
          <p14:tracePt t="15000" x="5348288" y="1160463"/>
          <p14:tracePt t="15226" x="5330825" y="1160463"/>
          <p14:tracePt t="15239" x="5322888" y="1160463"/>
          <p14:tracePt t="15251" x="5286375" y="1160463"/>
          <p14:tracePt t="15264" x="5251450" y="1160463"/>
          <p14:tracePt t="15277" x="5170488" y="1160463"/>
          <p14:tracePt t="15289" x="5081588" y="1160463"/>
          <p14:tracePt t="15302" x="4965700" y="1179513"/>
          <p14:tracePt t="15316" x="4867275" y="1187450"/>
          <p14:tracePt t="15332" x="4830763" y="1196975"/>
          <p14:tracePt t="15349" x="4803775" y="1196975"/>
          <p14:tracePt t="15366" x="4795838" y="1196975"/>
          <p14:tracePt t="15391" x="4786313" y="1196975"/>
          <p14:tracePt t="15556" x="4795838" y="1196975"/>
          <p14:tracePt t="15620" x="4803775" y="1196975"/>
          <p14:tracePt t="15658" x="4813300" y="1196975"/>
          <p14:tracePt t="15684" x="4822825" y="1196975"/>
          <p14:tracePt t="15709" x="4830763" y="1196975"/>
          <p14:tracePt t="15722" x="4848225" y="1196975"/>
          <p14:tracePt t="15734" x="4875213" y="1204913"/>
          <p14:tracePt t="15748" x="4894263" y="1214438"/>
          <p14:tracePt t="15765" x="4919663" y="1214438"/>
          <p14:tracePt t="15781" x="4956175" y="1231900"/>
          <p14:tracePt t="15799" x="5072063" y="1258888"/>
          <p14:tracePt t="15815" x="5108575" y="1268413"/>
          <p14:tracePt t="15831" x="5153025" y="1285875"/>
          <p14:tracePt t="15848" x="5180013" y="1285875"/>
          <p14:tracePt t="15849" x="5197475" y="1295400"/>
          <p14:tracePt t="15864" x="5205413" y="1295400"/>
          <p14:tracePt t="16103" x="5214938" y="1295400"/>
          <p14:tracePt t="16116" x="5232400" y="1295400"/>
          <p14:tracePt t="16130" x="5295900" y="1322388"/>
          <p14:tracePt t="16141" x="5438775" y="1374775"/>
          <p14:tracePt t="16154" x="5741988" y="1509713"/>
          <p14:tracePt t="16167" x="6054725" y="1633538"/>
          <p14:tracePt t="16181" x="6313488" y="1741488"/>
          <p14:tracePt t="16197" x="6473825" y="1830388"/>
          <p14:tracePt t="16214" x="6643688" y="1911350"/>
          <p14:tracePt t="16231" x="6813550" y="2027238"/>
          <p14:tracePt t="16247" x="6875463" y="2098675"/>
          <p14:tracePt t="16264" x="6919913" y="2143125"/>
          <p14:tracePt t="21447" x="6911975" y="2116138"/>
          <p14:tracePt t="21460" x="6786563" y="1928813"/>
          <p14:tracePt t="21472" x="6545263" y="1581150"/>
          <p14:tracePt t="21487" x="6215063" y="1036638"/>
          <p14:tracePt t="21504" x="5902325" y="615950"/>
          <p14:tracePt t="21520" x="5705475" y="339725"/>
          <p14:tracePt t="21537" x="5394325" y="0"/>
          <p14:tracePt t="21554" x="5313363" y="0"/>
          <p14:tracePt t="21570" x="5241925" y="0"/>
          <p14:tracePt t="21587" x="5153025" y="0"/>
          <p14:tracePt t="21603" x="5133975" y="0"/>
          <p14:tracePt t="21841" x="5133975" y="9525"/>
          <p14:tracePt t="21854" x="5133975" y="36513"/>
          <p14:tracePt t="21867" x="5160963" y="142875"/>
          <p14:tracePt t="21879" x="5214938" y="357188"/>
          <p14:tracePt t="21892" x="5322888" y="776288"/>
          <p14:tracePt t="21905" x="5402263" y="1143000"/>
          <p14:tracePt t="21920" x="5483225" y="1419225"/>
          <p14:tracePt t="21936" x="5510213" y="1517650"/>
          <p14:tracePt t="21953" x="5527675" y="1589088"/>
          <p14:tracePt t="21969" x="5537200" y="1633538"/>
          <p14:tracePt t="22185" x="5545138" y="1633538"/>
          <p14:tracePt t="22197" x="5589588" y="1652588"/>
          <p14:tracePt t="22210" x="5768975" y="1697038"/>
          <p14:tracePt t="22223" x="6161088" y="1839913"/>
          <p14:tracePt t="22236" x="6670675" y="2044700"/>
          <p14:tracePt t="22252" x="7027863" y="2197100"/>
          <p14:tracePt t="22269" x="7259638" y="2295525"/>
          <p14:tracePt t="22286" x="7419975" y="2374900"/>
          <p14:tracePt t="22302" x="7537450" y="2438400"/>
          <p14:tracePt t="22477" x="7562850" y="2438400"/>
          <p14:tracePt t="22490" x="7680325" y="2411413"/>
          <p14:tracePt t="22503" x="8153400" y="2268538"/>
          <p14:tracePt t="22515" x="8875713" y="2027238"/>
          <p14:tracePt t="22528" x="9572625" y="1768475"/>
          <p14:tracePt t="22540" x="9813925" y="1643063"/>
          <p14:tracePt t="22554" x="9894888" y="1608138"/>
          <p14:tracePt t="22568" x="9966325" y="1581150"/>
          <p14:tracePt t="22585" x="9991725" y="1562100"/>
          <p14:tracePt t="22602" x="10001250" y="1554163"/>
          <p14:tracePt t="22618" x="10001250" y="1500188"/>
          <p14:tracePt t="22635" x="9983788" y="1438275"/>
          <p14:tracePt t="22652" x="9920288" y="1347788"/>
          <p14:tracePt t="22668" x="9688513" y="1108075"/>
          <p14:tracePt t="22685" x="9545638" y="1017588"/>
          <p14:tracePt t="22701" x="9456738" y="955675"/>
          <p14:tracePt t="22718" x="9358313" y="928688"/>
          <p14:tracePt t="22735" x="9340850" y="928688"/>
          <p14:tracePt t="22752" x="9323388" y="928688"/>
          <p14:tracePt t="22768" x="9304338" y="928688"/>
          <p14:tracePt t="22784" x="9242425" y="965200"/>
          <p14:tracePt t="22803" x="9180513" y="1054100"/>
          <p14:tracePt t="22818" x="9117013" y="1187450"/>
          <p14:tracePt t="22835" x="9072563" y="1428750"/>
          <p14:tracePt t="22852" x="9072563" y="1544638"/>
          <p14:tracePt t="22868" x="9090025" y="1633538"/>
          <p14:tracePt t="22885" x="9286875" y="1822450"/>
          <p14:tracePt t="22901" x="9385300" y="1874838"/>
          <p14:tracePt t="22918" x="9501188" y="1901825"/>
          <p14:tracePt t="22935" x="9671050" y="1919288"/>
          <p14:tracePt t="22951" x="9725025" y="1919288"/>
          <p14:tracePt t="22968" x="9777413" y="1901825"/>
          <p14:tracePt t="22985" x="9894888" y="1714500"/>
          <p14:tracePt t="23003" x="9983788" y="1465263"/>
          <p14:tracePt t="23018" x="10063163" y="1187450"/>
          <p14:tracePt t="23034" x="10090150" y="901700"/>
          <p14:tracePt t="23051" x="10082213" y="704850"/>
          <p14:tracePt t="23067" x="10010775" y="625475"/>
          <p14:tracePt t="23084" x="9894888" y="561975"/>
          <p14:tracePt t="23102" x="9358313" y="446088"/>
          <p14:tracePt t="23117" x="9082088" y="446088"/>
          <p14:tracePt t="23134" x="8804275" y="473075"/>
          <p14:tracePt t="23150" x="8589963" y="588963"/>
          <p14:tracePt t="23167" x="8562975" y="625475"/>
          <p14:tracePt t="23184" x="8545513" y="652463"/>
          <p14:tracePt t="23201" x="8518525" y="758825"/>
          <p14:tracePt t="23217" x="8518525" y="839788"/>
          <p14:tracePt t="23234" x="8555038" y="938213"/>
          <p14:tracePt t="23250" x="8653463" y="1062038"/>
          <p14:tracePt t="23267" x="9001125" y="1231900"/>
          <p14:tracePt t="23284" x="9197975" y="1276350"/>
          <p14:tracePt t="23300" x="9402763" y="1285875"/>
          <p14:tracePt t="23317" x="9705975" y="1276350"/>
          <p14:tracePt t="23333" x="9804400" y="1214438"/>
          <p14:tracePt t="23350" x="9902825" y="1143000"/>
          <p14:tracePt t="23367" x="10072688" y="893763"/>
          <p14:tracePt t="23383" x="10109200" y="795338"/>
          <p14:tracePt t="23400" x="10117138" y="723900"/>
          <p14:tracePt t="23417" x="10055225" y="588963"/>
          <p14:tracePt t="23434" x="9974263" y="554038"/>
          <p14:tracePt t="23450" x="9885363" y="517525"/>
          <p14:tracePt t="23467" x="9813925" y="500063"/>
          <p14:tracePt t="23483" x="9715500" y="490538"/>
          <p14:tracePt t="23500" x="9688513" y="490538"/>
          <p14:tracePt t="23517" x="9661525" y="500063"/>
          <p14:tracePt t="23533" x="9634538" y="536575"/>
          <p14:tracePt t="23549" x="9626600" y="571500"/>
          <p14:tracePt t="23566" x="9617075" y="598488"/>
          <p14:tracePt t="23583" x="9609138" y="669925"/>
          <p14:tracePt t="23600" x="9609138" y="696913"/>
          <p14:tracePt t="23616" x="9609138" y="714375"/>
          <p14:tracePt t="23633" x="9609138" y="741363"/>
          <p14:tracePt t="23650" x="9626600" y="750888"/>
          <p14:tracePt t="23666" x="9626600" y="758825"/>
          <p14:tracePt t="23683" x="9644063" y="758825"/>
          <p14:tracePt t="23699" x="9671050" y="758825"/>
          <p14:tracePt t="23716" x="9680575" y="758825"/>
          <p14:tracePt t="23733" x="9688513" y="758825"/>
          <p14:tracePt t="23760" x="9688513" y="741363"/>
          <p14:tracePt t="23773" x="9688513" y="723900"/>
          <p14:tracePt t="23785" x="9626600" y="696913"/>
          <p14:tracePt t="23804" x="9474200" y="679450"/>
          <p14:tracePt t="23816" x="9242425" y="652463"/>
          <p14:tracePt t="23833" x="9055100" y="633413"/>
          <p14:tracePt t="23855" x="8885238" y="633413"/>
          <p14:tracePt t="23866" x="8867775" y="633413"/>
          <p14:tracePt t="23883" x="8858250" y="633413"/>
          <p14:tracePt t="23899" x="8848725" y="642938"/>
          <p14:tracePt t="23925" x="8848725" y="652463"/>
          <p14:tracePt t="23938" x="8848725" y="669925"/>
          <p14:tracePt t="23951" x="8848725" y="696913"/>
          <p14:tracePt t="23966" x="8867775" y="741363"/>
          <p14:tracePt t="23982" x="8912225" y="795338"/>
          <p14:tracePt t="23998" x="8983663" y="847725"/>
          <p14:tracePt t="24015" x="9153525" y="946150"/>
          <p14:tracePt t="24032" x="9215438" y="973138"/>
          <p14:tracePt t="24048" x="9269413" y="990600"/>
          <p14:tracePt t="24065" x="9358313" y="1009650"/>
          <p14:tracePt t="24082" x="9385300" y="1017588"/>
          <p14:tracePt t="24099" x="9394825" y="1027113"/>
          <p14:tracePt t="24115" x="9412288" y="1027113"/>
          <p14:tracePt t="24167" x="9420225" y="1027113"/>
          <p14:tracePt t="24180" x="9420225" y="1044575"/>
          <p14:tracePt t="24192" x="9439275" y="1089025"/>
          <p14:tracePt t="24205" x="9439275" y="1152525"/>
          <p14:tracePt t="24217" x="9456738" y="1223963"/>
          <p14:tracePt t="24232" x="9466263" y="1285875"/>
          <p14:tracePt t="24248" x="9466263" y="1339850"/>
          <p14:tracePt t="24265" x="9474200" y="1411288"/>
          <p14:tracePt t="24282" x="9483725" y="1509713"/>
          <p14:tracePt t="24298" x="9483725" y="1536700"/>
          <p14:tracePt t="24315" x="9483725" y="1544638"/>
          <p14:tracePt t="24331" x="9483725" y="1554163"/>
          <p14:tracePt t="24688" x="9483725" y="1536700"/>
          <p14:tracePt t="24701" x="9483725" y="1490663"/>
          <p14:tracePt t="24714" x="9483725" y="1411288"/>
          <p14:tracePt t="24727" x="9491663" y="1312863"/>
          <p14:tracePt t="24739" x="9528175" y="1196975"/>
          <p14:tracePt t="24752" x="9563100" y="1081088"/>
          <p14:tracePt t="24765" x="9626600" y="990600"/>
          <p14:tracePt t="24781" x="9715500" y="884238"/>
          <p14:tracePt t="24797" x="9769475" y="830263"/>
          <p14:tracePt t="24814" x="9823450" y="785813"/>
          <p14:tracePt t="24831" x="9894888" y="741363"/>
          <p14:tracePt t="24847" x="9920288" y="731838"/>
          <p14:tracePt t="24864" x="9956800" y="723900"/>
          <p14:tracePt t="24881" x="10055225" y="723900"/>
          <p14:tracePt t="24897" x="10117138" y="723900"/>
          <p14:tracePt t="24914" x="10171113" y="723900"/>
          <p14:tracePt t="24930" x="10242550" y="723900"/>
          <p14:tracePt t="24947" x="10287000" y="723900"/>
          <p14:tracePt t="24964" x="10313988" y="723900"/>
          <p14:tracePt t="24980" x="10348913" y="723900"/>
          <p14:tracePt t="25006" x="10358438" y="723900"/>
          <p14:tracePt t="25019" x="10367963" y="723900"/>
          <p14:tracePt t="25070" x="10375900" y="723900"/>
          <p14:tracePt t="25095" x="10375900" y="714375"/>
          <p14:tracePt t="25108" x="10375900" y="704850"/>
          <p14:tracePt t="25133" x="10375900" y="696913"/>
          <p14:tracePt t="25146" x="10375900" y="687388"/>
          <p14:tracePt t="25235" x="10367963" y="687388"/>
          <p14:tracePt t="25248" x="10358438" y="687388"/>
          <p14:tracePt t="25311" x="10348913" y="687388"/>
          <p14:tracePt t="25515" x="10340975" y="687388"/>
          <p14:tracePt t="25578" x="10331450" y="687388"/>
          <p14:tracePt t="25604" x="10323513" y="679450"/>
          <p14:tracePt t="25629" x="10304463" y="660400"/>
          <p14:tracePt t="25642" x="10304463" y="642938"/>
          <p14:tracePt t="25655" x="10296525" y="625475"/>
          <p14:tracePt t="25667" x="10287000" y="615950"/>
          <p14:tracePt t="25684" x="10287000" y="608013"/>
          <p14:tracePt t="25695" x="10277475" y="598488"/>
          <p14:tracePt t="25718" x="10277475" y="588963"/>
          <p14:tracePt t="25731" x="10269538" y="588963"/>
          <p14:tracePt t="25745" x="10260013" y="588963"/>
          <p14:tracePt t="25762" x="10252075" y="588963"/>
          <p14:tracePt t="25779" x="10242550" y="588963"/>
          <p14:tracePt t="25795" x="10206038" y="588963"/>
          <p14:tracePt t="25812" x="10188575" y="598488"/>
          <p14:tracePt t="25829" x="10180638" y="598488"/>
          <p14:tracePt t="25845" x="10161588" y="608013"/>
          <p14:tracePt t="25862" x="10144125" y="615950"/>
          <p14:tracePt t="26100" x="10144125" y="625475"/>
          <p14:tracePt t="26112" x="10144125" y="652463"/>
          <p14:tracePt t="26125" x="10134600" y="679450"/>
          <p14:tracePt t="26138" x="10117138" y="750888"/>
          <p14:tracePt t="26150" x="10090150" y="866775"/>
          <p14:tracePt t="26163" x="10055225" y="973138"/>
          <p14:tracePt t="26178" x="10045700" y="1062038"/>
          <p14:tracePt t="26195" x="10028238" y="1143000"/>
          <p14:tracePt t="26211" x="10018713" y="1204913"/>
          <p14:tracePt t="26228" x="10018713" y="1322388"/>
          <p14:tracePt t="26244" x="10018713" y="1366838"/>
          <p14:tracePt t="26261" x="10018713" y="1374775"/>
          <p14:tracePt t="26278" x="10018713" y="1384300"/>
          <p14:tracePt t="26341" x="10010775" y="1374775"/>
          <p14:tracePt t="26354" x="9991725" y="1347788"/>
          <p14:tracePt t="26367" x="9956800" y="1330325"/>
          <p14:tracePt t="26380" x="9875838" y="1295400"/>
          <p14:tracePt t="26394" x="9769475" y="1276350"/>
          <p14:tracePt t="26411" x="9634538" y="1258888"/>
          <p14:tracePt t="26428" x="9429750" y="1241425"/>
          <p14:tracePt t="26444" x="9045575" y="1241425"/>
          <p14:tracePt t="26461" x="8920163" y="1241425"/>
          <p14:tracePt t="26477" x="8804275" y="1241425"/>
          <p14:tracePt t="26494" x="8705850" y="1250950"/>
          <p14:tracePt t="26511" x="8688388" y="1258888"/>
          <p14:tracePt t="27079" x="8680450" y="1258888"/>
          <p14:tracePt t="27092" x="8653463" y="1258888"/>
          <p14:tracePt t="27104" x="8555038" y="1268413"/>
          <p14:tracePt t="27118" x="8215313" y="1312863"/>
          <p14:tracePt t="27130" x="7510463" y="1428750"/>
          <p14:tracePt t="27143" x="6705600" y="1527175"/>
          <p14:tracePt t="27160" x="6027738" y="1625600"/>
          <p14:tracePt t="27176" x="5608638" y="1643063"/>
          <p14:tracePt t="27193" x="5197475" y="1687513"/>
          <p14:tracePt t="27209" x="4938713" y="1714500"/>
          <p14:tracePt t="27226" x="4884738" y="1724025"/>
          <p14:tracePt t="27423" x="4867275" y="1724025"/>
          <p14:tracePt t="27436" x="4840288" y="1724025"/>
          <p14:tracePt t="27448" x="4786313" y="1704975"/>
          <p14:tracePt t="27461" x="4687888" y="1670050"/>
          <p14:tracePt t="27475" x="4537075" y="1598613"/>
          <p14:tracePt t="27492" x="4367213" y="1490663"/>
          <p14:tracePt t="27509" x="4224338" y="1401763"/>
          <p14:tracePt t="27525" x="4037013" y="1303338"/>
          <p14:tracePt t="27542" x="3983038" y="1276350"/>
          <p14:tracePt t="27559" x="3956050" y="1258888"/>
          <p14:tracePt t="27575" x="3919538" y="1231900"/>
          <p14:tracePt t="27592" x="3911600" y="1223963"/>
          <p14:tracePt t="27609" x="3911600" y="1214438"/>
          <p14:tracePt t="27625" x="3902075" y="1214438"/>
          <p14:tracePt t="27881" x="3919538" y="1214438"/>
          <p14:tracePt t="27894" x="3938588" y="1223963"/>
          <p14:tracePt t="27906" x="3983038" y="1258888"/>
          <p14:tracePt t="27919" x="4044950" y="1303338"/>
          <p14:tracePt t="27932" x="4089400" y="1339850"/>
          <p14:tracePt t="27944" x="4125913" y="1384300"/>
          <p14:tracePt t="27958" x="4143375" y="1401763"/>
          <p14:tracePt t="27975" x="4152900" y="1419225"/>
          <p14:tracePt t="27991" x="4160838" y="1419225"/>
          <p14:tracePt t="28008" x="4170363" y="1428750"/>
          <p14:tracePt t="28033" x="4170363" y="1438275"/>
          <p14:tracePt t="28670" x="4179888" y="1438275"/>
          <p14:tracePt t="28695" x="4205288" y="1438275"/>
          <p14:tracePt t="28707" x="4232275" y="1438275"/>
          <p14:tracePt t="28720" x="4276725" y="1438275"/>
          <p14:tracePt t="28734" x="4330700" y="1438275"/>
          <p14:tracePt t="28746" x="4367213" y="1438275"/>
          <p14:tracePt t="28759" x="4394200" y="1438275"/>
          <p14:tracePt t="28773" x="4402138" y="1438275"/>
          <p14:tracePt t="28790" x="4419600" y="1438275"/>
          <p14:tracePt t="28848" x="4429125" y="1438275"/>
          <p14:tracePt t="29408" x="4438650" y="1438275"/>
          <p14:tracePt t="29420" x="4500563" y="1438275"/>
          <p14:tracePt t="29433" x="4741863" y="1438275"/>
          <p14:tracePt t="29445" x="5322888" y="1490663"/>
          <p14:tracePt t="29458" x="6054725" y="1608138"/>
          <p14:tracePt t="29472" x="6572250" y="1741488"/>
          <p14:tracePt t="29488" x="6823075" y="1830388"/>
          <p14:tracePt t="29505" x="7010400" y="1911350"/>
          <p14:tracePt t="29522" x="7286625" y="2000250"/>
          <p14:tracePt t="29538" x="7331075" y="2027238"/>
          <p14:tracePt t="29751" x="7340600" y="2027238"/>
          <p14:tracePt t="29763" x="7385050" y="2027238"/>
          <p14:tracePt t="29776" x="7483475" y="2027238"/>
          <p14:tracePt t="29789" x="7705725" y="2027238"/>
          <p14:tracePt t="29804" x="8081963" y="2044700"/>
          <p14:tracePt t="29821" x="8483600" y="2081213"/>
          <p14:tracePt t="29838" x="8715375" y="2089150"/>
          <p14:tracePt t="29854" x="8991600" y="2133600"/>
          <p14:tracePt t="29871" x="9082088" y="2152650"/>
          <p14:tracePt t="29887" x="9134475" y="2152650"/>
          <p14:tracePt t="29904" x="9153525" y="2160588"/>
          <p14:tracePt t="30120" x="9161463" y="2160588"/>
          <p14:tracePt t="30132" x="9170988" y="2160588"/>
          <p14:tracePt t="30145" x="9215438" y="2143125"/>
          <p14:tracePt t="30158" x="9331325" y="2089150"/>
          <p14:tracePt t="30172" x="9491663" y="2036763"/>
          <p14:tracePt t="30187" x="9804400" y="1901825"/>
          <p14:tracePt t="30204" x="10028238" y="1830388"/>
          <p14:tracePt t="30220" x="10144125" y="1795463"/>
          <p14:tracePt t="30222" x="10206038" y="1768475"/>
          <p14:tracePt t="30237" x="10233025" y="1751013"/>
          <p14:tracePt t="30253" x="10260013" y="1731963"/>
          <p14:tracePt t="30271" x="10269538" y="1731963"/>
          <p14:tracePt t="30287" x="10277475" y="1724025"/>
          <p14:tracePt t="30310" x="10287000" y="1724025"/>
          <p14:tracePt t="30323" x="10287000" y="1714500"/>
          <p14:tracePt t="30374" x="10287000" y="1704975"/>
          <p14:tracePt t="30425" x="10287000" y="1697038"/>
          <p14:tracePt t="30488" x="10287000" y="1687513"/>
          <p14:tracePt t="30501" x="10296525" y="1679575"/>
          <p14:tracePt t="30514" x="10296525" y="1670050"/>
          <p14:tracePt t="30526" x="10304463" y="1660525"/>
          <p14:tracePt t="30539" x="10323513" y="1660525"/>
          <p14:tracePt t="30553" x="10340975" y="1652588"/>
          <p14:tracePt t="30570" x="10348913" y="1643063"/>
          <p14:tracePt t="30586" x="10367963" y="1633538"/>
          <p14:tracePt t="30603" x="10385425" y="1625600"/>
          <p14:tracePt t="30619" x="10394950" y="1608138"/>
          <p14:tracePt t="30641" x="10402888" y="1608138"/>
          <p14:tracePt t="30666" x="10402888" y="1598613"/>
          <p14:tracePt t="30704" x="10412413" y="1598613"/>
          <p14:tracePt t="30717" x="10412413" y="1589088"/>
          <p14:tracePt t="30755" x="10412413" y="1581150"/>
          <p14:tracePt t="30793" x="10412413" y="1571625"/>
          <p14:tracePt t="30806" x="10412413" y="1562100"/>
          <p14:tracePt t="30819" x="10412413" y="1554163"/>
          <p14:tracePt t="30832" x="10420350" y="1527175"/>
          <p14:tracePt t="30844" x="10420350" y="1517650"/>
          <p14:tracePt t="30857" x="10429875" y="1500188"/>
          <p14:tracePt t="30870" x="10429875" y="1482725"/>
          <p14:tracePt t="30886" x="10429875" y="1455738"/>
          <p14:tracePt t="30902" x="10429875" y="1438275"/>
          <p14:tracePt t="30919" x="10429875" y="1411288"/>
          <p14:tracePt t="30935" x="10429875" y="1303338"/>
          <p14:tracePt t="30952" x="10439400" y="1241425"/>
          <p14:tracePt t="30969" x="10439400" y="1187450"/>
          <p14:tracePt t="30985" x="10429875" y="1125538"/>
          <p14:tracePt t="31002" x="10402888" y="1089025"/>
          <p14:tracePt t="31019" x="10358438" y="1062038"/>
          <p14:tracePt t="31035" x="10198100" y="1036638"/>
          <p14:tracePt t="31052" x="10117138" y="1036638"/>
          <p14:tracePt t="31069" x="10045700" y="1062038"/>
          <p14:tracePt t="31086" x="9929813" y="1231900"/>
          <p14:tracePt t="31102" x="9902825" y="1339850"/>
          <p14:tracePt t="31118" x="9902825" y="1411288"/>
          <p14:tracePt t="31135" x="9902825" y="1473200"/>
          <p14:tracePt t="31152" x="9974263" y="1616075"/>
          <p14:tracePt t="31168" x="10037763" y="1660525"/>
          <p14:tracePt t="31185" x="10126663" y="1724025"/>
          <p14:tracePt t="31202" x="10348913" y="1795463"/>
          <p14:tracePt t="31218" x="10429875" y="1812925"/>
          <p14:tracePt t="31235" x="10491788" y="1822450"/>
          <p14:tracePt t="31252" x="10572750" y="1830388"/>
          <p14:tracePt t="31268" x="10590213" y="1830388"/>
          <p14:tracePt t="31285" x="10609263" y="1830388"/>
          <p14:tracePt t="31302" x="10653713" y="1776413"/>
          <p14:tracePt t="31318" x="10680700" y="1724025"/>
          <p14:tracePt t="31335" x="10688638" y="1652588"/>
          <p14:tracePt t="31351" x="10698163" y="1581150"/>
          <p14:tracePt t="31368" x="10698163" y="1482725"/>
          <p14:tracePt t="31385" x="10698163" y="1446213"/>
          <p14:tracePt t="31401" x="10680700" y="1393825"/>
          <p14:tracePt t="31418" x="10634663" y="1347788"/>
          <p14:tracePt t="31435" x="10626725" y="1330325"/>
          <p14:tracePt t="31451" x="10609263" y="1312863"/>
          <p14:tracePt t="31468" x="10563225" y="1285875"/>
          <p14:tracePt t="31485" x="10528300" y="1268413"/>
          <p14:tracePt t="31501" x="10474325" y="1258888"/>
          <p14:tracePt t="31518" x="10331450" y="1258888"/>
          <p14:tracePt t="31534" x="10277475" y="1258888"/>
          <p14:tracePt t="31551" x="10242550" y="1258888"/>
          <p14:tracePt t="31568" x="10215563" y="1258888"/>
          <p14:tracePt t="31569" x="10198100" y="1258888"/>
          <p14:tracePt t="31584" x="10198100" y="1268413"/>
          <p14:tracePt t="31601" x="10180638" y="1303338"/>
          <p14:tracePt t="31617" x="10161588" y="1339850"/>
          <p14:tracePt t="31634" x="10161588" y="1438275"/>
          <p14:tracePt t="31651" x="10161588" y="1482725"/>
          <p14:tracePt t="31667" x="10161588" y="1527175"/>
          <p14:tracePt t="31684" x="10215563" y="1598613"/>
          <p14:tracePt t="31701" x="10242550" y="1625600"/>
          <p14:tracePt t="31717" x="10277475" y="1660525"/>
          <p14:tracePt t="31735" x="10313988" y="1687513"/>
          <p14:tracePt t="31751" x="10313988" y="1697038"/>
          <p14:tracePt t="31798" x="10313988" y="1704975"/>
          <p14:tracePt t="31810" x="10277475" y="1714500"/>
          <p14:tracePt t="31823" x="10161588" y="1724025"/>
          <p14:tracePt t="31836" x="9947275" y="1768475"/>
          <p14:tracePt t="31850" x="9688513" y="1812925"/>
          <p14:tracePt t="31867" x="9572625" y="1839913"/>
          <p14:tracePt t="31884" x="9501188" y="1847850"/>
          <p14:tracePt t="31900" x="9456738" y="1847850"/>
          <p14:tracePt t="31917" x="9447213" y="1847850"/>
          <p14:tracePt t="31934" x="9439275" y="1847850"/>
          <p14:tracePt t="31950" x="9429750" y="1847850"/>
          <p14:tracePt t="32217" x="9429750" y="1839913"/>
          <p14:tracePt t="32230" x="9429750" y="1830388"/>
          <p14:tracePt t="32255" x="9429750" y="1812925"/>
          <p14:tracePt t="32268" x="9429750" y="1795463"/>
          <p14:tracePt t="32282" x="9429750" y="1785938"/>
          <p14:tracePt t="32294" x="9429750" y="1768475"/>
          <p14:tracePt t="32306" x="9429750" y="1758950"/>
          <p14:tracePt t="32319" x="9429750" y="1751013"/>
          <p14:tracePt t="32333" x="9429750" y="1741488"/>
          <p14:tracePt t="32663" x="9429750" y="1731963"/>
          <p14:tracePt t="32688" x="9429750" y="1724025"/>
          <p14:tracePt t="32701" x="9439275" y="1724025"/>
          <p14:tracePt t="32739" x="9439275" y="1714500"/>
          <p14:tracePt t="32777" x="9447213" y="1704975"/>
          <p14:tracePt t="33133" x="9439275" y="1704975"/>
          <p14:tracePt t="33159" x="9420225" y="1704975"/>
          <p14:tracePt t="33171" x="9402763" y="1704975"/>
          <p14:tracePt t="33184" x="9367838" y="1704975"/>
          <p14:tracePt t="33198" x="9313863" y="1697038"/>
          <p14:tracePt t="33215" x="9259888" y="1687513"/>
          <p14:tracePt t="33231" x="9215438" y="1679575"/>
          <p14:tracePt t="33248" x="9180513" y="1670050"/>
          <p14:tracePt t="33264" x="9170988" y="1670050"/>
          <p14:tracePt t="33451" x="9161463" y="1670050"/>
          <p14:tracePt t="33465" x="9153525" y="1670050"/>
          <p14:tracePt t="33477" x="9144000" y="1670050"/>
          <p14:tracePt t="33489" x="9126538" y="1660525"/>
          <p14:tracePt t="33502" x="9109075" y="1652588"/>
          <p14:tracePt t="33515" x="9082088" y="1633538"/>
          <p14:tracePt t="33531" x="9037638" y="1598613"/>
          <p14:tracePt t="33547" x="9001125" y="1562100"/>
          <p14:tracePt t="33564" x="8947150" y="1509713"/>
          <p14:tracePt t="33580" x="8875713" y="1428750"/>
          <p14:tracePt t="33597" x="8858250" y="1411288"/>
          <p14:tracePt t="33614" x="8831263" y="1393825"/>
          <p14:tracePt t="33630" x="8813800" y="1374775"/>
          <p14:tracePt t="33647" x="8804275" y="1366838"/>
          <p14:tracePt t="33664" x="8796338" y="1366838"/>
          <p14:tracePt t="33680" x="8777288" y="1347788"/>
          <p14:tracePt t="33697" x="8751888" y="1339850"/>
          <p14:tracePt t="33713" x="8724900" y="1330325"/>
          <p14:tracePt t="33730" x="8697913" y="1322388"/>
          <p14:tracePt t="33731" x="8688388" y="1322388"/>
          <p14:tracePt t="33747" x="8680450" y="1322388"/>
          <p14:tracePt t="33767" x="8670925" y="1312863"/>
          <p14:tracePt t="33780" x="8661400" y="1312863"/>
          <p14:tracePt t="33783" x="8653463" y="1312863"/>
          <p14:tracePt t="34100" x="8643938" y="1312863"/>
          <p14:tracePt t="34113" x="8634413" y="1312863"/>
          <p14:tracePt t="34138" x="8626475" y="1312863"/>
          <p14:tracePt t="34151" x="8609013" y="1312863"/>
          <p14:tracePt t="34163" x="8582025" y="1312863"/>
          <p14:tracePt t="34176" x="8537575" y="1330325"/>
          <p14:tracePt t="34189" x="8510588" y="1339850"/>
          <p14:tracePt t="34201" x="8466138" y="1357313"/>
          <p14:tracePt t="34215" x="8447088" y="1366838"/>
          <p14:tracePt t="34229" x="8439150" y="1374775"/>
          <p14:tracePt t="34246" x="8429625" y="1374775"/>
          <p14:tracePt t="34265" x="8412163" y="1374775"/>
          <p14:tracePt t="34279" x="8402638" y="1374775"/>
          <p14:tracePt t="34296" x="8375650" y="1374775"/>
          <p14:tracePt t="34312" x="8313738" y="1366838"/>
          <p14:tracePt t="34329" x="8126413" y="1312863"/>
          <p14:tracePt t="34346" x="8037513" y="1276350"/>
          <p14:tracePt t="34362" x="7947025" y="1250950"/>
          <p14:tracePt t="34379" x="7796213" y="1214438"/>
          <p14:tracePt t="34395" x="7732713" y="1204913"/>
          <p14:tracePt t="34412" x="7661275" y="1196975"/>
          <p14:tracePt t="34429" x="7608888" y="1196975"/>
          <p14:tracePt t="34445" x="7518400" y="1196975"/>
          <p14:tracePt t="34462" x="7473950" y="1196975"/>
          <p14:tracePt t="34479" x="7419975" y="1196975"/>
          <p14:tracePt t="34495" x="7323138" y="1196975"/>
          <p14:tracePt t="34512" x="7277100" y="1196975"/>
          <p14:tracePt t="34529" x="7224713" y="1204913"/>
          <p14:tracePt t="34545" x="7153275" y="1231900"/>
          <p14:tracePt t="34562" x="7116763" y="1241425"/>
          <p14:tracePt t="34578" x="7099300" y="1250950"/>
          <p14:tracePt t="34595" x="7072313" y="1268413"/>
          <p14:tracePt t="34612" x="7072313" y="1276350"/>
          <p14:tracePt t="34628" x="7054850" y="1276350"/>
          <p14:tracePt t="34645" x="7054850" y="1285875"/>
          <p14:tracePt t="34662" x="7045325" y="1295400"/>
          <p14:tracePt t="34678" x="7045325" y="1303338"/>
          <p14:tracePt t="34695" x="7045325" y="1312863"/>
          <p14:tracePt t="34712" x="7045325" y="1330325"/>
          <p14:tracePt t="34728" x="7045325" y="1357313"/>
          <p14:tracePt t="34745" x="7062788" y="1393825"/>
          <p14:tracePt t="34762" x="7188200" y="1473200"/>
          <p14:tracePt t="34778" x="7296150" y="1517650"/>
          <p14:tracePt t="34795" x="7439025" y="1554163"/>
          <p14:tracePt t="34811" x="7705725" y="1598613"/>
          <p14:tracePt t="34828" x="7840663" y="1608138"/>
          <p14:tracePt t="34845" x="7966075" y="1616075"/>
          <p14:tracePt t="34861" x="8062913" y="1616075"/>
          <p14:tracePt t="34878" x="8134350" y="1616075"/>
          <p14:tracePt t="34895" x="8161338" y="1616075"/>
          <p14:tracePt t="34911" x="8188325" y="1616075"/>
          <p14:tracePt t="34928" x="8232775" y="1616075"/>
          <p14:tracePt t="34944" x="8251825" y="1616075"/>
          <p14:tracePt t="34961" x="8269288" y="1616075"/>
          <p14:tracePt t="34978" x="8304213" y="1608138"/>
          <p14:tracePt t="34994" x="8323263" y="1598613"/>
          <p14:tracePt t="35011" x="8340725" y="1581150"/>
          <p14:tracePt t="35028" x="8375650" y="1544638"/>
          <p14:tracePt t="35044" x="8394700" y="1527175"/>
          <p14:tracePt t="35061" x="8402638" y="1509713"/>
          <p14:tracePt t="35078" x="8420100" y="1455738"/>
          <p14:tracePt t="35094" x="8429625" y="1438275"/>
          <p14:tracePt t="35111" x="8429625" y="1419225"/>
          <p14:tracePt t="35128" x="8429625" y="1393825"/>
          <p14:tracePt t="35144" x="8429625" y="1330325"/>
          <p14:tracePt t="35161" x="8402638" y="1285875"/>
          <p14:tracePt t="35178" x="8375650" y="1241425"/>
          <p14:tracePt t="35194" x="8251825" y="1187450"/>
          <p14:tracePt t="35211" x="8153400" y="1152525"/>
          <p14:tracePt t="35227" x="8062913" y="1133475"/>
          <p14:tracePt t="35244" x="7840663" y="1108075"/>
          <p14:tracePt t="35261" x="7715250" y="1108075"/>
          <p14:tracePt t="35277" x="7599363" y="1108075"/>
          <p14:tracePt t="35294" x="7419975" y="1108075"/>
          <p14:tracePt t="35310" x="7331075" y="1116013"/>
          <p14:tracePt t="35327" x="7277100" y="1133475"/>
          <p14:tracePt t="35344" x="7242175" y="1152525"/>
          <p14:tracePt t="35360" x="7188200" y="1169988"/>
          <p14:tracePt t="35377" x="7180263" y="1179513"/>
          <p14:tracePt t="35394" x="7170738" y="1187450"/>
          <p14:tracePt t="35410" x="7153275" y="1204913"/>
          <p14:tracePt t="35434" x="7143750" y="1204913"/>
          <p14:tracePt t="35447" x="7143750" y="1214438"/>
          <p14:tracePt t="35523" x="7143750" y="1223963"/>
          <p14:tracePt t="35549" x="7143750" y="1241425"/>
          <p14:tracePt t="35561" x="7143750" y="1250950"/>
          <p14:tracePt t="35574" x="7161213" y="1258888"/>
          <p14:tracePt t="35587" x="7180263" y="1285875"/>
          <p14:tracePt t="35599" x="7197725" y="1303338"/>
          <p14:tracePt t="35612" x="7242175" y="1339850"/>
          <p14:tracePt t="35626" x="7313613" y="1401763"/>
          <p14:tracePt t="35643" x="7367588" y="1438275"/>
          <p14:tracePt t="35660" x="7419975" y="1473200"/>
          <p14:tracePt t="35676" x="7527925" y="1517650"/>
          <p14:tracePt t="35693" x="7581900" y="1544638"/>
          <p14:tracePt t="35710" x="7626350" y="1562100"/>
          <p14:tracePt t="35726" x="7724775" y="1581150"/>
          <p14:tracePt t="35743" x="7777163" y="1589088"/>
          <p14:tracePt t="35759" x="7804150" y="1589088"/>
          <p14:tracePt t="35777" x="7848600" y="1598613"/>
          <p14:tracePt t="35793" x="7885113" y="1598613"/>
          <p14:tracePt t="35809" x="7920038" y="1598613"/>
          <p14:tracePt t="35826" x="7956550" y="1598613"/>
          <p14:tracePt t="35843" x="8054975" y="1598613"/>
          <p14:tracePt t="39340" x="8037513" y="1598613"/>
          <p14:tracePt t="39353" x="7974013" y="1589088"/>
          <p14:tracePt t="39365" x="7813675" y="1571625"/>
          <p14:tracePt t="39378" x="7537450" y="1554163"/>
          <p14:tracePt t="39391" x="7134225" y="1536700"/>
          <p14:tracePt t="39404" x="6884988" y="1536700"/>
          <p14:tracePt t="39419" x="6724650" y="1554163"/>
          <p14:tracePt t="39436" x="6626225" y="1581150"/>
          <p14:tracePt t="39453" x="6554788" y="1616075"/>
          <p14:tracePt t="39469" x="6510338" y="1625600"/>
          <p14:tracePt t="39486" x="6500813" y="1625600"/>
          <p14:tracePt t="40880" x="6518275" y="1625600"/>
          <p14:tracePt t="40893" x="6589713" y="1625600"/>
          <p14:tracePt t="40905" x="6769100" y="1660525"/>
          <p14:tracePt t="40918" x="7081838" y="1724025"/>
          <p14:tracePt t="40933" x="7375525" y="1803400"/>
          <p14:tracePt t="40950" x="7527925" y="1847850"/>
          <p14:tracePt t="40966" x="7634288" y="1893888"/>
          <p14:tracePt t="40983" x="7732713" y="1919288"/>
          <p14:tracePt t="40999" x="7759700" y="1938338"/>
          <p14:tracePt t="41016" x="7759700" y="1946275"/>
          <p14:tracePt t="41033" x="7769225" y="1946275"/>
          <p14:tracePt t="41083" x="7777163" y="1946275"/>
          <p14:tracePt t="41097" x="7786688" y="1946275"/>
          <p14:tracePt t="41109" x="7804150" y="1938338"/>
          <p14:tracePt t="41121" x="7831138" y="1911350"/>
          <p14:tracePt t="41134" x="7920038" y="1847850"/>
          <p14:tracePt t="41149" x="8062913" y="1741488"/>
          <p14:tracePt t="41166" x="8205788" y="1598613"/>
          <p14:tracePt t="41183" x="8331200" y="1465263"/>
          <p14:tracePt t="41199" x="8483600" y="1295400"/>
          <p14:tracePt t="41216" x="8537575" y="1223963"/>
          <p14:tracePt t="41232" x="8582025" y="1160463"/>
          <p14:tracePt t="41250" x="8609013" y="1098550"/>
          <p14:tracePt t="41266" x="8609013" y="1071563"/>
          <p14:tracePt t="41283" x="8609013" y="1062038"/>
          <p14:tracePt t="41299" x="8589963" y="1036638"/>
          <p14:tracePt t="41315" x="8545513" y="1009650"/>
          <p14:tracePt t="41332" x="8456613" y="1000125"/>
          <p14:tracePt t="41349" x="8331200" y="982663"/>
          <p14:tracePt t="41366" x="7920038" y="973138"/>
          <p14:tracePt t="41382" x="7751763" y="973138"/>
          <p14:tracePt t="41399" x="7589838" y="973138"/>
          <p14:tracePt t="41401" x="7483475" y="990600"/>
          <p14:tracePt t="41415" x="7394575" y="1009650"/>
          <p14:tracePt t="41432" x="7313613" y="1044575"/>
          <p14:tracePt t="41449" x="7232650" y="1089025"/>
          <p14:tracePt t="41465" x="7089775" y="1160463"/>
          <p14:tracePt t="41482" x="7054850" y="1179513"/>
          <p14:tracePt t="41499" x="7027863" y="1204913"/>
          <p14:tracePt t="41515" x="7010400" y="1258888"/>
          <p14:tracePt t="41532" x="7010400" y="1285875"/>
          <p14:tracePt t="41548" x="7010400" y="1312863"/>
          <p14:tracePt t="41565" x="7108825" y="1401763"/>
          <p14:tracePt t="41582" x="7259638" y="1465263"/>
          <p14:tracePt t="41598" x="7483475" y="1527175"/>
          <p14:tracePt t="41615" x="7670800" y="1562100"/>
          <p14:tracePt t="41631" x="7966075" y="1581150"/>
          <p14:tracePt t="41648" x="8072438" y="1581150"/>
          <p14:tracePt t="41665" x="8170863" y="1581150"/>
          <p14:tracePt t="41681" x="8367713" y="1581150"/>
          <p14:tracePt t="41698" x="8412163" y="1581150"/>
          <p14:tracePt t="41715" x="8439150" y="1581150"/>
          <p14:tracePt t="41732" x="8483600" y="1581150"/>
          <p14:tracePt t="41769" x="8491538" y="1581150"/>
          <p14:tracePt t="41935" x="8501063" y="1581150"/>
          <p14:tracePt t="41947" x="8510588" y="1581150"/>
          <p14:tracePt t="41960" x="8537575" y="1562100"/>
          <p14:tracePt t="41973" x="8643938" y="1500188"/>
          <p14:tracePt t="41985" x="8848725" y="1401763"/>
          <p14:tracePt t="41998" x="9153525" y="1250950"/>
          <p14:tracePt t="42014" x="9420225" y="1116013"/>
          <p14:tracePt t="42031" x="9528175" y="1062038"/>
          <p14:tracePt t="42048" x="9599613" y="1009650"/>
          <p14:tracePt t="42064" x="9688513" y="982663"/>
          <p14:tracePt t="42081" x="9698038" y="973138"/>
          <p14:tracePt t="42100" x="9705975" y="973138"/>
          <p14:tracePt t="42253" x="9698038" y="973138"/>
          <p14:tracePt t="42279" x="9688513" y="973138"/>
          <p14:tracePt t="42316" x="9688513" y="965200"/>
          <p14:tracePt t="42342" x="9680575" y="965200"/>
          <p14:tracePt t="42354" x="9680575" y="955675"/>
          <p14:tracePt t="42405" x="9680575" y="946150"/>
          <p14:tracePt t="42469" x="9671050" y="946150"/>
          <p14:tracePt t="42507" x="9661525" y="946150"/>
          <p14:tracePt t="42519" x="9653588" y="946150"/>
          <p14:tracePt t="42533" x="9609138" y="946150"/>
          <p14:tracePt t="42548" x="9483725" y="946150"/>
          <p14:tracePt t="42563" x="9153525" y="982663"/>
          <p14:tracePt t="42581" x="8589963" y="1071563"/>
          <p14:tracePt t="42597" x="7715250" y="1231900"/>
          <p14:tracePt t="42613" x="7545388" y="1268413"/>
          <p14:tracePt t="42630" x="7466013" y="1285875"/>
          <p14:tracePt t="42647" x="7402513" y="1295400"/>
          <p14:tracePt t="42663" x="7394575" y="1295400"/>
          <p14:tracePt t="42863" x="7375525" y="1295400"/>
          <p14:tracePt t="42876" x="7348538" y="1295400"/>
          <p14:tracePt t="42888" x="7286625" y="1276350"/>
          <p14:tracePt t="42901" x="7143750" y="1250950"/>
          <p14:tracePt t="42914" x="6858000" y="1214438"/>
          <p14:tracePt t="42930" x="6599238" y="1187450"/>
          <p14:tracePt t="42946" x="6402388" y="1187450"/>
          <p14:tracePt t="42963" x="6303963" y="1187450"/>
          <p14:tracePt t="42980" x="6197600" y="1187450"/>
          <p14:tracePt t="43003" x="6188075" y="1187450"/>
          <p14:tracePt t="43053" x="6197600" y="1204913"/>
          <p14:tracePt t="43066" x="6224588" y="1250950"/>
          <p14:tracePt t="43080" x="6303963" y="1330325"/>
          <p14:tracePt t="43091" x="6429375" y="1446213"/>
          <p14:tracePt t="43104" x="6608763" y="1562100"/>
          <p14:tracePt t="43117" x="6804025" y="1679575"/>
          <p14:tracePt t="43130" x="6919913" y="1741488"/>
          <p14:tracePt t="43146" x="7010400" y="1768475"/>
          <p14:tracePt t="43162" x="7089775" y="1795463"/>
          <p14:tracePt t="43179" x="7161213" y="1795463"/>
          <p14:tracePt t="43196" x="7259638" y="1812925"/>
          <p14:tracePt t="43212" x="7286625" y="1812925"/>
          <p14:tracePt t="43229" x="7323138" y="1812925"/>
          <p14:tracePt t="43246" x="7491413" y="1714500"/>
          <p14:tracePt t="43262" x="7643813" y="1625600"/>
          <p14:tracePt t="43279" x="7813675" y="1517650"/>
          <p14:tracePt t="43295" x="8072438" y="1330325"/>
          <p14:tracePt t="43312" x="8143875" y="1276350"/>
          <p14:tracePt t="43328" x="8188325" y="1241425"/>
          <p14:tracePt t="43345" x="8197850" y="1204913"/>
          <p14:tracePt t="43361" x="8205788" y="1169988"/>
          <p14:tracePt t="43378" x="8205788" y="1143000"/>
          <p14:tracePt t="43395" x="8143875" y="1125538"/>
          <p14:tracePt t="43411" x="7608888" y="1054100"/>
          <p14:tracePt t="43428" x="7215188" y="1036638"/>
          <p14:tracePt t="43445" x="7037388" y="1036638"/>
          <p14:tracePt t="43461" x="6848475" y="1036638"/>
          <p14:tracePt t="43478" x="6786563" y="1044575"/>
          <p14:tracePt t="43495" x="6751638" y="1062038"/>
          <p14:tracePt t="43511" x="6715125" y="1089025"/>
          <p14:tracePt t="43528" x="6688138" y="1125538"/>
          <p14:tracePt t="43545" x="6670675" y="1160463"/>
          <p14:tracePt t="43561" x="6643688" y="1276350"/>
          <p14:tracePt t="43578" x="6643688" y="1339850"/>
          <p14:tracePt t="43595" x="6653213" y="1428750"/>
          <p14:tracePt t="43611" x="6724650" y="1544638"/>
          <p14:tracePt t="43628" x="7045325" y="1812925"/>
          <p14:tracePt t="43644" x="7180263" y="1874838"/>
          <p14:tracePt t="43661" x="7313613" y="1919288"/>
          <p14:tracePt t="43678" x="7545388" y="1973263"/>
          <p14:tracePt t="43694" x="7626350" y="1990725"/>
          <p14:tracePt t="43711" x="7661275" y="1990725"/>
          <p14:tracePt t="43943" x="7705725" y="1990725"/>
          <p14:tracePt t="43956" x="7813675" y="1990725"/>
          <p14:tracePt t="43969" x="8054975" y="1990725"/>
          <p14:tracePt t="43981" x="8528050" y="1990725"/>
          <p14:tracePt t="43995" x="8991600" y="1990725"/>
          <p14:tracePt t="44010" x="9242425" y="1990725"/>
          <p14:tracePt t="44027" x="9447213" y="1990725"/>
          <p14:tracePt t="44044" x="9545638" y="1990725"/>
          <p14:tracePt t="44060" x="9644063" y="1990725"/>
          <p14:tracePt t="44077" x="9671050" y="1982788"/>
          <p14:tracePt t="44094" x="9680575" y="1982788"/>
          <p14:tracePt t="44287" x="9680575" y="1973263"/>
          <p14:tracePt t="44299" x="9680575" y="1965325"/>
          <p14:tracePt t="44312" x="9680575" y="1955800"/>
          <p14:tracePt t="44326" x="9680575" y="1946275"/>
          <p14:tracePt t="44343" x="9680575" y="1938338"/>
          <p14:tracePt t="44360" x="9680575" y="1911350"/>
          <p14:tracePt t="44377" x="9661525" y="1884363"/>
          <p14:tracePt t="44393" x="9661525" y="1857375"/>
          <p14:tracePt t="44410" x="9653588" y="1822450"/>
          <p14:tracePt t="44426" x="9626600" y="1758950"/>
          <p14:tracePt t="44443" x="9617075" y="1731963"/>
          <p14:tracePt t="44460" x="9609138" y="1714500"/>
          <p14:tracePt t="44476" x="9599613" y="1704975"/>
          <p14:tracePt t="44478" x="9590088" y="1697038"/>
          <p14:tracePt t="44493" x="9590088" y="1687513"/>
          <p14:tracePt t="46754" x="9582150" y="1687513"/>
          <p14:tracePt t="46767" x="9572625" y="1687513"/>
          <p14:tracePt t="46780" x="9537700" y="1687513"/>
          <p14:tracePt t="46792" x="9466263" y="1687513"/>
          <p14:tracePt t="46806" x="9331325" y="1687513"/>
          <p14:tracePt t="46822" x="9126538" y="1697038"/>
          <p14:tracePt t="46838" x="8796338" y="1714500"/>
          <p14:tracePt t="46855" x="8537575" y="1741488"/>
          <p14:tracePt t="46872" x="8188325" y="1758950"/>
          <p14:tracePt t="46888" x="8062913" y="1768475"/>
          <p14:tracePt t="46905" x="7956550" y="1776413"/>
          <p14:tracePt t="46922" x="7840663" y="1776413"/>
          <p14:tracePt t="46938" x="7831138" y="1776413"/>
          <p14:tracePt t="46955" x="7823200" y="1776413"/>
          <p14:tracePt t="47136" x="7804150" y="1776413"/>
          <p14:tracePt t="47149" x="7759700" y="1776413"/>
          <p14:tracePt t="47162" x="7643813" y="1776413"/>
          <p14:tracePt t="47174" x="7429500" y="1776413"/>
          <p14:tracePt t="47188" x="7000875" y="1776413"/>
          <p14:tracePt t="47204" x="6581775" y="1776413"/>
          <p14:tracePt t="47221" x="6259513" y="1776413"/>
          <p14:tracePt t="47238" x="5884863" y="1776413"/>
          <p14:tracePt t="47254" x="5776913" y="1785938"/>
          <p14:tracePt t="47271" x="5724525" y="1785938"/>
          <p14:tracePt t="47288" x="5697538" y="1785938"/>
          <p14:tracePt t="47304" x="5680075" y="1785938"/>
          <p14:tracePt t="47670" x="5688013" y="1785938"/>
          <p14:tracePt t="47696" x="5705475" y="1785938"/>
          <p14:tracePt t="47708" x="5751513" y="1803400"/>
          <p14:tracePt t="47721" x="5919788" y="1857375"/>
          <p14:tracePt t="47734" x="6242050" y="1973263"/>
          <p14:tracePt t="47746" x="6670675" y="2098675"/>
          <p14:tracePt t="47759" x="7018338" y="2214563"/>
          <p14:tracePt t="47772" x="7259638" y="2276475"/>
          <p14:tracePt t="47786" x="7518400" y="2374900"/>
          <p14:tracePt t="47803" x="7823200" y="2473325"/>
          <p14:tracePt t="47820" x="8054975" y="2581275"/>
          <p14:tracePt t="47837" x="8269288" y="2679700"/>
          <p14:tracePt t="48103" x="8277225" y="2679700"/>
          <p14:tracePt t="48116" x="8323263" y="2679700"/>
          <p14:tracePt t="48128" x="8439150" y="2660650"/>
          <p14:tracePt t="48141" x="8643938" y="2633663"/>
          <p14:tracePt t="48154" x="9001125" y="2581275"/>
          <p14:tracePt t="48169" x="9259888" y="2571750"/>
          <p14:tracePt t="48186" x="9367838" y="2562225"/>
          <p14:tracePt t="48202" x="9439275" y="2562225"/>
          <p14:tracePt t="48219" x="9528175" y="2562225"/>
          <p14:tracePt t="48236" x="9545638" y="2562225"/>
          <p14:tracePt t="48253" x="9572625" y="2562225"/>
          <p14:tracePt t="48269" x="9590088" y="2562225"/>
          <p14:tracePt t="51297" x="9582150" y="2562225"/>
          <p14:tracePt t="51310" x="9555163" y="2536825"/>
          <p14:tracePt t="51323" x="9420225" y="2473325"/>
          <p14:tracePt t="51335" x="8983663" y="2251075"/>
          <p14:tracePt t="51348" x="8358188" y="1938338"/>
          <p14:tracePt t="51363" x="7608888" y="1616075"/>
          <p14:tracePt t="51380" x="7134225" y="1465263"/>
          <p14:tracePt t="51396" x="6724650" y="1401763"/>
          <p14:tracePt t="51413" x="6215063" y="1366838"/>
          <p14:tracePt t="51429" x="6081713" y="1366838"/>
          <p14:tracePt t="51446" x="6000750" y="1366838"/>
          <p14:tracePt t="51463" x="5894388" y="1366838"/>
          <p14:tracePt t="51479" x="5867400" y="1366838"/>
          <p14:tracePt t="51496" x="5848350" y="1366838"/>
          <p14:tracePt t="51513" x="5840413" y="1366838"/>
          <p14:tracePt t="51529" x="5830888" y="1366838"/>
          <p14:tracePt t="51602" x="5830888" y="1374775"/>
          <p14:tracePt t="51615" x="5830888" y="1384300"/>
          <p14:tracePt t="51640" x="5830888" y="1393825"/>
          <p14:tracePt t="51653" x="5822950" y="1411288"/>
          <p14:tracePt t="51666" x="5813425" y="1438275"/>
          <p14:tracePt t="51679" x="5786438" y="1465263"/>
          <p14:tracePt t="51696" x="5751513" y="1527175"/>
          <p14:tracePt t="51712" x="5715000" y="1571625"/>
          <p14:tracePt t="51729" x="5643563" y="1643063"/>
          <p14:tracePt t="51746" x="5634038" y="1660525"/>
          <p14:tracePt t="51763" x="5616575" y="1697038"/>
          <p14:tracePt t="51779" x="5608638" y="1714500"/>
          <p14:tracePt t="51795" x="5608638" y="1751013"/>
          <p14:tracePt t="51818" x="5608638" y="1758950"/>
          <p14:tracePt t="51831" x="5608638" y="1768475"/>
          <p14:tracePt t="51845" x="5608638" y="1776413"/>
          <p14:tracePt t="51862" x="5608638" y="1785938"/>
          <p14:tracePt t="51879" x="5608638" y="1803400"/>
          <p14:tracePt t="51895" x="5670550" y="1847850"/>
          <p14:tracePt t="51912" x="5741988" y="1884363"/>
          <p14:tracePt t="51929" x="5822950" y="1928813"/>
          <p14:tracePt t="51945" x="5956300" y="1973263"/>
          <p14:tracePt t="51962" x="5991225" y="1990725"/>
          <p14:tracePt t="51978" x="6018213" y="2000250"/>
          <p14:tracePt t="51995" x="6054725" y="2017713"/>
          <p14:tracePt t="52034" x="6062663" y="2017713"/>
          <p14:tracePt t="52059" x="6072188" y="2017713"/>
          <p14:tracePt t="52708" x="6081713" y="2017713"/>
          <p14:tracePt t="52721" x="6108700" y="2027238"/>
          <p14:tracePt t="52734" x="6197600" y="2054225"/>
          <p14:tracePt t="52746" x="6367463" y="2108200"/>
          <p14:tracePt t="52760" x="6643688" y="2205038"/>
          <p14:tracePt t="52777" x="6919913" y="2295525"/>
          <p14:tracePt t="52793" x="7062788" y="2330450"/>
          <p14:tracePt t="52810" x="7242175" y="2374900"/>
          <p14:tracePt t="52827" x="7277100" y="2393950"/>
          <p14:tracePt t="52843" x="7313613" y="2401888"/>
          <p14:tracePt t="52860" x="7348538" y="2419350"/>
          <p14:tracePt t="53077" x="7358063" y="2419350"/>
          <p14:tracePt t="53089" x="7375525" y="2419350"/>
          <p14:tracePt t="53103" x="7456488" y="2419350"/>
          <p14:tracePt t="53115" x="7599363" y="2419350"/>
          <p14:tracePt t="53128" x="7947025" y="2419350"/>
          <p14:tracePt t="53145" x="8394700" y="2419350"/>
          <p14:tracePt t="53159" x="8715375" y="2419350"/>
          <p14:tracePt t="53176" x="8974138" y="2428875"/>
          <p14:tracePt t="53193" x="9197975" y="2482850"/>
          <p14:tracePt t="53209" x="9296400" y="2490788"/>
          <p14:tracePt t="53226" x="9385300" y="2509838"/>
          <p14:tracePt t="53243" x="9474200" y="2527300"/>
          <p14:tracePt t="53259" x="9501188" y="2536825"/>
          <p14:tracePt t="53522" x="9510713" y="2517775"/>
          <p14:tracePt t="53535" x="9528175" y="2509838"/>
          <p14:tracePt t="53547" x="9563100" y="2482850"/>
          <p14:tracePt t="53560" x="9590088" y="2455863"/>
          <p14:tracePt t="53575" x="9617075" y="2419350"/>
          <p14:tracePt t="53592" x="9644063" y="2401888"/>
          <p14:tracePt t="53609" x="9653588" y="2384425"/>
          <p14:tracePt t="53625" x="9661525" y="2366963"/>
          <p14:tracePt t="53649" x="9671050" y="2366963"/>
          <p14:tracePt t="53661" x="9671050" y="2357438"/>
          <p14:tracePt t="53675" x="9680575" y="2357438"/>
          <p14:tracePt t="53692" x="9698038" y="2357438"/>
          <p14:tracePt t="53709" x="9715500" y="2347913"/>
          <p14:tracePt t="53725" x="9804400" y="2322513"/>
          <p14:tracePt t="53742" x="9858375" y="2303463"/>
          <p14:tracePt t="53758" x="9920288" y="2295525"/>
          <p14:tracePt t="53775" x="10055225" y="2268538"/>
          <p14:tracePt t="53791" x="10090150" y="2259013"/>
          <p14:tracePt t="53808" x="10117138" y="2259013"/>
          <p14:tracePt t="53825" x="10134600" y="2251075"/>
          <p14:tracePt t="53841" x="10144125" y="2241550"/>
          <p14:tracePt t="53858" x="10153650" y="2241550"/>
          <p14:tracePt t="54629" x="10144125" y="2241550"/>
          <p14:tracePt t="54642" x="10117138" y="2241550"/>
          <p14:tracePt t="54654" x="10028238" y="2241550"/>
          <p14:tracePt t="54667" x="9867900" y="2241550"/>
          <p14:tracePt t="54680" x="9518650" y="2241550"/>
          <p14:tracePt t="54692" x="9045575" y="2241550"/>
          <p14:tracePt t="54706" x="8643938" y="2197100"/>
          <p14:tracePt t="54723" x="8340725" y="2179638"/>
          <p14:tracePt t="54740" x="8134350" y="2179638"/>
          <p14:tracePt t="54757" x="7885113" y="2179638"/>
          <p14:tracePt t="54773" x="7804150" y="2179638"/>
          <p14:tracePt t="54790" x="7751763" y="2179638"/>
          <p14:tracePt t="54806" x="7724775" y="2187575"/>
          <p14:tracePt t="54823" x="7705725" y="2187575"/>
          <p14:tracePt t="57567" x="7680325" y="2187575"/>
          <p14:tracePt t="57580" x="7616825" y="2205038"/>
          <p14:tracePt t="57592" x="7500938" y="2224088"/>
          <p14:tracePt t="57605" x="7269163" y="2295525"/>
          <p14:tracePt t="57618" x="6894513" y="2411413"/>
          <p14:tracePt t="57634" x="6510338" y="2544763"/>
          <p14:tracePt t="57651" x="6276975" y="2652713"/>
          <p14:tracePt t="57668" x="5956300" y="2803525"/>
          <p14:tracePt t="57684" x="5875338" y="2840038"/>
          <p14:tracePt t="57701" x="5813425" y="2867025"/>
          <p14:tracePt t="57717" x="5776913" y="2884488"/>
          <p14:tracePt t="57734" x="5768975" y="2884488"/>
          <p14:tracePt t="57751" x="5768975" y="2894013"/>
          <p14:tracePt t="57808" x="5768975" y="2901950"/>
          <p14:tracePt t="57834" x="5768975" y="2911475"/>
          <p14:tracePt t="57846" x="5768975" y="2946400"/>
          <p14:tracePt t="57859" x="5813425" y="2990850"/>
          <p14:tracePt t="57872" x="5867400" y="3071813"/>
          <p14:tracePt t="57884" x="5946775" y="3152775"/>
          <p14:tracePt t="57901" x="6018213" y="3214688"/>
          <p14:tracePt t="57917" x="6072188" y="3276600"/>
          <p14:tracePt t="57934" x="6126163" y="3322638"/>
          <p14:tracePt t="57950" x="6197600" y="3367088"/>
          <p14:tracePt t="57967" x="6232525" y="3384550"/>
          <p14:tracePt t="57984" x="6232525" y="3394075"/>
          <p14:tracePt t="58000" x="6269038" y="3402013"/>
          <p14:tracePt t="59551" x="6286500" y="3402013"/>
          <p14:tracePt t="59564" x="6340475" y="3402013"/>
          <p14:tracePt t="59576" x="6510338" y="3367088"/>
          <p14:tracePt t="59589" x="6884988" y="3268663"/>
          <p14:tracePt t="59602" x="7419975" y="3152775"/>
          <p14:tracePt t="59614" x="7823200" y="3017838"/>
          <p14:tracePt t="59630" x="8027988" y="2938463"/>
          <p14:tracePt t="59647" x="8116888" y="2884488"/>
          <p14:tracePt t="59664" x="8161338" y="2847975"/>
          <p14:tracePt t="59680" x="8180388" y="2813050"/>
          <p14:tracePt t="59697" x="8188325" y="2795588"/>
          <p14:tracePt t="59713" x="8188325" y="2768600"/>
          <p14:tracePt t="59730" x="8232775" y="2589213"/>
          <p14:tracePt t="59747" x="8269288" y="2411413"/>
          <p14:tracePt t="59763" x="8296275" y="2276475"/>
          <p14:tracePt t="59780" x="8323263" y="2133600"/>
          <p14:tracePt t="59797" x="8331200" y="2098675"/>
          <p14:tracePt t="59813" x="8331200" y="2071688"/>
          <p14:tracePt t="59831" x="8331200" y="2062163"/>
          <p14:tracePt t="59932" x="8323263" y="2062163"/>
          <p14:tracePt t="59957" x="8313738" y="2062163"/>
          <p14:tracePt t="59970" x="8296275" y="2062163"/>
          <p14:tracePt t="59983" x="8269288" y="2062163"/>
          <p14:tracePt t="59996" x="8215313" y="2062163"/>
          <p14:tracePt t="60013" x="8143875" y="2062163"/>
          <p14:tracePt t="60030" x="8089900" y="2062163"/>
          <p14:tracePt t="60047" x="8018463" y="2062163"/>
          <p14:tracePt t="60063" x="8010525" y="2062163"/>
          <p14:tracePt t="60097" x="8001000" y="2062163"/>
          <p14:tracePt t="60110" x="8001000" y="2081213"/>
          <p14:tracePt t="60123" x="8001000" y="2108200"/>
          <p14:tracePt t="60136" x="8001000" y="2143125"/>
          <p14:tracePt t="60148" x="8001000" y="2170113"/>
          <p14:tracePt t="60163" x="8018463" y="2224088"/>
          <p14:tracePt t="60180" x="8054975" y="2268538"/>
          <p14:tracePt t="60196" x="8108950" y="2322513"/>
          <p14:tracePt t="60213" x="8242300" y="2411413"/>
          <p14:tracePt t="60229" x="8286750" y="2428875"/>
          <p14:tracePt t="60246" x="8323263" y="2446338"/>
          <p14:tracePt t="60263" x="8375650" y="2455863"/>
          <p14:tracePt t="60279" x="8394700" y="2455863"/>
          <p14:tracePt t="60296" x="8402638" y="2455863"/>
          <p14:tracePt t="60313" x="8447088" y="2455863"/>
          <p14:tracePt t="60329" x="8474075" y="2455863"/>
          <p14:tracePt t="60346" x="8501063" y="2455863"/>
          <p14:tracePt t="60362" x="8518525" y="2455863"/>
          <p14:tracePt t="60379" x="8555038" y="2455863"/>
          <p14:tracePt t="60396" x="8572500" y="2455863"/>
          <p14:tracePt t="60412" x="8582025" y="2455863"/>
          <p14:tracePt t="60429" x="8589963" y="2446338"/>
          <p14:tracePt t="60453" x="8599488" y="2428875"/>
          <p14:tracePt t="60479" x="8599488" y="2419350"/>
          <p14:tracePt t="60491" x="8599488" y="2411413"/>
          <p14:tracePt t="60504" x="8599488" y="2401888"/>
          <p14:tracePt t="60517" x="8599488" y="2384425"/>
          <p14:tracePt t="60529" x="8599488" y="2374900"/>
          <p14:tracePt t="60545" x="8599488" y="2357438"/>
          <p14:tracePt t="60562" x="8599488" y="2339975"/>
          <p14:tracePt t="60579" x="8589963" y="2330450"/>
          <p14:tracePt t="60595" x="8582025" y="2312988"/>
          <p14:tracePt t="60612" x="8572500" y="2312988"/>
          <p14:tracePt t="60631" x="8562975" y="2303463"/>
          <p14:tracePt t="60669" x="8555038" y="2303463"/>
          <p14:tracePt t="60720" x="8545513" y="2303463"/>
          <p14:tracePt t="60758" x="8537575" y="2303463"/>
          <p14:tracePt t="60771" x="8537575" y="2295525"/>
          <p14:tracePt t="60809" x="8528050" y="2295525"/>
          <p14:tracePt t="60834" x="8518525" y="2286000"/>
          <p14:tracePt t="60847" x="8510588" y="2286000"/>
          <p14:tracePt t="60860" x="8491538" y="2276475"/>
          <p14:tracePt t="60872" x="8483600" y="2276475"/>
          <p14:tracePt t="60885" x="8474075" y="2276475"/>
          <p14:tracePt t="60898" x="8466138" y="2276475"/>
          <p14:tracePt t="60912" x="8439150" y="2276475"/>
          <p14:tracePt t="60936" x="8429625" y="2276475"/>
          <p14:tracePt t="60974" x="8420100" y="2276475"/>
          <p14:tracePt t="61000" x="8412163" y="2295525"/>
          <p14:tracePt t="61013" x="8412163" y="2303463"/>
          <p14:tracePt t="61025" x="8412163" y="2330450"/>
          <p14:tracePt t="61038" x="8402638" y="2366963"/>
          <p14:tracePt t="61051" x="8402638" y="2393950"/>
          <p14:tracePt t="61063" x="8402638" y="2411413"/>
          <p14:tracePt t="61078" x="8402638" y="2438400"/>
          <p14:tracePt t="61094" x="8412163" y="2473325"/>
          <p14:tracePt t="61112" x="8439150" y="2482850"/>
          <p14:tracePt t="61128" x="8491538" y="2509838"/>
          <p14:tracePt t="61144" x="8545513" y="2509838"/>
          <p14:tracePt t="61161" x="8582025" y="2517775"/>
          <p14:tracePt t="61178" x="8643938" y="2527300"/>
          <p14:tracePt t="61194" x="8653463" y="2527300"/>
          <p14:tracePt t="61211" x="8661400" y="2527300"/>
          <p14:tracePt t="61227" x="8670925" y="2527300"/>
          <p14:tracePt t="61244" x="8680450" y="2527300"/>
          <p14:tracePt t="61261" x="8680450" y="2509838"/>
          <p14:tracePt t="61277" x="8680450" y="2465388"/>
          <p14:tracePt t="61294" x="8697913" y="2384425"/>
          <p14:tracePt t="61310" x="8697913" y="2347913"/>
          <p14:tracePt t="61327" x="8697913" y="2322513"/>
          <p14:tracePt t="61344" x="8697913" y="2276475"/>
          <p14:tracePt t="61360" x="8697913" y="2241550"/>
          <p14:tracePt t="61377" x="8697913" y="2214563"/>
          <p14:tracePt t="61394" x="8697913" y="2133600"/>
          <p14:tracePt t="61410" x="8688388" y="2116138"/>
          <p14:tracePt t="61427" x="8680450" y="2098675"/>
          <p14:tracePt t="61444" x="8634413" y="2071688"/>
          <p14:tracePt t="61460" x="8609013" y="2062163"/>
          <p14:tracePt t="61477" x="8555038" y="2054225"/>
          <p14:tracePt t="61493" x="8510588" y="2036763"/>
          <p14:tracePt t="61510" x="8402638" y="2027238"/>
          <p14:tracePt t="61527" x="8304213" y="2027238"/>
          <p14:tracePt t="61543" x="8215313" y="2027238"/>
          <p14:tracePt t="61560" x="8099425" y="2027238"/>
          <p14:tracePt t="61577" x="8072438" y="2027238"/>
          <p14:tracePt t="61594" x="8045450" y="2027238"/>
          <p14:tracePt t="61610" x="8010525" y="2054225"/>
          <p14:tracePt t="61627" x="8001000" y="2071688"/>
          <p14:tracePt t="61643" x="7991475" y="2081213"/>
          <p14:tracePt t="61660" x="7966075" y="2116138"/>
          <p14:tracePt t="61676" x="7966075" y="2133600"/>
          <p14:tracePt t="61693" x="7947025" y="2160588"/>
          <p14:tracePt t="61710" x="7947025" y="2179638"/>
          <p14:tracePt t="61711" x="7939088" y="2187575"/>
          <p14:tracePt t="61726" x="7939088" y="2205038"/>
          <p14:tracePt t="61743" x="7939088" y="2232025"/>
          <p14:tracePt t="61760" x="7939088" y="2251075"/>
          <p14:tracePt t="61776" x="7939088" y="2295525"/>
          <p14:tracePt t="61793" x="7947025" y="2330450"/>
          <p14:tracePt t="61810" x="7983538" y="2384425"/>
          <p14:tracePt t="61826" x="8045450" y="2473325"/>
          <p14:tracePt t="61843" x="8081963" y="2500313"/>
          <p14:tracePt t="61859" x="8108950" y="2527300"/>
          <p14:tracePt t="62105" x="8099425" y="2527300"/>
          <p14:tracePt t="62118" x="8072438" y="2527300"/>
          <p14:tracePt t="62131" x="7974013" y="2527300"/>
          <p14:tracePt t="62143" x="7751763" y="2517775"/>
          <p14:tracePt t="62159" x="7323138" y="2465388"/>
          <p14:tracePt t="62176" x="6823075" y="2428875"/>
          <p14:tracePt t="62192" x="6438900" y="2393950"/>
          <p14:tracePt t="62209" x="5938838" y="2312988"/>
          <p14:tracePt t="62225" x="5768975" y="2286000"/>
          <p14:tracePt t="62242" x="5670550" y="2276475"/>
          <p14:tracePt t="62259" x="5545138" y="2276475"/>
          <p14:tracePt t="62275" x="5510213" y="2276475"/>
          <p14:tracePt t="62292" x="5491163" y="2276475"/>
          <p14:tracePt t="62309" x="5473700" y="2276475"/>
          <p14:tracePt t="62500" x="5465763" y="2276475"/>
          <p14:tracePt t="62512" x="5456238" y="2276475"/>
          <p14:tracePt t="62525" x="5438775" y="2276475"/>
          <p14:tracePt t="62538" x="5419725" y="2276475"/>
          <p14:tracePt t="62550" x="5394325" y="2276475"/>
          <p14:tracePt t="62563" x="5367338" y="2276475"/>
          <p14:tracePt t="62576" x="5348288" y="2276475"/>
          <p14:tracePt t="62591" x="5330825" y="2276475"/>
          <p14:tracePt t="62608" x="5322888" y="2276475"/>
          <p14:tracePt t="62627" x="5313363" y="2276475"/>
          <p14:tracePt t="62677" x="5340350" y="2276475"/>
          <p14:tracePt t="62691" x="5411788" y="2276475"/>
          <p14:tracePt t="62702" x="5562600" y="2276475"/>
          <p14:tracePt t="62715" x="5911850" y="2286000"/>
          <p14:tracePt t="62728" x="6340475" y="2312988"/>
          <p14:tracePt t="62741" x="6643688" y="2330450"/>
          <p14:tracePt t="62757" x="6894513" y="2347913"/>
          <p14:tracePt t="62774" x="7037388" y="2366963"/>
          <p14:tracePt t="62791" x="7197725" y="2419350"/>
          <p14:tracePt t="62808" x="7251700" y="2419350"/>
          <p14:tracePt t="63008" x="7259638" y="2419350"/>
          <p14:tracePt t="63021" x="7277100" y="2419350"/>
          <p14:tracePt t="63033" x="7323138" y="2419350"/>
          <p14:tracePt t="63046" x="7419975" y="2446338"/>
          <p14:tracePt t="63059" x="7562850" y="2473325"/>
          <p14:tracePt t="63074" x="7751763" y="2500313"/>
          <p14:tracePt t="63090" x="7894638" y="2536825"/>
          <p14:tracePt t="63107" x="8010525" y="2554288"/>
          <p14:tracePt t="63124" x="8134350" y="2562225"/>
          <p14:tracePt t="63140" x="8161338" y="2562225"/>
          <p14:tracePt t="63157" x="8170863" y="2562225"/>
          <p14:tracePt t="63174" x="8180388" y="2562225"/>
          <p14:tracePt t="63287" x="8180388" y="2554288"/>
          <p14:tracePt t="63300" x="8180388" y="2527300"/>
          <p14:tracePt t="63313" x="8180388" y="2500313"/>
          <p14:tracePt t="63325" x="8180388" y="2473325"/>
          <p14:tracePt t="63340" x="8180388" y="2455863"/>
          <p14:tracePt t="63356" x="8180388" y="2446338"/>
          <p14:tracePt t="63373" x="8170863" y="2419350"/>
          <p14:tracePt t="63390" x="8153400" y="2401888"/>
          <p14:tracePt t="63406" x="8134350" y="2384425"/>
          <p14:tracePt t="63427" x="8116888" y="2384425"/>
          <p14:tracePt t="63440" x="8116888" y="2374900"/>
          <p14:tracePt t="63478" x="8108950" y="2374900"/>
          <p14:tracePt t="63783" x="8116888" y="2374900"/>
          <p14:tracePt t="63796" x="8134350" y="2374900"/>
          <p14:tracePt t="63809" x="8170863" y="2384425"/>
          <p14:tracePt t="63823" x="8269288" y="2419350"/>
          <p14:tracePt t="63839" x="8429625" y="2482850"/>
          <p14:tracePt t="63856" x="8609013" y="2527300"/>
          <p14:tracePt t="63872" x="8777288" y="2562225"/>
          <p14:tracePt t="63889" x="8823325" y="2571750"/>
          <p14:tracePt t="63905" x="8867775" y="2581275"/>
          <p14:tracePt t="63923" x="8929688" y="2581275"/>
          <p14:tracePt t="63923" x="8991600" y="2581275"/>
          <p14:tracePt t="63939" x="9028113" y="2581275"/>
          <p14:tracePt t="63955" x="9072563" y="2581275"/>
          <p14:tracePt t="64178" x="9082088" y="2581275"/>
          <p14:tracePt t="64190" x="9144000" y="2581275"/>
          <p14:tracePt t="64203" x="9259888" y="2581275"/>
          <p14:tracePt t="64216" x="9501188" y="2581275"/>
          <p14:tracePt t="64228" x="9875838" y="2581275"/>
          <p14:tracePt t="64241" x="10171113" y="2581275"/>
          <p14:tracePt t="64256" x="10323513" y="2581275"/>
          <p14:tracePt t="64271" x="10429875" y="2581275"/>
          <p14:tracePt t="64288" x="10483850" y="2581275"/>
          <p14:tracePt t="64305" x="10518775" y="2581275"/>
          <p14:tracePt t="64321" x="10537825" y="2581275"/>
          <p14:tracePt t="64355" x="10537825" y="2571750"/>
          <p14:tracePt t="64381" x="10545763" y="2571750"/>
          <p14:tracePt t="64432" x="10545763" y="2562225"/>
          <p14:tracePt t="64457" x="10545763" y="2554288"/>
          <p14:tracePt t="64533" x="10545763" y="2544763"/>
          <p14:tracePt t="64559" x="10518775" y="2536825"/>
          <p14:tracePt t="64572" x="10483850" y="2517775"/>
          <p14:tracePt t="64584" x="10420350" y="2490788"/>
          <p14:tracePt t="64597" x="10296525" y="2465388"/>
          <p14:tracePt t="64610" x="10126663" y="2428875"/>
          <p14:tracePt t="64623" x="9902825" y="2384425"/>
          <p14:tracePt t="64637" x="9644063" y="2357438"/>
          <p14:tracePt t="64654" x="9447213" y="2357438"/>
          <p14:tracePt t="64671" x="9296400" y="2357438"/>
          <p14:tracePt t="64687" x="9063038" y="2357438"/>
          <p14:tracePt t="64704" x="9001125" y="2357438"/>
          <p14:tracePt t="64721" x="8983663" y="2357438"/>
          <p14:tracePt t="64737" x="8974138" y="2357438"/>
          <p14:tracePt t="64928" x="8966200" y="2357438"/>
          <p14:tracePt t="64941" x="8947150" y="2347913"/>
          <p14:tracePt t="64953" x="8920163" y="2347913"/>
          <p14:tracePt t="64966" x="8858250" y="2330450"/>
          <p14:tracePt t="64979" x="8796338" y="2303463"/>
          <p14:tracePt t="64991" x="8705850" y="2286000"/>
          <p14:tracePt t="65004" x="8643938" y="2268538"/>
          <p14:tracePt t="65020" x="8589963" y="2259013"/>
          <p14:tracePt t="65037" x="8562975" y="2251075"/>
          <p14:tracePt t="65054" x="8545513" y="2251075"/>
          <p14:tracePt t="65070" x="8518525" y="2251075"/>
          <p14:tracePt t="65105" x="8510588" y="2251075"/>
          <p14:tracePt t="65284" x="8510588" y="2259013"/>
          <p14:tracePt t="65322" x="8518525" y="2259013"/>
          <p14:tracePt t="65348" x="8528050" y="2259013"/>
          <p14:tracePt t="65360" x="8545513" y="2259013"/>
          <p14:tracePt t="65385" x="8545513" y="2251075"/>
          <p14:tracePt t="65399" x="8555038" y="2241550"/>
          <p14:tracePt t="65411" x="8555038" y="2232025"/>
          <p14:tracePt t="65424" x="8555038" y="2224088"/>
          <p14:tracePt t="65437" x="8545513" y="2197100"/>
          <p14:tracePt t="65453" x="8518525" y="2187575"/>
          <p14:tracePt t="65469" x="8483600" y="2160588"/>
          <p14:tracePt t="65486" x="8420100" y="2143125"/>
          <p14:tracePt t="65502" x="8224838" y="2116138"/>
          <p14:tracePt t="65519" x="8126413" y="2116138"/>
          <p14:tracePt t="65536" x="8062913" y="2116138"/>
          <p14:tracePt t="65552" x="8001000" y="2116138"/>
          <p14:tracePt t="65569" x="7974013" y="2116138"/>
          <p14:tracePt t="65586" x="7966075" y="2116138"/>
          <p14:tracePt t="65602" x="7947025" y="2116138"/>
          <p14:tracePt t="65627" x="7947025" y="2125663"/>
          <p14:tracePt t="65639" x="7939088" y="2133600"/>
          <p14:tracePt t="65653" x="7939088" y="2160588"/>
          <p14:tracePt t="65669" x="7939088" y="2214563"/>
          <p14:tracePt t="65685" x="7939088" y="2295525"/>
          <p14:tracePt t="65702" x="7966075" y="2357438"/>
          <p14:tracePt t="65719" x="8027988" y="2482850"/>
          <p14:tracePt t="65736" x="8062913" y="2536825"/>
          <p14:tracePt t="65752" x="8116888" y="2589213"/>
          <p14:tracePt t="65769" x="8242300" y="2705100"/>
          <p14:tracePt t="65785" x="8331200" y="2751138"/>
          <p14:tracePt t="65802" x="8420100" y="2786063"/>
          <p14:tracePt t="65818" x="8545513" y="2803525"/>
          <p14:tracePt t="65835" x="8582025" y="2813050"/>
          <p14:tracePt t="65852" x="8609013" y="2822575"/>
          <p14:tracePt t="65869" x="8653463" y="2822575"/>
          <p14:tracePt t="65893" x="8670925" y="2822575"/>
          <p14:tracePt t="65906" x="8680450" y="2813050"/>
          <p14:tracePt t="65919" x="8688388" y="2803525"/>
          <p14:tracePt t="65935" x="8697913" y="2786063"/>
          <p14:tracePt t="65952" x="8715375" y="2759075"/>
          <p14:tracePt t="65968" x="8715375" y="2732088"/>
          <p14:tracePt t="65985" x="8724900" y="2687638"/>
          <p14:tracePt t="66002" x="8724900" y="2670175"/>
          <p14:tracePt t="66018" x="8724900" y="2652713"/>
          <p14:tracePt t="66035" x="8724900" y="2633663"/>
          <p14:tracePt t="66059" x="8724900" y="2625725"/>
          <p14:tracePt t="66084" x="8724900" y="2616200"/>
          <p14:tracePt t="67090" x="8715375" y="2616200"/>
          <p14:tracePt t="67102" x="8661400" y="2616200"/>
          <p14:tracePt t="67117" x="8491538" y="2598738"/>
          <p14:tracePt t="67127" x="8062913" y="2562225"/>
          <p14:tracePt t="67140" x="7412038" y="2490788"/>
          <p14:tracePt t="67153" x="6786563" y="2473325"/>
          <p14:tracePt t="67167" x="6419850" y="2473325"/>
          <p14:tracePt t="67183" x="6197600" y="2473325"/>
          <p14:tracePt t="67199" x="6062663" y="2473325"/>
          <p14:tracePt t="67216" x="5946775" y="2473325"/>
          <p14:tracePt t="67242" x="5929313" y="2473325"/>
          <p14:tracePt t="67433" x="5911850" y="2473325"/>
          <p14:tracePt t="67446" x="5867400" y="2473325"/>
          <p14:tracePt t="67458" x="5776913" y="2473325"/>
          <p14:tracePt t="67471" x="5661025" y="2473325"/>
          <p14:tracePt t="67484" x="5510213" y="2473325"/>
          <p14:tracePt t="67499" x="5367338" y="2490788"/>
          <p14:tracePt t="67515" x="5241925" y="2527300"/>
          <p14:tracePt t="67532" x="5170488" y="2544763"/>
          <p14:tracePt t="67548" x="5099050" y="2581275"/>
          <p14:tracePt t="67565" x="5081588" y="2581275"/>
          <p14:tracePt t="67582" x="5072063" y="2581275"/>
          <p14:tracePt t="67599" x="5062538" y="2589213"/>
          <p14:tracePt t="67904" x="5072063" y="2589213"/>
          <p14:tracePt t="67916" x="5089525" y="2598738"/>
          <p14:tracePt t="67929" x="5126038" y="2625725"/>
          <p14:tracePt t="67941" x="5180013" y="2660650"/>
          <p14:tracePt t="67954" x="5259388" y="2705100"/>
          <p14:tracePt t="67967" x="5330825" y="2759075"/>
          <p14:tracePt t="67981" x="5357813" y="2768600"/>
          <p14:tracePt t="67998" x="5375275" y="2786063"/>
          <p14:tracePt t="68015" x="5394325" y="2795588"/>
          <p14:tracePt t="68031" x="5402263" y="2795588"/>
          <p14:tracePt t="68048" x="5411788" y="2795588"/>
          <p14:tracePt t="68400" x="5419725" y="2795588"/>
          <p14:tracePt t="68413" x="5465763" y="2803525"/>
          <p14:tracePt t="68425" x="5562600" y="2847975"/>
          <p14:tracePt t="68438" x="5741988" y="2919413"/>
          <p14:tracePt t="68451" x="6010275" y="3062288"/>
          <p14:tracePt t="68463" x="6251575" y="3179763"/>
          <p14:tracePt t="68480" x="6394450" y="3259138"/>
          <p14:tracePt t="68497" x="6473825" y="3303588"/>
          <p14:tracePt t="68514" x="6562725" y="3367088"/>
          <p14:tracePt t="68530" x="6589713" y="3384550"/>
          <p14:tracePt t="68547" x="6608763" y="3394075"/>
          <p14:tracePt t="68563" x="6616700" y="3394075"/>
          <p14:tracePt t="68580" x="6626225" y="3402013"/>
          <p14:tracePt t="68781" x="6634163" y="3402013"/>
          <p14:tracePt t="68794" x="6653213" y="3402013"/>
          <p14:tracePt t="68807" x="6715125" y="3402013"/>
          <p14:tracePt t="68819" x="6858000" y="3429000"/>
          <p14:tracePt t="68832" x="7116763" y="3473450"/>
          <p14:tracePt t="68846" x="7439025" y="3536950"/>
          <p14:tracePt t="68863" x="7608888" y="3581400"/>
          <p14:tracePt t="68880" x="7724775" y="3625850"/>
          <p14:tracePt t="68896" x="7912100" y="3697288"/>
          <p14:tracePt t="68913" x="7974013" y="3714750"/>
          <p14:tracePt t="68929" x="8010525" y="3732213"/>
          <p14:tracePt t="68946" x="8037513" y="3732213"/>
          <p14:tracePt t="68962" x="8045450" y="3741738"/>
          <p14:tracePt t="70614" x="8054975" y="3741738"/>
          <p14:tracePt t="70627" x="8072438" y="3741738"/>
          <p14:tracePt t="70639" x="8161338" y="3697288"/>
          <p14:tracePt t="70652" x="8420100" y="3598863"/>
          <p14:tracePt t="70664" x="8939213" y="3411538"/>
          <p14:tracePt t="70677" x="9466263" y="3224213"/>
          <p14:tracePt t="70692" x="9786938" y="3125788"/>
          <p14:tracePt t="70709" x="9956800" y="3108325"/>
          <p14:tracePt t="70726" x="10028238" y="3098800"/>
          <p14:tracePt t="70742" x="10072688" y="3098800"/>
          <p14:tracePt t="70759" x="10082213" y="3098800"/>
          <p14:tracePt t="70830" x="10082213" y="3089275"/>
          <p14:tracePt t="70842" x="10072688" y="3071813"/>
          <p14:tracePt t="70855" x="10018713" y="3044825"/>
          <p14:tracePt t="70868" x="9929813" y="2982913"/>
          <p14:tracePt t="70880" x="9813925" y="2911475"/>
          <p14:tracePt t="70894" x="9705975" y="2847975"/>
          <p14:tracePt t="70909" x="9617075" y="2786063"/>
          <p14:tracePt t="70925" x="9572625" y="2751138"/>
          <p14:tracePt t="70942" x="9555163" y="2732088"/>
          <p14:tracePt t="70959" x="9537700" y="2687638"/>
          <p14:tracePt t="70975" x="9518650" y="2679700"/>
          <p14:tracePt t="70992" x="9510713" y="2660650"/>
          <p14:tracePt t="71020" x="9501188" y="2652713"/>
          <p14:tracePt t="71058" x="9491663" y="2652713"/>
          <p14:tracePt t="71071" x="9483725" y="2652713"/>
          <p14:tracePt t="71084" x="9466263" y="2652713"/>
          <p14:tracePt t="71096" x="9447213" y="2652713"/>
          <p14:tracePt t="71109" x="9420225" y="2643188"/>
          <p14:tracePt t="71125" x="9394825" y="2643188"/>
          <p14:tracePt t="71142" x="9375775" y="2633663"/>
          <p14:tracePt t="71158" x="9358313" y="2633663"/>
          <p14:tracePt t="71351" x="9331325" y="2633663"/>
          <p14:tracePt t="71363" x="9313863" y="2625725"/>
          <p14:tracePt t="71376" x="9286875" y="2616200"/>
          <p14:tracePt t="71389" x="9224963" y="2581275"/>
          <p14:tracePt t="71401" x="9117013" y="2544763"/>
          <p14:tracePt t="71414" x="8956675" y="2500313"/>
          <p14:tracePt t="71427" x="8796338" y="2473325"/>
          <p14:tracePt t="71441" x="8705850" y="2455863"/>
          <p14:tracePt t="71458" x="8643938" y="2446338"/>
          <p14:tracePt t="71474" x="8616950" y="2446338"/>
          <p14:tracePt t="71491" x="8582025" y="2446338"/>
          <p14:tracePt t="71508" x="8572500" y="2446338"/>
          <p14:tracePt t="71524" x="8555038" y="2446338"/>
          <p14:tracePt t="71541" x="8537575" y="2517775"/>
          <p14:tracePt t="71557" x="8528050" y="2589213"/>
          <p14:tracePt t="71574" x="8528050" y="2670175"/>
          <p14:tracePt t="71591" x="8545513" y="2768600"/>
          <p14:tracePt t="71607" x="8670925" y="2901950"/>
          <p14:tracePt t="71624" x="8777288" y="2965450"/>
          <p14:tracePt t="71641" x="8894763" y="3000375"/>
          <p14:tracePt t="71658" x="9126538" y="3062288"/>
          <p14:tracePt t="71674" x="9197975" y="3062288"/>
          <p14:tracePt t="71691" x="9232900" y="3062288"/>
          <p14:tracePt t="71707" x="9286875" y="3071813"/>
          <p14:tracePt t="71732" x="9296400" y="3071813"/>
          <p14:tracePt t="71744" x="9313863" y="3071813"/>
          <p14:tracePt t="71758" x="9340850" y="3027363"/>
          <p14:tracePt t="71774" x="9394825" y="2938463"/>
          <p14:tracePt t="71790" x="9447213" y="2830513"/>
          <p14:tracePt t="71807" x="9474200" y="2714625"/>
          <p14:tracePt t="71824" x="9491663" y="2589213"/>
          <p14:tracePt t="71841" x="9491663" y="2527300"/>
          <p14:tracePt t="71857" x="9491663" y="2465388"/>
          <p14:tracePt t="71873" x="9466263" y="2393950"/>
          <p14:tracePt t="71890" x="9412288" y="2366963"/>
          <p14:tracePt t="71907" x="9367838" y="2347913"/>
          <p14:tracePt t="71923" x="9232900" y="2322513"/>
          <p14:tracePt t="71940" x="9144000" y="2322513"/>
          <p14:tracePt t="71957" x="9063038" y="2322513"/>
          <p14:tracePt t="71973" x="8885238" y="2330450"/>
          <p14:tracePt t="71990" x="8831263" y="2347913"/>
          <p14:tracePt t="72007" x="8804275" y="2357438"/>
          <p14:tracePt t="72024" x="8786813" y="2374900"/>
          <p14:tracePt t="72040" x="8777288" y="2384425"/>
          <p14:tracePt t="72057" x="8769350" y="2411413"/>
          <p14:tracePt t="72073" x="8769350" y="2438400"/>
          <p14:tracePt t="72090" x="8751888" y="2509838"/>
          <p14:tracePt t="72106" x="8751888" y="2571750"/>
          <p14:tracePt t="72123" x="8751888" y="2625725"/>
          <p14:tracePt t="72140" x="8786813" y="2751138"/>
          <p14:tracePt t="72156" x="8831263" y="2795588"/>
          <p14:tracePt t="72173" x="8894763" y="2847975"/>
          <p14:tracePt t="72191" x="9037638" y="2911475"/>
          <p14:tracePt t="72206" x="9072563" y="2928938"/>
          <p14:tracePt t="72223" x="9117013" y="2946400"/>
          <p14:tracePt t="72240" x="9153525" y="2955925"/>
          <p14:tracePt t="72256" x="9170988" y="2955925"/>
          <p14:tracePt t="72278" x="9180513" y="2955925"/>
          <p14:tracePt t="72291" x="9188450" y="2955925"/>
          <p14:tracePt t="72316" x="9197975" y="2955925"/>
          <p14:tracePt t="72354" x="9205913" y="2955925"/>
          <p14:tracePt t="72367" x="9215438" y="2946400"/>
          <p14:tracePt t="72380" x="9224963" y="2928938"/>
          <p14:tracePt t="72392" x="9232900" y="2911475"/>
          <p14:tracePt t="72406" x="9242425" y="2894013"/>
          <p14:tracePt t="72422" x="9242425" y="2867025"/>
          <p14:tracePt t="72439" x="9242425" y="2857500"/>
          <p14:tracePt t="72456" x="9242425" y="2830513"/>
          <p14:tracePt t="72481" x="9242425" y="2822575"/>
          <p14:tracePt t="72507" x="9242425" y="2813050"/>
          <p14:tracePt t="72533" x="9242425" y="2803525"/>
          <p14:tracePt t="72596" x="9242425" y="2795588"/>
          <p14:tracePt t="73296" x="9232900" y="2795588"/>
          <p14:tracePt t="73335" x="9224963" y="2795588"/>
          <p14:tracePt t="73360" x="9215438" y="2795588"/>
          <p14:tracePt t="73373" x="9197975" y="2795588"/>
          <p14:tracePt t="73387" x="9188450" y="2795588"/>
          <p14:tracePt t="73398" x="9170988" y="2795588"/>
          <p14:tracePt t="73411" x="9134475" y="2795588"/>
          <p14:tracePt t="73423" x="9090025" y="2795588"/>
          <p14:tracePt t="73437" x="9037638" y="2795588"/>
          <p14:tracePt t="73454" x="8956675" y="2795588"/>
          <p14:tracePt t="73471" x="8894763" y="2795588"/>
          <p14:tracePt t="73488" x="8823325" y="2795588"/>
          <p14:tracePt t="73504" x="8769350" y="2795588"/>
          <p14:tracePt t="73521" x="8742363" y="2795588"/>
          <p14:tracePt t="73540" x="8643938" y="2795588"/>
          <p14:tracePt t="73554" x="8609013" y="2795588"/>
          <p14:tracePt t="73571" x="8555038" y="2803525"/>
          <p14:tracePt t="73587" x="8528050" y="2803525"/>
          <p14:tracePt t="73604" x="8439150" y="2813050"/>
          <p14:tracePt t="73622" x="8394700" y="2813050"/>
          <p14:tracePt t="73637" x="8331200" y="2813050"/>
          <p14:tracePt t="73654" x="8242300" y="2822575"/>
          <p14:tracePt t="73671" x="8215313" y="2822575"/>
          <p14:tracePt t="73687" x="8197850" y="2830513"/>
          <p14:tracePt t="73704" x="8180388" y="2830513"/>
          <p14:tracePt t="73721" x="8170863" y="2830513"/>
          <p14:tracePt t="74479" x="8161338" y="2830513"/>
          <p14:tracePt t="74492" x="8153400" y="2830513"/>
          <p14:tracePt t="74505" x="8126413" y="2830513"/>
          <p14:tracePt t="74519" x="8072438" y="2830513"/>
          <p14:tracePt t="74535" x="7983538" y="2822575"/>
          <p14:tracePt t="74552" x="7875588" y="2822575"/>
          <p14:tracePt t="74568" x="7670800" y="2822575"/>
          <p14:tracePt t="74585" x="7599363" y="2822575"/>
          <p14:tracePt t="74602" x="7527925" y="2822575"/>
          <p14:tracePt t="74619" x="7456488" y="2822575"/>
          <p14:tracePt t="74635" x="7439025" y="2822575"/>
          <p14:tracePt t="74652" x="7429500" y="2822575"/>
          <p14:tracePt t="74668" x="7419975" y="2822575"/>
          <p14:tracePt t="74695" x="7412038" y="2822575"/>
          <p14:tracePt t="74975" x="7394575" y="2822575"/>
          <p14:tracePt t="74988" x="7367588" y="2822575"/>
          <p14:tracePt t="75001" x="7313613" y="2822575"/>
          <p14:tracePt t="75013" x="7205663" y="2822575"/>
          <p14:tracePt t="75026" x="7089775" y="2822575"/>
          <p14:tracePt t="75038" x="6884988" y="2822575"/>
          <p14:tracePt t="75052" x="6705600" y="2822575"/>
          <p14:tracePt t="75067" x="6554788" y="2822575"/>
          <p14:tracePt t="75084" x="6446838" y="2822575"/>
          <p14:tracePt t="75101" x="6384925" y="2822575"/>
          <p14:tracePt t="75117" x="6340475" y="2822575"/>
          <p14:tracePt t="75135" x="6330950" y="2822575"/>
          <p14:tracePt t="75151" x="6323013" y="2822575"/>
          <p14:tracePt t="75344" x="6303963" y="2822575"/>
          <p14:tracePt t="75357" x="6251575" y="2822575"/>
          <p14:tracePt t="75369" x="6205538" y="2822575"/>
          <p14:tracePt t="75383" x="6134100" y="2822575"/>
          <p14:tracePt t="75400" x="6010275" y="2822575"/>
          <p14:tracePt t="75417" x="5840413" y="2822575"/>
          <p14:tracePt t="75433" x="5581650" y="2830513"/>
          <p14:tracePt t="75451" x="5510213" y="2857500"/>
          <p14:tracePt t="75467" x="5446713" y="2867025"/>
          <p14:tracePt t="75483" x="5367338" y="2874963"/>
          <p14:tracePt t="75500" x="5340350" y="2874963"/>
          <p14:tracePt t="75516" x="5322888" y="2884488"/>
          <p14:tracePt t="75534" x="5313363" y="2884488"/>
          <p14:tracePt t="75535" x="5295900" y="2884488"/>
          <p14:tracePt t="75550" x="5276850" y="2884488"/>
          <p14:tracePt t="75566" x="5268913" y="2884488"/>
          <p14:tracePt t="75585" x="5251450" y="2884488"/>
          <p14:tracePt t="75600" x="5241925" y="2884488"/>
          <p14:tracePt t="75616" x="5232400" y="2884488"/>
          <p14:tracePt t="75633" x="5224463" y="2884488"/>
          <p14:tracePt t="75650" x="5205413" y="2884488"/>
          <p14:tracePt t="75666" x="5197475" y="2884488"/>
          <p14:tracePt t="75683" x="5187950" y="2884488"/>
          <p14:tracePt t="75700" x="5160963" y="2884488"/>
          <p14:tracePt t="75716" x="5153025" y="2884488"/>
          <p14:tracePt t="75733" x="5133975" y="2884488"/>
          <p14:tracePt t="75750" x="5126038" y="2884488"/>
          <p14:tracePt t="75776" x="5116513" y="2884488"/>
          <p14:tracePt t="75839" x="5108575" y="2884488"/>
          <p14:tracePt t="76234" x="5116513" y="2884488"/>
          <p14:tracePt t="76246" x="5143500" y="2884488"/>
          <p14:tracePt t="76259" x="5259388" y="2884488"/>
          <p14:tracePt t="76272" x="5608638" y="2884488"/>
          <p14:tracePt t="76284" x="6251575" y="2884488"/>
          <p14:tracePt t="76298" x="7018338" y="2884488"/>
          <p14:tracePt t="76315" x="7385050" y="2884488"/>
          <p14:tracePt t="76332" x="7759700" y="2884488"/>
          <p14:tracePt t="76349" x="8143875" y="2894013"/>
          <p14:tracePt t="76365" x="8269288" y="2928938"/>
          <p14:tracePt t="76382" x="8323263" y="2955925"/>
          <p14:tracePt t="76398" x="8358188" y="2982913"/>
          <p14:tracePt t="76615" x="8367713" y="2982913"/>
          <p14:tracePt t="76628" x="8385175" y="2982913"/>
          <p14:tracePt t="76640" x="8439150" y="2982913"/>
          <p14:tracePt t="76653" x="8545513" y="3000375"/>
          <p14:tracePt t="76666" x="8742363" y="3036888"/>
          <p14:tracePt t="76681" x="8956675" y="3081338"/>
          <p14:tracePt t="76698" x="9134475" y="3125788"/>
          <p14:tracePt t="76714" x="9259888" y="3160713"/>
          <p14:tracePt t="76732" x="9420225" y="3205163"/>
          <p14:tracePt t="76748" x="9466263" y="3224213"/>
          <p14:tracePt t="76764" x="9474200" y="3224213"/>
          <p14:tracePt t="76781" x="9501188" y="3241675"/>
          <p14:tracePt t="76797" x="9510713" y="3241675"/>
          <p14:tracePt t="76818" x="9510713" y="3251200"/>
          <p14:tracePt t="77073" x="9510713" y="3268663"/>
          <p14:tracePt t="77085" x="9510713" y="3313113"/>
          <p14:tracePt t="77098" x="9501188" y="3419475"/>
          <p14:tracePt t="77111" x="9483725" y="3554413"/>
          <p14:tracePt t="77123" x="9456738" y="3813175"/>
          <p14:tracePt t="77136" x="9429750" y="4054475"/>
          <p14:tracePt t="77149" x="9412288" y="4205288"/>
          <p14:tracePt t="77163" x="9412288" y="4340225"/>
          <p14:tracePt t="77180" x="9412288" y="4438650"/>
          <p14:tracePt t="77197" x="9412288" y="4500563"/>
          <p14:tracePt t="77214" x="9412288" y="4633913"/>
          <p14:tracePt t="81832" x="9429750" y="4643438"/>
          <p14:tracePt t="81845" x="9491663" y="4660900"/>
          <p14:tracePt t="81857" x="9661525" y="4714875"/>
          <p14:tracePt t="81871" x="9894888" y="4803775"/>
          <p14:tracePt t="81888" x="10072688" y="4884738"/>
          <p14:tracePt t="81904" x="10161588" y="4929188"/>
          <p14:tracePt t="81921" x="10277475" y="5018088"/>
          <p14:tracePt t="81938" x="10296525" y="5027613"/>
          <p14:tracePt t="82163" x="10296525" y="5018088"/>
          <p14:tracePt t="82176" x="10296525" y="4983163"/>
          <p14:tracePt t="82188" x="10296525" y="4919663"/>
          <p14:tracePt t="82201" x="10296525" y="4803775"/>
          <p14:tracePt t="82214" x="10287000" y="4616450"/>
          <p14:tracePt t="82226" x="10260013" y="4411663"/>
          <p14:tracePt t="82239" x="10233025" y="4268788"/>
          <p14:tracePt t="82255" x="10233025" y="4179888"/>
          <p14:tracePt t="82270" x="10215563" y="4116388"/>
          <p14:tracePt t="83500" x="10198100" y="4116388"/>
          <p14:tracePt t="83512" x="10153650" y="4098925"/>
          <p14:tracePt t="83525" x="10063163" y="4054475"/>
          <p14:tracePt t="83537" x="9966325" y="4017963"/>
          <p14:tracePt t="83551" x="9813925" y="3938588"/>
          <p14:tracePt t="83568" x="9680575" y="3840163"/>
          <p14:tracePt t="83584" x="9518650" y="3751263"/>
          <p14:tracePt t="83601" x="9277350" y="3670300"/>
          <p14:tracePt t="83618" x="9153525" y="3660775"/>
          <p14:tracePt t="83634" x="9037638" y="3652838"/>
          <p14:tracePt t="83651" x="8902700" y="3633788"/>
          <p14:tracePt t="83652" x="8777288" y="3633788"/>
          <p14:tracePt t="83667" x="8680450" y="3633788"/>
          <p14:tracePt t="83684" x="8634413" y="3633788"/>
          <p14:tracePt t="83701" x="8599488" y="3633788"/>
          <p14:tracePt t="83717" x="8582025" y="3633788"/>
          <p14:tracePt t="86438" x="8555038" y="3633788"/>
          <p14:tracePt t="86451" x="8518525" y="3633788"/>
          <p14:tracePt t="86464" x="8394700" y="3633788"/>
          <p14:tracePt t="86477" x="8215313" y="3633788"/>
          <p14:tracePt t="86489" x="7867650" y="3633788"/>
          <p14:tracePt t="86502" x="7473950" y="3633788"/>
          <p14:tracePt t="86515" x="7188200" y="3643313"/>
          <p14:tracePt t="86529" x="6983413" y="3670300"/>
          <p14:tracePt t="86545" x="6840538" y="3697288"/>
          <p14:tracePt t="86562" x="6751638" y="3705225"/>
          <p14:tracePt t="86579" x="6661150" y="3724275"/>
          <p14:tracePt t="86595" x="6653213" y="3724275"/>
          <p14:tracePt t="86612" x="6634163" y="3732213"/>
          <p14:tracePt t="87049" x="6616700" y="3732213"/>
          <p14:tracePt t="87062" x="6589713" y="3732213"/>
          <p14:tracePt t="87075" x="6537325" y="3732213"/>
          <p14:tracePt t="87087" x="6456363" y="3732213"/>
          <p14:tracePt t="87100" x="6330950" y="3732213"/>
          <p14:tracePt t="87113" x="6153150" y="3732213"/>
          <p14:tracePt t="87127" x="6018213" y="3732213"/>
          <p14:tracePt t="87144" x="5894388" y="3732213"/>
          <p14:tracePt t="87161" x="5786438" y="3724275"/>
          <p14:tracePt t="87177" x="5634038" y="3714750"/>
          <p14:tracePt t="87194" x="5599113" y="3705225"/>
          <p14:tracePt t="87211" x="5589588" y="3705225"/>
          <p14:tracePt t="87227" x="5572125" y="3705225"/>
          <p14:tracePt t="87244" x="5572125" y="3697288"/>
          <p14:tracePt t="88055" x="5599113" y="3697288"/>
          <p14:tracePt t="88067" x="5697538" y="3697288"/>
          <p14:tracePt t="88080" x="5938838" y="3697288"/>
          <p14:tracePt t="88093" x="6340475" y="3724275"/>
          <p14:tracePt t="88109" x="6796088" y="3759200"/>
          <p14:tracePt t="88126" x="7089775" y="3822700"/>
          <p14:tracePt t="88143" x="7205663" y="3848100"/>
          <p14:tracePt t="88144" x="7323138" y="3902075"/>
          <p14:tracePt t="88159" x="7412038" y="3929063"/>
          <p14:tracePt t="88176" x="7473950" y="3973513"/>
          <p14:tracePt t="88192" x="7518400" y="3990975"/>
          <p14:tracePt t="88209" x="7554913" y="4017963"/>
          <p14:tracePt t="88225" x="7562850" y="4017963"/>
          <p14:tracePt t="88242" x="7562850" y="4027488"/>
          <p14:tracePt t="91504" x="7572375" y="4017963"/>
          <p14:tracePt t="91517" x="7599363" y="3990975"/>
          <p14:tracePt t="91530" x="7680325" y="3946525"/>
          <p14:tracePt t="91542" x="7823200" y="3875088"/>
          <p14:tracePt t="91555" x="8062913" y="3776663"/>
          <p14:tracePt t="91569" x="8242300" y="3697288"/>
          <p14:tracePt t="91586" x="8348663" y="3670300"/>
          <p14:tracePt t="91602" x="8412163" y="3633788"/>
          <p14:tracePt t="91619" x="8474075" y="3625850"/>
          <p14:tracePt t="91636" x="8483600" y="3625850"/>
          <p14:tracePt t="91652" x="8491538" y="3625850"/>
          <p14:tracePt t="91733" x="8483600" y="3625850"/>
          <p14:tracePt t="91759" x="8474075" y="3625850"/>
          <p14:tracePt t="91809" x="8466138" y="3625850"/>
          <p14:tracePt t="91860" x="8510588" y="3633788"/>
          <p14:tracePt t="91873" x="8572500" y="3687763"/>
          <p14:tracePt t="91886" x="8724900" y="3751263"/>
          <p14:tracePt t="91898" x="8983663" y="3875088"/>
          <p14:tracePt t="91911" x="9286875" y="3990975"/>
          <p14:tracePt t="91923" x="9466263" y="4037013"/>
          <p14:tracePt t="91937" x="9563100" y="4054475"/>
          <p14:tracePt t="91952" x="9653588" y="4081463"/>
          <p14:tracePt t="91968" x="9715500" y="4089400"/>
          <p14:tracePt t="92255" x="9715500" y="4081463"/>
          <p14:tracePt t="92267" x="9688513" y="4054475"/>
          <p14:tracePt t="92280" x="9671050" y="4037013"/>
          <p14:tracePt t="92293" x="9626600" y="3990975"/>
          <p14:tracePt t="92305" x="9545638" y="3946525"/>
          <p14:tracePt t="92318" x="9439275" y="3867150"/>
          <p14:tracePt t="92334" x="9313863" y="3803650"/>
          <p14:tracePt t="92351" x="9205913" y="3751263"/>
          <p14:tracePt t="92368" x="9144000" y="3732213"/>
          <p14:tracePt t="92384" x="9099550" y="3724275"/>
          <p14:tracePt t="92636" x="9090025" y="3724275"/>
          <p14:tracePt t="92649" x="9082088" y="3714750"/>
          <p14:tracePt t="92662" x="9037638" y="3697288"/>
          <p14:tracePt t="92675" x="8966200" y="3670300"/>
          <p14:tracePt t="92687" x="8823325" y="3633788"/>
          <p14:tracePt t="92700" x="8643938" y="3589338"/>
          <p14:tracePt t="92717" x="8501063" y="3554413"/>
          <p14:tracePt t="92733" x="8412163" y="3536950"/>
          <p14:tracePt t="92750" x="8313738" y="3527425"/>
          <p14:tracePt t="92767" x="8286750" y="3527425"/>
          <p14:tracePt t="92783" x="8277225" y="3527425"/>
          <p14:tracePt t="92800" x="8269288" y="3527425"/>
          <p14:tracePt t="92817" x="8259763" y="3527425"/>
          <p14:tracePt t="92865" x="8269288" y="3536950"/>
          <p14:tracePt t="92878" x="8304213" y="3571875"/>
          <p14:tracePt t="92890" x="8348663" y="3643313"/>
          <p14:tracePt t="92903" x="8447088" y="3724275"/>
          <p14:tracePt t="92916" x="8582025" y="3813175"/>
          <p14:tracePt t="92933" x="8751888" y="3902075"/>
          <p14:tracePt t="92950" x="8902700" y="3956050"/>
          <p14:tracePt t="92967" x="9126538" y="4000500"/>
          <p14:tracePt t="92983" x="9205913" y="4000500"/>
          <p14:tracePt t="93000" x="9286875" y="4010025"/>
          <p14:tracePt t="93017" x="9348788" y="4010025"/>
          <p14:tracePt t="93033" x="9375775" y="4010025"/>
          <p14:tracePt t="93056" x="9385300" y="4010025"/>
          <p14:tracePt t="93081" x="9402763" y="4010025"/>
          <p14:tracePt t="93094" x="9420225" y="4010025"/>
          <p14:tracePt t="93106" x="9447213" y="4010025"/>
          <p14:tracePt t="93119" x="9501188" y="3973513"/>
          <p14:tracePt t="93133" x="9572625" y="3919538"/>
          <p14:tracePt t="93149" x="9634538" y="3813175"/>
          <p14:tracePt t="93166" x="9661525" y="3697288"/>
          <p14:tracePt t="93183" x="9626600" y="3527425"/>
          <p14:tracePt t="93199" x="9545638" y="3473450"/>
          <p14:tracePt t="93217" x="9456738" y="3419475"/>
          <p14:tracePt t="93233" x="9375775" y="3367088"/>
          <p14:tracePt t="93233" x="9296400" y="3330575"/>
          <p14:tracePt t="93249" x="9205913" y="3313113"/>
          <p14:tracePt t="93266" x="9117013" y="3286125"/>
          <p14:tracePt t="93282" x="9063038" y="3286125"/>
          <p14:tracePt t="93299" x="8939213" y="3276600"/>
          <p14:tracePt t="93316" x="8875713" y="3276600"/>
          <p14:tracePt t="93332" x="8813800" y="3276600"/>
          <p14:tracePt t="93349" x="8724900" y="3276600"/>
          <p14:tracePt t="93366" x="8705850" y="3276600"/>
          <p14:tracePt t="93382" x="8697913" y="3276600"/>
          <p14:tracePt t="93399" x="8688388" y="3276600"/>
          <p14:tracePt t="93416" x="8680450" y="3276600"/>
          <p14:tracePt t="93449" x="8680450" y="3286125"/>
          <p14:tracePt t="93462" x="8680450" y="3295650"/>
          <p14:tracePt t="93475" x="8680450" y="3322638"/>
          <p14:tracePt t="93487" x="8680450" y="3357563"/>
          <p14:tracePt t="93501" x="8680450" y="3402013"/>
          <p14:tracePt t="93515" x="8715375" y="3482975"/>
          <p14:tracePt t="93532" x="8777288" y="3571875"/>
          <p14:tracePt t="93549" x="8858250" y="3652838"/>
          <p14:tracePt t="93565" x="9037638" y="3776663"/>
          <p14:tracePt t="93582" x="9126538" y="3803650"/>
          <p14:tracePt t="93598" x="9197975" y="3830638"/>
          <p14:tracePt t="93615" x="9277350" y="3848100"/>
          <p14:tracePt t="93632" x="9296400" y="3857625"/>
          <p14:tracePt t="93716" x="9296400" y="3848100"/>
          <p14:tracePt t="93729" x="9269413" y="3813175"/>
          <p14:tracePt t="93742" x="9215438" y="3759200"/>
          <p14:tracePt t="93754" x="9153525" y="3687763"/>
          <p14:tracePt t="93767" x="9090025" y="3633788"/>
          <p14:tracePt t="93781" x="9055100" y="3608388"/>
          <p14:tracePt t="93798" x="9037638" y="3598863"/>
          <p14:tracePt t="93815" x="9028113" y="3589338"/>
          <p14:tracePt t="93831" x="9018588" y="3581400"/>
          <p14:tracePt t="94124" x="9018588" y="3589338"/>
          <p14:tracePt t="94136" x="9045575" y="3608388"/>
          <p14:tracePt t="94149" x="9117013" y="3670300"/>
          <p14:tracePt t="94164" x="9215438" y="3741738"/>
          <p14:tracePt t="94181" x="9340850" y="3840163"/>
          <p14:tracePt t="94198" x="9429750" y="3902075"/>
          <p14:tracePt t="94214" x="9491663" y="3946525"/>
          <p14:tracePt t="94231" x="9510713" y="3973513"/>
          <p14:tracePt t="94247" x="9518650" y="3973513"/>
          <p14:tracePt t="94264" x="9528175" y="3973513"/>
          <p14:tracePt t="97915" x="9537700" y="3973513"/>
          <p14:tracePt t="97927" x="9545638" y="3973513"/>
          <p14:tracePt t="97940" x="9572625" y="3973513"/>
          <p14:tracePt t="97953" x="9626600" y="3973513"/>
          <p14:tracePt t="97966" x="9752013" y="3973513"/>
          <p14:tracePt t="97978" x="9929813" y="3973513"/>
          <p14:tracePt t="97991" x="10134600" y="3973513"/>
          <p14:tracePt t="98007" x="10269538" y="3973513"/>
          <p14:tracePt t="98023" x="10358438" y="3973513"/>
          <p14:tracePt t="98040" x="10447338" y="3973513"/>
          <p14:tracePt t="98057" x="10537825" y="3990975"/>
          <p14:tracePt t="98073" x="10555288" y="3990975"/>
          <p14:tracePt t="98090" x="10563225" y="3990975"/>
          <p14:tracePt t="98107" x="10572750" y="3990975"/>
          <p14:tracePt t="98309" x="10555288" y="3990975"/>
          <p14:tracePt t="98322" x="10474325" y="3938588"/>
          <p14:tracePt t="98334" x="10313988" y="3830638"/>
          <p14:tracePt t="98347" x="10018713" y="3652838"/>
          <p14:tracePt t="98360" x="9609138" y="3438525"/>
          <p14:tracePt t="98373" x="9348788" y="3313113"/>
          <p14:tracePt t="98389" x="9117013" y="3224213"/>
          <p14:tracePt t="98406" x="9018588" y="3197225"/>
          <p14:tracePt t="98614" x="9010650" y="3197225"/>
          <p14:tracePt t="98627" x="8966200" y="3187700"/>
          <p14:tracePt t="98639" x="8885238" y="3179763"/>
          <p14:tracePt t="98652" x="8705850" y="3143250"/>
          <p14:tracePt t="98665" x="8420100" y="3098800"/>
          <p14:tracePt t="98678" x="8205788" y="3071813"/>
          <p14:tracePt t="98691" x="8081963" y="3062288"/>
          <p14:tracePt t="98705" x="8027988" y="3062288"/>
          <p14:tracePt t="98722" x="7974013" y="3062288"/>
          <p14:tracePt t="98739" x="7956550" y="3062288"/>
          <p14:tracePt t="98755" x="7947025" y="3062288"/>
          <p14:tracePt t="98772" x="7939088" y="3062288"/>
          <p14:tracePt t="98818" x="7929563" y="3062288"/>
          <p14:tracePt t="98830" x="7920038" y="3062288"/>
          <p14:tracePt t="98843" x="7912100" y="3062288"/>
          <p14:tracePt t="98868" x="7894638" y="3062288"/>
          <p14:tracePt t="98881" x="7885113" y="3062288"/>
          <p14:tracePt t="98894" x="7867650" y="3062288"/>
          <p14:tracePt t="98907" x="7858125" y="3062288"/>
          <p14:tracePt t="98922" x="7848600" y="3062288"/>
          <p14:tracePt t="98939" x="7840663" y="3062288"/>
          <p14:tracePt t="99009" x="7840663" y="3054350"/>
          <p14:tracePt t="99225" x="7831138" y="3054350"/>
          <p14:tracePt t="99288" x="7823200" y="3054350"/>
          <p14:tracePt t="99301" x="7813675" y="3054350"/>
          <p14:tracePt t="99314" x="7796213" y="3054350"/>
          <p14:tracePt t="99326" x="7769225" y="3054350"/>
          <p14:tracePt t="99339" x="7732713" y="3054350"/>
          <p14:tracePt t="99354" x="7697788" y="3062288"/>
          <p14:tracePt t="99371" x="7653338" y="3062288"/>
          <p14:tracePt t="99387" x="7626350" y="3071813"/>
          <p14:tracePt t="99404" x="7608888" y="3089275"/>
          <p14:tracePt t="99428" x="7599363" y="3089275"/>
          <p14:tracePt t="99453" x="7589838" y="3089275"/>
          <p14:tracePt t="99963" x="7599363" y="3089275"/>
          <p14:tracePt t="99975" x="7626350" y="3089275"/>
          <p14:tracePt t="99988" x="7724775" y="3108325"/>
          <p14:tracePt t="100001" x="7947025" y="3143250"/>
          <p14:tracePt t="100013" x="8340725" y="3205163"/>
          <p14:tracePt t="100026" x="8724900" y="3259138"/>
          <p14:tracePt t="100039" x="8920163" y="3313113"/>
          <p14:tracePt t="100053" x="9072563" y="3357563"/>
          <p14:tracePt t="100069" x="9170988" y="3384550"/>
          <p14:tracePt t="100086" x="9242425" y="3438525"/>
          <p14:tracePt t="100103" x="9304338" y="3473450"/>
          <p14:tracePt t="100119" x="9313863" y="3482975"/>
          <p14:tracePt t="100306" x="9323388" y="3482975"/>
          <p14:tracePt t="100319" x="9358313" y="3490913"/>
          <p14:tracePt t="100331" x="9447213" y="3517900"/>
          <p14:tracePt t="100344" x="9599613" y="3571875"/>
          <p14:tracePt t="100357" x="9875838" y="3670300"/>
          <p14:tracePt t="100370" x="10126663" y="3759200"/>
          <p14:tracePt t="100385" x="10277475" y="3803650"/>
          <p14:tracePt t="100402" x="10367963" y="3840163"/>
          <p14:tracePt t="100420" x="10491788" y="3894138"/>
          <p14:tracePt t="100435" x="10518775" y="3911600"/>
          <p14:tracePt t="100452" x="10528300" y="3929063"/>
          <p14:tracePt t="100469" x="10545763" y="3929063"/>
          <p14:tracePt t="100675" x="10537825" y="3919538"/>
          <p14:tracePt t="100688" x="10518775" y="3902075"/>
          <p14:tracePt t="100701" x="10501313" y="3884613"/>
          <p14:tracePt t="100713" x="10456863" y="3848100"/>
          <p14:tracePt t="100726" x="10402888" y="3822700"/>
          <p14:tracePt t="100738" x="10348913" y="3786188"/>
          <p14:tracePt t="100752" x="10304463" y="3751263"/>
          <p14:tracePt t="100768" x="10287000" y="3732213"/>
          <p14:tracePt t="100785" x="10269538" y="3724275"/>
          <p14:tracePt t="100802" x="10252075" y="3705225"/>
          <p14:tracePt t="100818" x="10252075" y="3697288"/>
          <p14:tracePt t="100835" x="10252075" y="3687763"/>
          <p14:tracePt t="102037" x="10233025" y="3687763"/>
          <p14:tracePt t="102050" x="10206038" y="3687763"/>
          <p14:tracePt t="102062" x="10144125" y="3679825"/>
          <p14:tracePt t="102075" x="10010775" y="3679825"/>
          <p14:tracePt t="102087" x="9752013" y="3670300"/>
          <p14:tracePt t="102101" x="9429750" y="3670300"/>
          <p14:tracePt t="102115" x="9072563" y="3652838"/>
          <p14:tracePt t="102132" x="8823325" y="3652838"/>
          <p14:tracePt t="102149" x="8670925" y="3652838"/>
          <p14:tracePt t="102166" x="8537575" y="3652838"/>
          <p14:tracePt t="102183" x="8510588" y="3652838"/>
          <p14:tracePt t="102200" x="8501063" y="3652838"/>
          <p14:tracePt t="102215" x="8491538" y="3652838"/>
          <p14:tracePt t="107012" x="8555038" y="3660775"/>
          <p14:tracePt t="107025" x="8697913" y="3724275"/>
          <p14:tracePt t="107037" x="9037638" y="3875088"/>
          <p14:tracePt t="107050" x="9447213" y="4089400"/>
          <p14:tracePt t="107063" x="9688513" y="4214813"/>
          <p14:tracePt t="107075" x="9804400" y="4276725"/>
          <p14:tracePt t="107089" x="9858375" y="4322763"/>
          <p14:tracePt t="107106" x="9894888" y="4357688"/>
          <p14:tracePt t="107123" x="9912350" y="4375150"/>
          <p14:tracePt t="107139" x="9920288" y="4394200"/>
          <p14:tracePt t="107457" x="9920288" y="4384675"/>
          <p14:tracePt t="107470" x="9920288" y="4367213"/>
          <p14:tracePt t="107483" x="9920288" y="4313238"/>
          <p14:tracePt t="107495" x="9920288" y="4268788"/>
          <p14:tracePt t="107508" x="9920288" y="4214813"/>
          <p14:tracePt t="107522" x="9902825" y="4152900"/>
          <p14:tracePt t="107538" x="9885363" y="4108450"/>
          <p14:tracePt t="107555" x="9867900" y="4081463"/>
          <p14:tracePt t="107572" x="9867900" y="4062413"/>
          <p14:tracePt t="107788" x="9848850" y="4054475"/>
          <p14:tracePt t="107800" x="9813925" y="4037013"/>
          <p14:tracePt t="107813" x="9752013" y="4000500"/>
          <p14:tracePt t="107826" x="9671050" y="3956050"/>
          <p14:tracePt t="107838" x="9590088" y="3902075"/>
          <p14:tracePt t="107854" x="9518650" y="3867150"/>
          <p14:tracePt t="107871" x="9456738" y="3848100"/>
          <p14:tracePt t="107888" x="9420225" y="3840163"/>
          <p14:tracePt t="107904" x="9402763" y="3830638"/>
          <p14:tracePt t="108169" x="9394825" y="3830638"/>
          <p14:tracePt t="108182" x="9385300" y="3830638"/>
          <p14:tracePt t="108195" x="9367838" y="3840163"/>
          <p14:tracePt t="108208" x="9331325" y="3867150"/>
          <p14:tracePt t="108221" x="9251950" y="3902075"/>
          <p14:tracePt t="108237" x="9170988" y="3929063"/>
          <p14:tracePt t="108254" x="9055100" y="3983038"/>
          <p14:tracePt t="108271" x="8902700" y="4010025"/>
          <p14:tracePt t="108287" x="8867775" y="4010025"/>
          <p14:tracePt t="108304" x="8848725" y="4010025"/>
          <p14:tracePt t="108320" x="8823325" y="4010025"/>
          <p14:tracePt t="108336" x="8751888" y="4010025"/>
          <p14:tracePt t="108353" x="8732838" y="4010025"/>
          <p14:tracePt t="108370" x="8724900" y="3990975"/>
          <p14:tracePt t="108387" x="8705850" y="3990975"/>
          <p14:tracePt t="108436" x="8705850" y="3983038"/>
          <p14:tracePt t="109518" x="8697913" y="3983038"/>
          <p14:tracePt t="109531" x="8680450" y="3983038"/>
          <p14:tracePt t="109544" x="8643938" y="3983038"/>
          <p14:tracePt t="109556" x="8562975" y="3983038"/>
          <p14:tracePt t="109569" x="8412163" y="3983038"/>
          <p14:tracePt t="109585" x="8062913" y="3983038"/>
          <p14:tracePt t="109601" x="7697788" y="3983038"/>
          <p14:tracePt t="109618" x="7419975" y="3983038"/>
          <p14:tracePt t="109634" x="7161213" y="3983038"/>
          <p14:tracePt t="109651" x="7089775" y="3983038"/>
          <p14:tracePt t="109668" x="7037388" y="3983038"/>
          <p14:tracePt t="109684" x="6991350" y="3983038"/>
          <p14:tracePt t="109862" x="6983413" y="3983038"/>
          <p14:tracePt t="109875" x="6965950" y="3983038"/>
          <p14:tracePt t="109887" x="6919913" y="3983038"/>
          <p14:tracePt t="109901" x="6831013" y="3983038"/>
          <p14:tracePt t="109917" x="6705600" y="3983038"/>
          <p14:tracePt t="109934" x="6545263" y="3983038"/>
          <p14:tracePt t="109951" x="6323013" y="4017963"/>
          <p14:tracePt t="109967" x="6259513" y="4027488"/>
          <p14:tracePt t="109984" x="6215063" y="4037013"/>
          <p14:tracePt t="110000" x="6188075" y="4037013"/>
          <p14:tracePt t="110017" x="6180138" y="4044950"/>
          <p14:tracePt t="110034" x="6170613" y="4044950"/>
          <p14:tracePt t="110218" x="6161088" y="4044950"/>
          <p14:tracePt t="110231" x="6134100" y="4044950"/>
          <p14:tracePt t="110243" x="6081713" y="4054475"/>
          <p14:tracePt t="110256" x="5983288" y="4062413"/>
          <p14:tracePt t="110269" x="5840413" y="4098925"/>
          <p14:tracePt t="110283" x="5705475" y="4116388"/>
          <p14:tracePt t="110300" x="5581650" y="4125913"/>
          <p14:tracePt t="110316" x="5456238" y="4143375"/>
          <p14:tracePt t="110333" x="5313363" y="4170363"/>
          <p14:tracePt t="110349" x="5286375" y="4170363"/>
          <p14:tracePt t="110366" x="5268913" y="4170363"/>
          <p14:tracePt t="110384" x="5259388" y="4170363"/>
          <p14:tracePt t="111121" x="5268913" y="4170363"/>
          <p14:tracePt t="111146" x="5286375" y="4170363"/>
          <p14:tracePt t="111159" x="5303838" y="4170363"/>
          <p14:tracePt t="111171" x="5367338" y="4170363"/>
          <p14:tracePt t="111184" x="5510213" y="4197350"/>
          <p14:tracePt t="111198" x="5759450" y="4205288"/>
          <p14:tracePt t="111215" x="6037263" y="4205288"/>
          <p14:tracePt t="111232" x="6251575" y="4232275"/>
          <p14:tracePt t="111248" x="6465888" y="4241800"/>
          <p14:tracePt t="111265" x="6537325" y="4251325"/>
          <p14:tracePt t="111281" x="6572250" y="4259263"/>
          <p14:tracePt t="111528" x="6572250" y="4251325"/>
          <p14:tracePt t="111541" x="6572250" y="4241800"/>
          <p14:tracePt t="111553" x="6562725" y="4224338"/>
          <p14:tracePt t="111566" x="6554788" y="4205288"/>
          <p14:tracePt t="111581" x="6483350" y="4152900"/>
          <p14:tracePt t="111597" x="6323013" y="4054475"/>
          <p14:tracePt t="111614" x="5991225" y="3919538"/>
          <p14:tracePt t="111631" x="5241925" y="3759200"/>
          <p14:tracePt t="111647" x="4983163" y="3741738"/>
          <p14:tracePt t="111664" x="4911725" y="3741738"/>
          <p14:tracePt t="111872" x="4894263" y="3724275"/>
          <p14:tracePt t="111884" x="4857750" y="3697288"/>
          <p14:tracePt t="111897" x="4803775" y="3660775"/>
          <p14:tracePt t="111910" x="4724400" y="3598863"/>
          <p14:tracePt t="111922" x="4633913" y="3554413"/>
          <p14:tracePt t="111935" x="4562475" y="3500438"/>
          <p14:tracePt t="111948" x="4518025" y="3482975"/>
          <p14:tracePt t="111964" x="4483100" y="3473450"/>
          <p14:tracePt t="111980" x="4456113" y="3473450"/>
          <p14:tracePt t="111997" x="4438650" y="3465513"/>
          <p14:tracePt t="112014" x="4411663" y="3465513"/>
          <p14:tracePt t="112088" x="4411663" y="3473450"/>
          <p14:tracePt t="112100" x="4411663" y="3490913"/>
          <p14:tracePt t="112113" x="4411663" y="3517900"/>
          <p14:tracePt t="112126" x="4438650" y="3589338"/>
          <p14:tracePt t="112138" x="4491038" y="3670300"/>
          <p14:tracePt t="112151" x="4598988" y="3759200"/>
          <p14:tracePt t="112164" x="4751388" y="3867150"/>
          <p14:tracePt t="112179" x="4919663" y="3973513"/>
          <p14:tracePt t="112196" x="5027613" y="4017963"/>
          <p14:tracePt t="112213" x="5099050" y="4062413"/>
          <p14:tracePt t="112229" x="5170488" y="4071938"/>
          <p14:tracePt t="112246" x="5180013" y="4071938"/>
          <p14:tracePt t="112264" x="5205413" y="4071938"/>
          <p14:tracePt t="112279" x="5322888" y="3946525"/>
          <p14:tracePt t="112296" x="5429250" y="3776663"/>
          <p14:tracePt t="112313" x="5545138" y="3562350"/>
          <p14:tracePt t="112329" x="5626100" y="3402013"/>
          <p14:tracePt t="112346" x="5634038" y="3375025"/>
          <p14:tracePt t="112363" x="5634038" y="3357563"/>
          <p14:tracePt t="112379" x="5634038" y="3276600"/>
          <p14:tracePt t="112396" x="5589588" y="3224213"/>
          <p14:tracePt t="112412" x="5537200" y="3179763"/>
          <p14:tracePt t="112429" x="5446713" y="3133725"/>
          <p14:tracePt t="112446" x="5241925" y="3098800"/>
          <p14:tracePt t="112462" x="5126038" y="3098800"/>
          <p14:tracePt t="112479" x="5010150" y="3098800"/>
          <p14:tracePt t="112496" x="4527550" y="3197225"/>
          <p14:tracePt t="112512" x="4286250" y="3303588"/>
          <p14:tracePt t="112529" x="4108450" y="3384550"/>
          <p14:tracePt t="112546" x="3946525" y="3490913"/>
          <p14:tracePt t="112562" x="3911600" y="3544888"/>
          <p14:tracePt t="112579" x="3894138" y="3589338"/>
          <p14:tracePt t="112599" x="3875088" y="3670300"/>
          <p14:tracePt t="112612" x="3875088" y="3705225"/>
          <p14:tracePt t="112629" x="3875088" y="3741738"/>
          <p14:tracePt t="112646" x="3929063" y="3894138"/>
          <p14:tracePt t="112662" x="4000500" y="4000500"/>
          <p14:tracePt t="112678" x="4125913" y="4116388"/>
          <p14:tracePt t="112695" x="4259263" y="4205288"/>
          <p14:tracePt t="112712" x="4724400" y="4411663"/>
          <p14:tracePt t="112728" x="5027613" y="4510088"/>
          <p14:tracePt t="112745" x="5251450" y="4581525"/>
          <p14:tracePt t="112762" x="5545138" y="4679950"/>
          <p14:tracePt t="112778" x="5581650" y="4697413"/>
          <p14:tracePt t="112798" x="5608638" y="4705350"/>
          <p14:tracePt t="112824" x="5616575" y="4705350"/>
          <p14:tracePt t="112837" x="5616575" y="4697413"/>
          <p14:tracePt t="112850" x="5626100" y="4633913"/>
          <p14:tracePt t="112863" x="5643563" y="4483100"/>
          <p14:tracePt t="112878" x="5688013" y="4241800"/>
          <p14:tracePt t="112895" x="5715000" y="4054475"/>
          <p14:tracePt t="112911" x="5732463" y="3946525"/>
          <p14:tracePt t="112928" x="5741988" y="3795713"/>
          <p14:tracePt t="112945" x="5741988" y="3724275"/>
          <p14:tracePt t="112961" x="5741988" y="3687763"/>
          <p14:tracePt t="112978" x="5724525" y="3633788"/>
          <p14:tracePt t="112995" x="5697538" y="3616325"/>
          <p14:tracePt t="113011" x="5653088" y="3616325"/>
          <p14:tracePt t="113028" x="5537200" y="3598863"/>
          <p14:tracePt t="113045" x="5465763" y="3589338"/>
          <p14:tracePt t="113061" x="5394325" y="3581400"/>
          <p14:tracePt t="113078" x="5214938" y="3562350"/>
          <p14:tracePt t="113094" x="5153025" y="3562350"/>
          <p14:tracePt t="113111" x="5108575" y="3562350"/>
          <p14:tracePt t="113128" x="5072063" y="3562350"/>
          <p14:tracePt t="113144" x="5027613" y="3562350"/>
          <p14:tracePt t="113161" x="5018088" y="3562350"/>
          <p14:tracePt t="113178" x="5010150" y="3562350"/>
          <p14:tracePt t="113295" x="5010150" y="3581400"/>
          <p14:tracePt t="113307" x="5010150" y="3616325"/>
          <p14:tracePt t="113320" x="5010150" y="3652838"/>
          <p14:tracePt t="113332" x="5010150" y="3714750"/>
          <p14:tracePt t="113346" x="5010150" y="3751263"/>
          <p14:tracePt t="113360" x="5010150" y="3786188"/>
          <p14:tracePt t="113377" x="5010150" y="3813175"/>
          <p14:tracePt t="113394" x="5010150" y="3840163"/>
          <p14:tracePt t="113410" x="5037138" y="3867150"/>
          <p14:tracePt t="113427" x="5072063" y="3902075"/>
          <p14:tracePt t="113444" x="5116513" y="3938588"/>
          <p14:tracePt t="113460" x="5214938" y="4000500"/>
          <p14:tracePt t="113477" x="5251450" y="4027488"/>
          <p14:tracePt t="113494" x="5286375" y="4027488"/>
          <p14:tracePt t="113511" x="5340350" y="4044950"/>
          <p14:tracePt t="113527" x="5357813" y="4044950"/>
          <p14:tracePt t="113544" x="5375275" y="4044950"/>
          <p14:tracePt t="113560" x="5394325" y="4044950"/>
          <p14:tracePt t="113577" x="5411788" y="4044950"/>
          <p14:tracePt t="113594" x="5419725" y="4044950"/>
          <p14:tracePt t="113613" x="5438775" y="4027488"/>
          <p14:tracePt t="113627" x="5456238" y="3983038"/>
          <p14:tracePt t="113643" x="5483225" y="3929063"/>
          <p14:tracePt t="113660" x="5518150" y="3884613"/>
          <p14:tracePt t="113677" x="5562600" y="3803650"/>
          <p14:tracePt t="113693" x="5572125" y="3768725"/>
          <p14:tracePt t="113710" x="5581650" y="3732213"/>
          <p14:tracePt t="113727" x="5581650" y="3679825"/>
          <p14:tracePt t="113743" x="5581650" y="3660775"/>
          <p14:tracePt t="113760" x="5572125" y="3643313"/>
          <p14:tracePt t="113776" x="5545138" y="3625850"/>
          <p14:tracePt t="113793" x="5473700" y="3589338"/>
          <p14:tracePt t="113810" x="5411788" y="3571875"/>
          <p14:tracePt t="113826" x="5330825" y="3562350"/>
          <p14:tracePt t="113843" x="5153025" y="3536950"/>
          <p14:tracePt t="113860" x="5037138" y="3536950"/>
          <p14:tracePt t="113876" x="4929188" y="3536950"/>
          <p14:tracePt t="113893" x="4795838" y="3536950"/>
          <p14:tracePt t="113909" x="4768850" y="3536950"/>
          <p14:tracePt t="113926" x="4759325" y="3536950"/>
          <p14:tracePt t="113943" x="4751388" y="3536950"/>
          <p14:tracePt t="113968" x="4741863" y="3536950"/>
          <p14:tracePt t="113993" x="4741863" y="3554413"/>
          <p14:tracePt t="114006" x="4741863" y="3571875"/>
          <p14:tracePt t="114019" x="4741863" y="3608388"/>
          <p14:tracePt t="114032" x="4751388" y="3660775"/>
          <p14:tracePt t="114044" x="4786313" y="3724275"/>
          <p14:tracePt t="114059" x="4822825" y="3768725"/>
          <p14:tracePt t="114076" x="4867275" y="3803650"/>
          <p14:tracePt t="114093" x="4929188" y="3857625"/>
          <p14:tracePt t="114109" x="5099050" y="3929063"/>
          <p14:tracePt t="114126" x="5180013" y="3946525"/>
          <p14:tracePt t="114142" x="5241925" y="3983038"/>
          <p14:tracePt t="114159" x="5340350" y="4010025"/>
          <p14:tracePt t="114176" x="5375275" y="4010025"/>
          <p14:tracePt t="114192" x="5394325" y="4010025"/>
          <p14:tracePt t="114209" x="5411788" y="4010025"/>
          <p14:tracePt t="114226" x="5429250" y="4010025"/>
          <p14:tracePt t="114247" x="5429250" y="4000500"/>
          <p14:tracePt t="114260" x="5438775" y="3990975"/>
          <p14:tracePt t="114275" x="5446713" y="3983038"/>
          <p14:tracePt t="114292" x="5456238" y="3946525"/>
          <p14:tracePt t="114309" x="5473700" y="3929063"/>
          <p14:tracePt t="114325" x="5500688" y="3840163"/>
          <p14:tracePt t="114342" x="5500688" y="3803650"/>
          <p14:tracePt t="114359" x="5510213" y="3776663"/>
          <p14:tracePt t="114376" x="5510213" y="3751263"/>
          <p14:tracePt t="114392" x="5510213" y="3741738"/>
          <p14:tracePt t="114693" x="5518150" y="3741738"/>
          <p14:tracePt t="114705" x="5537200" y="3751263"/>
          <p14:tracePt t="114718" x="5572125" y="3768725"/>
          <p14:tracePt t="114731" x="5626100" y="3795713"/>
          <p14:tracePt t="114743" x="5697538" y="3830638"/>
          <p14:tracePt t="114758" x="5732463" y="3857625"/>
          <p14:tracePt t="114775" x="5768975" y="3875088"/>
          <p14:tracePt t="114791" x="5786438" y="3875088"/>
          <p14:tracePt t="114808" x="5795963" y="3884613"/>
          <p14:tracePt t="114825" x="5803900" y="3884613"/>
          <p14:tracePt t="114845" x="5803900" y="3875088"/>
          <p14:tracePt t="114858" x="5803900" y="3867150"/>
          <p14:tracePt t="114874" x="5803900" y="3848100"/>
          <p14:tracePt t="114891" x="5803900" y="3830638"/>
          <p14:tracePt t="114908" x="5803900" y="3795713"/>
          <p14:tracePt t="114924" x="5741988" y="3732213"/>
          <p14:tracePt t="114941" x="5697538" y="3697288"/>
          <p14:tracePt t="114958" x="5661025" y="3670300"/>
          <p14:tracePt t="114974" x="5527675" y="3625850"/>
          <p14:tracePt t="114991" x="5456238" y="3608388"/>
          <p14:tracePt t="115007" x="5384800" y="3589338"/>
          <p14:tracePt t="115024" x="5276850" y="3571875"/>
          <p14:tracePt t="115041" x="5251450" y="3571875"/>
          <p14:tracePt t="115057" x="5224463" y="3571875"/>
          <p14:tracePt t="115074" x="5197475" y="3571875"/>
          <p14:tracePt t="115091" x="5187950" y="3571875"/>
          <p14:tracePt t="115108" x="5180013" y="3571875"/>
          <p14:tracePt t="115124" x="5170488" y="3571875"/>
          <p14:tracePt t="115140" x="5160963" y="3571875"/>
          <p14:tracePt t="115157" x="5160963" y="3581400"/>
          <p14:tracePt t="115174" x="5143500" y="3598863"/>
          <p14:tracePt t="115190" x="5133975" y="3697288"/>
          <p14:tracePt t="115207" x="5133975" y="3768725"/>
          <p14:tracePt t="115224" x="5133975" y="3830638"/>
          <p14:tracePt t="115240" x="5153025" y="3929063"/>
          <p14:tracePt t="115257" x="5180013" y="3965575"/>
          <p14:tracePt t="115274" x="5197475" y="4000500"/>
          <p14:tracePt t="115290" x="5259388" y="4054475"/>
          <p14:tracePt t="115307" x="5276850" y="4071938"/>
          <p14:tracePt t="115324" x="5295900" y="4081463"/>
          <p14:tracePt t="115340" x="5313363" y="4089400"/>
          <p14:tracePt t="115341" x="5322888" y="4089400"/>
          <p14:tracePt t="115357" x="5330825" y="4089400"/>
          <p14:tracePt t="115373" x="5340350" y="4098925"/>
          <p14:tracePt t="115417" x="5348288" y="4098925"/>
          <p14:tracePt t="115507" x="5357813" y="4098925"/>
          <p14:tracePt t="118751" x="5357813" y="4108450"/>
          <p14:tracePt t="118764" x="5357813" y="4125913"/>
          <p14:tracePt t="118777" x="5367338" y="4170363"/>
          <p14:tracePt t="118789" x="5411788" y="4268788"/>
          <p14:tracePt t="118802" x="5491163" y="4438650"/>
          <p14:tracePt t="118817" x="5581650" y="4670425"/>
          <p14:tracePt t="118833" x="5653088" y="4813300"/>
          <p14:tracePt t="118850" x="5697538" y="4894263"/>
          <p14:tracePt t="118867" x="5732463" y="4973638"/>
          <p14:tracePt t="118883" x="5741988" y="4983163"/>
          <p14:tracePt t="118900" x="5741988" y="5000625"/>
          <p14:tracePt t="119158" x="5751513" y="5000625"/>
          <p14:tracePt t="119171" x="5759450" y="5000625"/>
          <p14:tracePt t="119184" x="5786438" y="5000625"/>
          <p14:tracePt t="119196" x="5857875" y="4991100"/>
          <p14:tracePt t="119209" x="5965825" y="4983163"/>
          <p14:tracePt t="119222" x="6116638" y="4983163"/>
          <p14:tracePt t="119235" x="6224588" y="4983163"/>
          <p14:tracePt t="119249" x="6296025" y="4983163"/>
          <p14:tracePt t="119266" x="6323013" y="4983163"/>
          <p14:tracePt t="119489" x="6323013" y="4965700"/>
          <p14:tracePt t="119502" x="6348413" y="4929188"/>
          <p14:tracePt t="119515" x="6429375" y="4848225"/>
          <p14:tracePt t="119527" x="6562725" y="4705350"/>
          <p14:tracePt t="119540" x="6796088" y="4500563"/>
          <p14:tracePt t="119552" x="6973888" y="4348163"/>
          <p14:tracePt t="119566" x="7072313" y="4286250"/>
          <p14:tracePt t="119582" x="7134225" y="4251325"/>
          <p14:tracePt t="119599" x="7188200" y="4224338"/>
          <p14:tracePt t="119616" x="7232650" y="4214813"/>
          <p14:tracePt t="119616" x="7269163" y="4205288"/>
          <p14:tracePt t="119632" x="7286625" y="4205288"/>
          <p14:tracePt t="119858" x="7296150" y="4205288"/>
          <p14:tracePt t="119870" x="7323138" y="4205288"/>
          <p14:tracePt t="119883" x="7340600" y="4205288"/>
          <p14:tracePt t="119896" x="7375525" y="4205288"/>
          <p14:tracePt t="119909" x="7439025" y="4205288"/>
          <p14:tracePt t="119921" x="7518400" y="4205288"/>
          <p14:tracePt t="119934" x="7581900" y="4205288"/>
          <p14:tracePt t="119948" x="7634288" y="4205288"/>
          <p14:tracePt t="119965" x="7670800" y="4205288"/>
          <p14:tracePt t="119981" x="7680325" y="4205288"/>
          <p14:tracePt t="119998" x="7705725" y="4205288"/>
          <p14:tracePt t="121258" x="7670800" y="4205288"/>
          <p14:tracePt t="121270" x="7554913" y="4251325"/>
          <p14:tracePt t="121283" x="7304088" y="4330700"/>
          <p14:tracePt t="121296" x="6919913" y="4500563"/>
          <p14:tracePt t="121312" x="6500813" y="4625975"/>
          <p14:tracePt t="121329" x="6242050" y="4714875"/>
          <p14:tracePt t="121345" x="6099175" y="4751388"/>
          <p14:tracePt t="121362" x="5965825" y="4786313"/>
          <p14:tracePt t="121378" x="5929313" y="4795838"/>
          <p14:tracePt t="121395" x="5902325" y="4795838"/>
          <p14:tracePt t="121412" x="5884863" y="4803775"/>
          <p14:tracePt t="121428" x="5884863" y="4813300"/>
          <p14:tracePt t="121445" x="5875338" y="4813300"/>
          <p14:tracePt t="121588" x="5875338" y="4830763"/>
          <p14:tracePt t="121601" x="5884863" y="4848225"/>
          <p14:tracePt t="121613" x="5902325" y="4857750"/>
          <p14:tracePt t="121626" x="5929313" y="4894263"/>
          <p14:tracePt t="121639" x="6010275" y="4946650"/>
          <p14:tracePt t="121652" x="6134100" y="5027613"/>
          <p14:tracePt t="121664" x="6296025" y="5116513"/>
          <p14:tracePt t="121682" x="6419850" y="5180013"/>
          <p14:tracePt t="121695" x="6510338" y="5214938"/>
          <p14:tracePt t="121711" x="6554788" y="5232400"/>
          <p14:tracePt t="121728" x="6626225" y="5232400"/>
          <p14:tracePt t="121744" x="6634163" y="5241925"/>
          <p14:tracePt t="121761" x="6653213" y="5241925"/>
          <p14:tracePt t="123521" x="6634163" y="5241925"/>
          <p14:tracePt t="123534" x="6608763" y="5241925"/>
          <p14:tracePt t="123547" x="6537325" y="5241925"/>
          <p14:tracePt t="123560" x="6375400" y="5232400"/>
          <p14:tracePt t="123574" x="6099175" y="5214938"/>
          <p14:tracePt t="123591" x="5786438" y="5170488"/>
          <p14:tracePt t="123608" x="5518150" y="5170488"/>
          <p14:tracePt t="123610" x="5313363" y="5170488"/>
          <p14:tracePt t="123624" x="5205413" y="5170488"/>
          <p14:tracePt t="123641" x="5133975" y="5170488"/>
          <p14:tracePt t="123658" x="5081588" y="5170488"/>
          <p14:tracePt t="123674" x="5054600" y="5170488"/>
          <p14:tracePt t="124094" x="5054600" y="5160963"/>
          <p14:tracePt t="124107" x="5054600" y="5143500"/>
          <p14:tracePt t="124119" x="5054600" y="5126038"/>
          <p14:tracePt t="124132" x="5062538" y="5072063"/>
          <p14:tracePt t="124145" x="5089525" y="5010150"/>
          <p14:tracePt t="124158" x="5108575" y="4946650"/>
          <p14:tracePt t="124173" x="5126038" y="4894263"/>
          <p14:tracePt t="124190" x="5126038" y="4875213"/>
          <p14:tracePt t="124207" x="5133975" y="4867275"/>
          <p14:tracePt t="124425" x="5133975" y="4857750"/>
          <p14:tracePt t="124437" x="5133975" y="4848225"/>
          <p14:tracePt t="124450" x="5133975" y="4840288"/>
          <p14:tracePt t="124463" x="5133975" y="4822825"/>
          <p14:tracePt t="124475" x="5133975" y="4813300"/>
          <p14:tracePt t="124489" x="5133975" y="4803775"/>
          <p14:tracePt t="124506" x="5133975" y="4795838"/>
          <p14:tracePt t="124526" x="5133975" y="4786313"/>
          <p14:tracePt t="124564" x="5133975" y="4776788"/>
          <p14:tracePt t="124692" x="5133975" y="4768850"/>
          <p14:tracePt t="124717" x="5133975" y="4751388"/>
          <p14:tracePt t="124730" x="5133975" y="4741863"/>
          <p14:tracePt t="124742" x="5133975" y="4732338"/>
          <p14:tracePt t="124756" x="5133975" y="4724400"/>
          <p14:tracePt t="124772" x="5133975" y="4714875"/>
          <p14:tracePt t="124789" x="5133975" y="4705350"/>
          <p14:tracePt t="124805" x="5133975" y="4687888"/>
          <p14:tracePt t="124822" x="5133975" y="4679950"/>
          <p14:tracePt t="124839" x="5133975" y="4670425"/>
          <p14:tracePt t="124855" x="5133975" y="4660900"/>
          <p14:tracePt t="124872" x="5133975" y="4625975"/>
          <p14:tracePt t="124888" x="5133975" y="4616450"/>
          <p14:tracePt t="124905" x="5133975" y="4598988"/>
          <p14:tracePt t="124922" x="5133975" y="4581525"/>
          <p14:tracePt t="124939" x="5133975" y="4572000"/>
          <p14:tracePt t="124958" x="5133975" y="4562475"/>
          <p14:tracePt t="124972" x="5133975" y="4554538"/>
          <p14:tracePt t="124988" x="5133975" y="4545013"/>
          <p14:tracePt t="125009" x="5126038" y="4537075"/>
          <p14:tracePt t="125022" x="5126038" y="4527550"/>
          <p14:tracePt t="125047" x="5126038" y="4518025"/>
          <p14:tracePt t="125060" x="5116513" y="4510088"/>
          <p14:tracePt t="125073" x="5116513" y="4500563"/>
          <p14:tracePt t="125089" x="5116513" y="4491038"/>
          <p14:tracePt t="125105" x="5108575" y="4491038"/>
          <p14:tracePt t="125121" x="5108575" y="4483100"/>
          <p14:tracePt t="125140" x="5108575" y="4473575"/>
          <p14:tracePt t="125155" x="5108575" y="4465638"/>
          <p14:tracePt t="125199" x="5108575" y="4456113"/>
          <p14:tracePt t="125238" x="5108575" y="4446588"/>
          <p14:tracePt t="125429" x="5116513" y="4446588"/>
          <p14:tracePt t="125442" x="5143500" y="4465638"/>
          <p14:tracePt t="125455" x="5205413" y="4491038"/>
          <p14:tracePt t="125467" x="5276850" y="4518025"/>
          <p14:tracePt t="125480" x="5348288" y="4562475"/>
          <p14:tracePt t="125493" x="5419725" y="4589463"/>
          <p14:tracePt t="125505" x="5446713" y="4608513"/>
          <p14:tracePt t="125520" x="5483225" y="4625975"/>
          <p14:tracePt t="125537" x="5491163" y="4633913"/>
          <p14:tracePt t="125554" x="5500688" y="4643438"/>
          <p14:tracePt t="125570" x="5518150" y="4660900"/>
          <p14:tracePt t="125587" x="5527675" y="4660900"/>
          <p14:tracePt t="125604" x="5537200" y="4660900"/>
          <p14:tracePt t="125620" x="5537200" y="4670425"/>
          <p14:tracePt t="125798" x="5537200" y="4679950"/>
          <p14:tracePt t="125823" x="5527675" y="4679950"/>
          <p14:tracePt t="125836" x="5518150" y="4679950"/>
          <p14:tracePt t="125848" x="5510213" y="4679950"/>
          <p14:tracePt t="125861" x="5483225" y="4687888"/>
          <p14:tracePt t="125874" x="5456238" y="4697413"/>
          <p14:tracePt t="125887" x="5429250" y="4697413"/>
          <p14:tracePt t="125903" x="5411788" y="4705350"/>
          <p14:tracePt t="125920" x="5402263" y="4714875"/>
          <p14:tracePt t="125937" x="5394325" y="4714875"/>
          <p14:tracePt t="125937" x="5384800" y="4714875"/>
          <p14:tracePt t="125953" x="5375275" y="4714875"/>
          <p14:tracePt t="125975" x="5367338" y="4714875"/>
          <p14:tracePt t="126115" x="5357813" y="4714875"/>
          <p14:tracePt t="126167" x="5348288" y="4714875"/>
          <p14:tracePt t="126179" x="5340350" y="4714875"/>
          <p14:tracePt t="126192" x="5330825" y="4714875"/>
          <p14:tracePt t="126205" x="5303838" y="4714875"/>
          <p14:tracePt t="126219" x="5295900" y="4714875"/>
          <p14:tracePt t="126236" x="5276850" y="4724400"/>
          <p14:tracePt t="126252" x="5259388" y="4724400"/>
          <p14:tracePt t="126272" x="5214938" y="4724400"/>
          <p14:tracePt t="126286" x="5205413" y="4724400"/>
          <p14:tracePt t="126302" x="5187950" y="4724400"/>
          <p14:tracePt t="126319" x="5170488" y="4714875"/>
          <p14:tracePt t="126335" x="5153025" y="4705350"/>
          <p14:tracePt t="126370" x="5143500" y="4705350"/>
          <p14:tracePt t="126382" x="5143500" y="4697413"/>
          <p14:tracePt t="126688" x="5170488" y="4697413"/>
          <p14:tracePt t="126701" x="5214938" y="4697413"/>
          <p14:tracePt t="126713" x="5303838" y="4714875"/>
          <p14:tracePt t="126726" x="5419725" y="4741863"/>
          <p14:tracePt t="126739" x="5527675" y="4759325"/>
          <p14:tracePt t="126752" x="5572125" y="4776788"/>
          <p14:tracePt t="126768" x="5616575" y="4795838"/>
          <p14:tracePt t="127286" x="5626100" y="4795838"/>
          <p14:tracePt t="127299" x="5643563" y="4795838"/>
          <p14:tracePt t="127312" x="5697538" y="4795838"/>
          <p14:tracePt t="127324" x="5803900" y="4795838"/>
          <p14:tracePt t="127337" x="5973763" y="4795838"/>
          <p14:tracePt t="127351" x="6126163" y="4795838"/>
          <p14:tracePt t="127367" x="6242050" y="4795838"/>
          <p14:tracePt t="127384" x="6303963" y="4803775"/>
          <p14:tracePt t="127400" x="6348413" y="4803775"/>
          <p14:tracePt t="127426" x="6357938" y="4803775"/>
          <p14:tracePt t="127490" x="6367463" y="4803775"/>
          <p14:tracePt t="127527" x="6375400" y="4803775"/>
          <p14:tracePt t="127540" x="6384925" y="4803775"/>
          <p14:tracePt t="127553" x="6411913" y="4803775"/>
          <p14:tracePt t="127567" x="6438900" y="4786313"/>
          <p14:tracePt t="127583" x="6491288" y="4768850"/>
          <p14:tracePt t="127600" x="6527800" y="4751388"/>
          <p14:tracePt t="127617" x="6581775" y="4714875"/>
          <p14:tracePt t="127633" x="6616700" y="4705350"/>
          <p14:tracePt t="127650" x="6626225" y="4660900"/>
          <p14:tracePt t="127666" x="6643688" y="4616450"/>
          <p14:tracePt t="127683" x="6653213" y="4527550"/>
          <p14:tracePt t="127700" x="6661150" y="4491038"/>
          <p14:tracePt t="127716" x="6661150" y="4465638"/>
          <p14:tracePt t="127733" x="6661150" y="4419600"/>
          <p14:tracePt t="127751" x="6661150" y="4402138"/>
          <p14:tracePt t="127766" x="6653213" y="4384675"/>
          <p14:tracePt t="127783" x="6626225" y="4348163"/>
          <p14:tracePt t="127800" x="6626225" y="4340225"/>
          <p14:tracePt t="127816" x="6616700" y="4330700"/>
          <p14:tracePt t="127845" x="6608763" y="4322763"/>
          <p14:tracePt t="127858" x="6599238" y="4322763"/>
          <p14:tracePt t="127870" x="6599238" y="4313238"/>
          <p14:tracePt t="127883" x="6589713" y="4313238"/>
          <p14:tracePt t="127899" x="6581775" y="4313238"/>
          <p14:tracePt t="127916" x="6572250" y="4303713"/>
          <p14:tracePt t="127934" x="6562725" y="4303713"/>
          <p14:tracePt t="127960" x="6554788" y="4303713"/>
          <p14:tracePt t="127972" x="6545263" y="4303713"/>
          <p14:tracePt t="128074" x="6554788" y="4303713"/>
          <p14:tracePt t="128087" x="6626225" y="4303713"/>
          <p14:tracePt t="128099" x="6732588" y="4340225"/>
          <p14:tracePt t="128112" x="6938963" y="4402138"/>
          <p14:tracePt t="128125" x="7108825" y="4446588"/>
          <p14:tracePt t="128138" x="7205663" y="4465638"/>
          <p14:tracePt t="128151" x="7259638" y="4483100"/>
          <p14:tracePt t="128166" x="7296150" y="4500563"/>
          <p14:tracePt t="128182" x="7313613" y="4510088"/>
          <p14:tracePt t="128199" x="7331075" y="4518025"/>
          <p14:tracePt t="128216" x="7340600" y="4527550"/>
          <p14:tracePt t="128232" x="7348538" y="4527550"/>
          <p14:tracePt t="128249" x="7348538" y="4537075"/>
          <p14:tracePt t="128265" x="7367588" y="4537075"/>
          <p14:tracePt t="128290" x="7367588" y="4545013"/>
          <p14:tracePt t="128303" x="7367588" y="4554538"/>
          <p14:tracePt t="128354" x="7367588" y="4562475"/>
          <p14:tracePt t="128366" x="7358063" y="4562475"/>
          <p14:tracePt t="128380" x="7286625" y="4581525"/>
          <p14:tracePt t="128392" x="7153275" y="4598988"/>
          <p14:tracePt t="128405" x="6911975" y="4625975"/>
          <p14:tracePt t="128417" x="6705600" y="4643438"/>
          <p14:tracePt t="128432" x="6589713" y="4652963"/>
          <p14:tracePt t="128449" x="6491288" y="4660900"/>
          <p14:tracePt t="128465" x="6446838" y="4660900"/>
          <p14:tracePt t="128481" x="6411913" y="4660900"/>
          <p14:tracePt t="128498" x="6402388" y="4660900"/>
          <p14:tracePt t="128532" x="6394450" y="4660900"/>
          <p14:tracePt t="128901" x="6411913" y="4660900"/>
          <p14:tracePt t="128914" x="6429375" y="4670425"/>
          <p14:tracePt t="128926" x="6446838" y="4670425"/>
          <p14:tracePt t="128939" x="6465888" y="4670425"/>
          <p14:tracePt t="128952" x="6483350" y="4679950"/>
          <p14:tracePt t="128965" x="6483350" y="4687888"/>
          <p14:tracePt t="128981" x="6491288" y="4687888"/>
          <p14:tracePt t="129003" x="6500813" y="4687888"/>
          <p14:tracePt t="129359" x="6510338" y="4687888"/>
          <p14:tracePt t="129384" x="6510338" y="4697413"/>
          <p14:tracePt t="129397" x="6518275" y="4697413"/>
          <p14:tracePt t="129448" x="6527800" y="4697413"/>
          <p14:tracePt t="129537" x="6537325" y="4697413"/>
          <p14:tracePt t="129587" x="6537325" y="4679950"/>
          <p14:tracePt t="129613" x="6537325" y="4670425"/>
          <p14:tracePt t="129625" x="6537325" y="4652963"/>
          <p14:tracePt t="129638" x="6537325" y="4643438"/>
          <p14:tracePt t="129651" x="6537325" y="4633913"/>
          <p14:tracePt t="129664" x="6537325" y="4625975"/>
          <p14:tracePt t="129680" x="6537325" y="4616450"/>
          <p14:tracePt t="129702" x="6537325" y="4608513"/>
          <p14:tracePt t="129727" x="6537325" y="4598988"/>
          <p14:tracePt t="129766" x="6537325" y="4589463"/>
          <p14:tracePt t="129804" x="6537325" y="4581525"/>
          <p14:tracePt t="130122" x="6537325" y="4589463"/>
          <p14:tracePt t="130135" x="6537325" y="4598988"/>
          <p14:tracePt t="130147" x="6537325" y="4608513"/>
          <p14:tracePt t="130162" x="6537325" y="4616450"/>
          <p14:tracePt t="130179" x="6537325" y="4625975"/>
          <p14:tracePt t="130195" x="6537325" y="4633913"/>
          <p14:tracePt t="130224" x="6537325" y="4643438"/>
          <p14:tracePt t="130325" x="6518275" y="4643438"/>
          <p14:tracePt t="130339" x="6491288" y="4643438"/>
          <p14:tracePt t="130351" x="6456363" y="4643438"/>
          <p14:tracePt t="130364" x="6419850" y="4643438"/>
          <p14:tracePt t="130378" x="6375400" y="4643438"/>
          <p14:tracePt t="130394" x="6340475" y="4633913"/>
          <p14:tracePt t="130412" x="6313488" y="4625975"/>
          <p14:tracePt t="130428" x="6296025" y="4616450"/>
          <p14:tracePt t="130444" x="6286500" y="4616450"/>
          <p14:tracePt t="130461" x="6276975" y="4616450"/>
          <p14:tracePt t="130478" x="6276975" y="4608513"/>
          <p14:tracePt t="130494" x="6269038" y="4608513"/>
          <p14:tracePt t="130541" x="6269038" y="4598988"/>
          <p14:tracePt t="130822" x="6276975" y="4608513"/>
          <p14:tracePt t="130834" x="6296025" y="4616450"/>
          <p14:tracePt t="130847" x="6303963" y="4643438"/>
          <p14:tracePt t="130861" x="6323013" y="4679950"/>
          <p14:tracePt t="130877" x="6340475" y="4687888"/>
          <p14:tracePt t="130894" x="6357938" y="4714875"/>
          <p14:tracePt t="130911" x="6384925" y="4732338"/>
          <p14:tracePt t="130927" x="6394450" y="4741863"/>
          <p14:tracePt t="130943" x="6402388" y="4751388"/>
          <p14:tracePt t="130961" x="6411913" y="4759325"/>
          <p14:tracePt t="130977" x="6419850" y="4759325"/>
          <p14:tracePt t="131012" x="6429375" y="4759325"/>
          <p14:tracePt t="131050" x="6438900" y="4759325"/>
          <p14:tracePt t="131075" x="6446838" y="4759325"/>
          <p14:tracePt t="131088" x="6456363" y="4759325"/>
          <p14:tracePt t="131113" x="6465888" y="4759325"/>
          <p14:tracePt t="131165" x="6473825" y="4759325"/>
          <p14:tracePt t="133430" x="6465888" y="4759325"/>
          <p14:tracePt t="133442" x="6446838" y="4759325"/>
          <p14:tracePt t="133455" x="6375400" y="4759325"/>
          <p14:tracePt t="133468" x="6251575" y="4759325"/>
          <p14:tracePt t="133480" x="6037263" y="4759325"/>
          <p14:tracePt t="133493" x="5759450" y="4724400"/>
          <p14:tracePt t="133506" x="5537200" y="4724400"/>
          <p14:tracePt t="133522" x="5402263" y="4714875"/>
          <p14:tracePt t="133538" x="5303838" y="4714875"/>
          <p14:tracePt t="133555" x="5241925" y="4705350"/>
          <p14:tracePt t="133572" x="5180013" y="4705350"/>
          <p14:tracePt t="133588" x="5170488" y="4705350"/>
          <p14:tracePt t="133605" x="5160963" y="4705350"/>
          <p14:tracePt t="133633" x="5153025" y="4705350"/>
          <p14:tracePt t="133785" x="5143500" y="4697413"/>
          <p14:tracePt t="133811" x="5133975" y="4697413"/>
          <p14:tracePt t="133823" x="5126038" y="4687888"/>
          <p14:tracePt t="133849" x="5116513" y="4687888"/>
          <p14:tracePt t="133888" x="5108575" y="4687888"/>
          <p14:tracePt t="134371" x="5116513" y="4687888"/>
          <p14:tracePt t="134472" x="5116513" y="4679950"/>
          <p14:tracePt t="135160" x="5126038" y="4679950"/>
          <p14:tracePt t="135210" x="5133975" y="4679950"/>
          <p14:tracePt t="135274" x="5143500" y="4679950"/>
          <p14:tracePt t="135338" x="5153025" y="4679950"/>
          <p14:tracePt t="135427" x="5153025" y="4670425"/>
          <p14:tracePt t="135452" x="5153025" y="4660900"/>
          <p14:tracePt t="135464" x="5153025" y="4652963"/>
          <p14:tracePt t="135477" x="5153025" y="4643438"/>
          <p14:tracePt t="135503" x="5153025" y="4625975"/>
          <p14:tracePt t="135528" x="5153025" y="4616450"/>
          <p14:tracePt t="137869" x="5160963" y="4625975"/>
          <p14:tracePt t="137882" x="5180013" y="4643438"/>
          <p14:tracePt t="137895" x="5187950" y="4670425"/>
          <p14:tracePt t="137907" x="5205413" y="4679950"/>
          <p14:tracePt t="137920" x="5205413" y="4697413"/>
          <p14:tracePt t="137945" x="5214938" y="4697413"/>
          <p14:tracePt t="137958" x="5214938" y="4705350"/>
          <p14:tracePt t="137971" x="5224463" y="4705350"/>
          <p14:tracePt t="137983" x="5224463" y="4714875"/>
          <p14:tracePt t="138035" x="5232400" y="4714875"/>
          <p14:tracePt t="138085" x="5232400" y="4705350"/>
          <p14:tracePt t="138098" x="5241925" y="4705350"/>
          <p14:tracePt t="138124" x="5241925" y="4697413"/>
          <p14:tracePt t="138174" x="5241925" y="4687888"/>
          <p14:tracePt t="138200" x="5241925" y="4679950"/>
          <p14:tracePt t="138276" x="5251450" y="4679950"/>
          <p14:tracePt t="138289" x="5276850" y="4679950"/>
          <p14:tracePt t="138301" x="5322888" y="4679950"/>
          <p14:tracePt t="138315" x="5419725" y="4679950"/>
          <p14:tracePt t="138329" x="5589588" y="4687888"/>
          <p14:tracePt t="138346" x="5768975" y="4697413"/>
          <p14:tracePt t="138363" x="5894388" y="4697413"/>
          <p14:tracePt t="138619" x="5884863" y="4697413"/>
          <p14:tracePt t="138632" x="5875338" y="4697413"/>
          <p14:tracePt t="138645" x="5848350" y="4697413"/>
          <p14:tracePt t="138657" x="5813425" y="4697413"/>
          <p14:tracePt t="138670" x="5759450" y="4687888"/>
          <p14:tracePt t="138683" x="5697538" y="4670425"/>
          <p14:tracePt t="138696" x="5626100" y="4652963"/>
          <p14:tracePt t="138712" x="5562600" y="4633913"/>
          <p14:tracePt t="138729" x="5518150" y="4625975"/>
          <p14:tracePt t="138745" x="5483225" y="4616450"/>
          <p14:tracePt t="138762" x="5429250" y="4608513"/>
          <p14:tracePt t="138778" x="5411788" y="4598988"/>
          <p14:tracePt t="138795" x="5402263" y="4598988"/>
          <p14:tracePt t="138812" x="5348288" y="4589463"/>
          <p14:tracePt t="138829" x="5330825" y="4589463"/>
          <p14:tracePt t="138845" x="5322888" y="4589463"/>
          <p14:tracePt t="138862" x="5303838" y="4589463"/>
          <p14:tracePt t="138878" x="5295900" y="4589463"/>
          <p14:tracePt t="138912" x="5286375" y="4589463"/>
          <p14:tracePt t="138975" x="5276850" y="4589463"/>
          <p14:tracePt t="138988" x="5268913" y="4589463"/>
          <p14:tracePt t="139013" x="5259388" y="4589463"/>
          <p14:tracePt t="139026" x="5251450" y="4589463"/>
          <p14:tracePt t="139039" x="5232400" y="4589463"/>
          <p14:tracePt t="139052" x="5214938" y="4589463"/>
          <p14:tracePt t="139064" x="5197475" y="4598988"/>
          <p14:tracePt t="139078" x="5180013" y="4598988"/>
          <p14:tracePt t="139094" x="5160963" y="4598988"/>
          <p14:tracePt t="139111" x="5153025" y="4608513"/>
          <p14:tracePt t="139128" x="5126038" y="4616450"/>
          <p14:tracePt t="139144" x="5116513" y="4616450"/>
          <p14:tracePt t="139161" x="5108575" y="4616450"/>
          <p14:tracePt t="139179" x="5099050" y="4616450"/>
          <p14:tracePt t="139369" x="5108575" y="4616450"/>
          <p14:tracePt t="139394" x="5116513" y="4616450"/>
          <p14:tracePt t="139407" x="5133975" y="4616450"/>
          <p14:tracePt t="139420" x="5143500" y="4616450"/>
          <p14:tracePt t="139433" x="5160963" y="4616450"/>
          <p14:tracePt t="139446" x="5180013" y="4616450"/>
          <p14:tracePt t="139460" x="5187950" y="4616450"/>
          <p14:tracePt t="139477" x="5197475" y="4616450"/>
          <p14:tracePt t="139494" x="5205413" y="4616450"/>
          <p14:tracePt t="139511" x="5214938" y="4616450"/>
          <p14:tracePt t="139527" x="5224463" y="4616450"/>
          <p14:tracePt t="139547" x="5224463" y="4608513"/>
          <p14:tracePt t="139573" x="5232400" y="4598988"/>
          <p14:tracePt t="139623" x="5232400" y="4589463"/>
          <p14:tracePt t="139687" x="5232400" y="4581525"/>
          <p14:tracePt t="139738" x="5232400" y="4572000"/>
          <p14:tracePt t="139814" x="5224463" y="4562475"/>
          <p14:tracePt t="139827" x="5214938" y="4545013"/>
          <p14:tracePt t="139840" x="5205413" y="4537075"/>
          <p14:tracePt t="139852" x="5197475" y="4518025"/>
          <p14:tracePt t="139865" x="5180013" y="4510088"/>
          <p14:tracePt t="139878" x="5170488" y="4491038"/>
          <p14:tracePt t="139893" x="5153025" y="4473575"/>
          <p14:tracePt t="139910" x="5126038" y="4456113"/>
          <p14:tracePt t="139926" x="5108575" y="4438650"/>
          <p14:tracePt t="139943" x="5081588" y="4411663"/>
          <p14:tracePt t="139959" x="5062538" y="4402138"/>
          <p14:tracePt t="139976" x="5054600" y="4394200"/>
          <p14:tracePt t="139993" x="5037138" y="4375150"/>
          <p14:tracePt t="140017" x="5027613" y="4375150"/>
          <p14:tracePt t="140056" x="5018088" y="4375150"/>
          <p14:tracePt t="140093" x="5010150" y="4375150"/>
          <p14:tracePt t="140106" x="5010150" y="4367213"/>
          <p14:tracePt t="140132" x="5010150" y="4357688"/>
          <p14:tracePt t="140539" x="5018088" y="4357688"/>
          <p14:tracePt t="140551" x="5062538" y="4367213"/>
          <p14:tracePt t="140564" x="5126038" y="4394200"/>
          <p14:tracePt t="140577" x="5214938" y="4446588"/>
          <p14:tracePt t="140592" x="5340350" y="4491038"/>
          <p14:tracePt t="140608" x="5456238" y="4537075"/>
          <p14:tracePt t="140625" x="5527675" y="4572000"/>
          <p14:tracePt t="140641" x="5626100" y="4598988"/>
          <p14:tracePt t="140658" x="5653088" y="4616450"/>
          <p14:tracePt t="140675" x="5680075" y="4625975"/>
          <p14:tracePt t="140691" x="5697538" y="4633913"/>
          <p14:tracePt t="140709" x="5705475" y="4643438"/>
          <p14:tracePt t="140729" x="5715000" y="4643438"/>
          <p14:tracePt t="140742" x="5724525" y="4652963"/>
          <p14:tracePt t="140758" x="5732463" y="4652963"/>
          <p14:tracePt t="140775" x="5741988" y="4652963"/>
          <p14:tracePt t="140791" x="5751513" y="4652963"/>
          <p14:tracePt t="140808" x="5759450" y="4660900"/>
          <p14:tracePt t="140844" x="5768975" y="4660900"/>
          <p14:tracePt t="140908" x="5776913" y="4660900"/>
          <p14:tracePt t="141110" x="5759450" y="4660900"/>
          <p14:tracePt t="141136" x="5751513" y="4660900"/>
          <p14:tracePt t="141149" x="5732463" y="4660900"/>
          <p14:tracePt t="141162" x="5724525" y="4660900"/>
          <p14:tracePt t="141175" x="5705475" y="4660900"/>
          <p14:tracePt t="141191" x="5680075" y="4660900"/>
          <p14:tracePt t="141207" x="5626100" y="4660900"/>
          <p14:tracePt t="141224" x="5554663" y="4660900"/>
          <p14:tracePt t="141240" x="5384800" y="4660900"/>
          <p14:tracePt t="141257" x="5303838" y="4660900"/>
          <p14:tracePt t="141274" x="5214938" y="4670425"/>
          <p14:tracePt t="141290" x="5089525" y="4679950"/>
          <p14:tracePt t="141307" x="5054600" y="4687888"/>
          <p14:tracePt t="141324" x="5010150" y="4697413"/>
          <p14:tracePt t="141340" x="4973638" y="4697413"/>
          <p14:tracePt t="141357" x="4956175" y="4697413"/>
          <p14:tracePt t="141373" x="4929188" y="4697413"/>
          <p14:tracePt t="141391" x="4884738" y="4705350"/>
          <p14:tracePt t="141407" x="4867275" y="4705350"/>
          <p14:tracePt t="141423" x="4848225" y="4705350"/>
          <p14:tracePt t="141440" x="4840288" y="4705350"/>
          <p14:tracePt t="141457" x="4822825" y="4705350"/>
          <p14:tracePt t="141479" x="4813300" y="4705350"/>
          <p14:tracePt t="141492" x="4803775" y="4705350"/>
          <p14:tracePt t="141506" x="4795838" y="4705350"/>
          <p14:tracePt t="141530" x="4776788" y="4705350"/>
          <p14:tracePt t="141542" x="4768850" y="4705350"/>
          <p14:tracePt t="141556" x="4759325" y="4705350"/>
          <p14:tracePt t="141573" x="4741863" y="4705350"/>
          <p14:tracePt t="141590" x="4724400" y="4705350"/>
          <p14:tracePt t="141606" x="4679950" y="4705350"/>
          <p14:tracePt t="141623" x="4643438" y="4705350"/>
          <p14:tracePt t="141640" x="4616450" y="4705350"/>
          <p14:tracePt t="141657" x="4581525" y="4697413"/>
          <p14:tracePt t="141673" x="4572000" y="4697413"/>
          <p14:tracePt t="141689" x="4554538" y="4697413"/>
          <p14:tracePt t="141823" x="4554538" y="4687888"/>
          <p14:tracePt t="142090" x="4562475" y="4687888"/>
          <p14:tracePt t="142102" x="4598988" y="4687888"/>
          <p14:tracePt t="142115" x="4732338" y="4687888"/>
          <p14:tracePt t="142128" x="5010150" y="4687888"/>
          <p14:tracePt t="142141" x="5554663" y="4732338"/>
          <p14:tracePt t="142155" x="6010275" y="4759325"/>
          <p14:tracePt t="142172" x="6242050" y="4795838"/>
          <p14:tracePt t="142189" x="6357938" y="4795838"/>
          <p14:tracePt t="142205" x="6527800" y="4813300"/>
          <p14:tracePt t="142222" x="6581775" y="4813300"/>
          <p14:tracePt t="142239" x="6608763" y="4822825"/>
          <p14:tracePt t="142484" x="6599238" y="4822825"/>
          <p14:tracePt t="142497" x="6589713" y="4822825"/>
          <p14:tracePt t="142509" x="6589713" y="4813300"/>
          <p14:tracePt t="142522" x="6581775" y="4813300"/>
          <p14:tracePt t="142538" x="6572250" y="4803775"/>
          <p14:tracePt t="142555" x="6562725" y="4803775"/>
          <p14:tracePt t="142571" x="6554788" y="4803775"/>
          <p14:tracePt t="142588" x="6554788" y="4786313"/>
          <p14:tracePt t="142604" x="6545263" y="4776788"/>
          <p14:tracePt t="142621" x="6545263" y="4768850"/>
          <p14:tracePt t="142638" x="6537325" y="4759325"/>
          <p14:tracePt t="142654" x="6537325" y="4751388"/>
          <p14:tracePt t="142674" x="6537325" y="4741863"/>
          <p14:tracePt t="142688" x="6537325" y="4732338"/>
          <p14:tracePt t="142776" x="6537325" y="4724400"/>
          <p14:tracePt t="142789" x="6545263" y="4724400"/>
          <p14:tracePt t="142865" x="6545263" y="4714875"/>
          <p14:tracePt t="142891" x="6545263" y="4705350"/>
          <p14:tracePt t="142916" x="6545263" y="4697413"/>
          <p14:tracePt t="142929" x="6545263" y="4687888"/>
          <p14:tracePt t="142941" x="6545263" y="4679950"/>
          <p14:tracePt t="142956" x="6545263" y="4670425"/>
          <p14:tracePt t="142970" x="6545263" y="4660900"/>
          <p14:tracePt t="142987" x="6545263" y="4652963"/>
          <p14:tracePt t="143004" x="6545263" y="4643438"/>
          <p14:tracePt t="143020" x="6545263" y="4625975"/>
          <p14:tracePt t="143043" x="6545263" y="4616450"/>
          <p14:tracePt t="143069" x="6545263" y="4608513"/>
          <p14:tracePt t="143081" x="6545263" y="4598988"/>
          <p14:tracePt t="143119" x="6545263" y="4589463"/>
          <p14:tracePt t="143158" x="6537325" y="4589463"/>
          <p14:tracePt t="143170" x="6537325" y="4581525"/>
          <p14:tracePt t="143183" x="6527800" y="4581525"/>
          <p14:tracePt t="143195" x="6527800" y="4572000"/>
          <p14:tracePt t="143221" x="6518275" y="4572000"/>
          <p14:tracePt t="143234" x="6510338" y="4572000"/>
          <p14:tracePt t="143259" x="6500813" y="4572000"/>
          <p14:tracePt t="143272" x="6491288" y="4572000"/>
          <p14:tracePt t="143284" x="6483350" y="4572000"/>
          <p14:tracePt t="143297" x="6473825" y="4572000"/>
          <p14:tracePt t="143310" x="6465888" y="4572000"/>
          <p14:tracePt t="143323" x="6446838" y="4572000"/>
          <p14:tracePt t="143336" x="6419850" y="4572000"/>
          <p14:tracePt t="143353" x="6394450" y="4572000"/>
          <p14:tracePt t="143370" x="6367463" y="4572000"/>
          <p14:tracePt t="143386" x="6303963" y="4572000"/>
          <p14:tracePt t="143403" x="6286500" y="4572000"/>
          <p14:tracePt t="143419" x="6269038" y="4572000"/>
          <p14:tracePt t="143436" x="6232525" y="4572000"/>
          <p14:tracePt t="143453" x="6224588" y="4572000"/>
          <p14:tracePt t="143470" x="6215063" y="4572000"/>
          <p14:tracePt t="143486" x="6205538" y="4572000"/>
          <p14:tracePt t="143691" x="6224588" y="4572000"/>
          <p14:tracePt t="143704" x="6251575" y="4572000"/>
          <p14:tracePt t="143716" x="6286500" y="4572000"/>
          <p14:tracePt t="143729" x="6348413" y="4581525"/>
          <p14:tracePt t="143742" x="6402388" y="4589463"/>
          <p14:tracePt t="143755" x="6456363" y="4589463"/>
          <p14:tracePt t="143769" x="6483350" y="4589463"/>
          <p14:tracePt t="143786" x="6500813" y="4598988"/>
          <p14:tracePt t="143802" x="6510338" y="4598988"/>
          <p14:tracePt t="143819" x="6510338" y="4608513"/>
          <p14:tracePt t="143835" x="6518275" y="4608513"/>
          <p14:tracePt t="144174" x="6500813" y="4608513"/>
          <p14:tracePt t="144187" x="6456363" y="4608513"/>
          <p14:tracePt t="144199" x="6357938" y="4608513"/>
          <p14:tracePt t="144212" x="6180138" y="4608513"/>
          <p14:tracePt t="144225" x="5848350" y="4608513"/>
          <p14:tracePt t="144238" x="5599113" y="4608513"/>
          <p14:tracePt t="144251" x="5473700" y="4608513"/>
          <p14:tracePt t="144268" x="5438775" y="4608513"/>
          <p14:tracePt t="144285" x="5411788" y="4598988"/>
          <p14:tracePt t="144301" x="5394325" y="4598988"/>
          <p14:tracePt t="144378" x="5394325" y="4589463"/>
          <p14:tracePt t="144390" x="5384800" y="4589463"/>
          <p14:tracePt t="144429" x="5375275" y="4589463"/>
          <p14:tracePt t="144441" x="5375275" y="4581525"/>
          <p14:tracePt t="144454" x="5367338" y="4572000"/>
          <p14:tracePt t="144479" x="5357813" y="4572000"/>
          <p14:tracePt t="144492" x="5357813" y="4562475"/>
          <p14:tracePt t="144505" x="5348288" y="4562475"/>
          <p14:tracePt t="144518" x="5340350" y="4562475"/>
          <p14:tracePt t="144534" x="5340350" y="4554538"/>
          <p14:tracePt t="144551" x="5330825" y="4554538"/>
          <p14:tracePt t="144593" x="5322888" y="4545013"/>
          <p14:tracePt t="144606" x="5322888" y="4537075"/>
          <p14:tracePt t="144619" x="5313363" y="4537075"/>
          <p14:tracePt t="144645" x="5313363" y="4527550"/>
          <p14:tracePt t="144670" x="5313363" y="4518025"/>
          <p14:tracePt t="144721" x="5313363" y="4510088"/>
          <p14:tracePt t="144746" x="5313363" y="4500563"/>
          <p14:tracePt t="145127" x="5303838" y="4500563"/>
          <p14:tracePt t="145166" x="5295900" y="4500563"/>
          <p14:tracePt t="145178" x="5286375" y="4500563"/>
          <p14:tracePt t="145191" x="5276850" y="4500563"/>
          <p14:tracePt t="145204" x="5268913" y="4500563"/>
          <p14:tracePt t="145217" x="5259388" y="4500563"/>
          <p14:tracePt t="145233" x="5241925" y="4500563"/>
          <p14:tracePt t="145249" x="5232400" y="4500563"/>
          <p14:tracePt t="145266" x="5224463" y="4500563"/>
          <p14:tracePt t="145283" x="5187950" y="4500563"/>
          <p14:tracePt t="145299" x="5180013" y="4500563"/>
          <p14:tracePt t="145316" x="5170488" y="4500563"/>
          <p14:tracePt t="145332" x="5143500" y="4500563"/>
          <p14:tracePt t="145349" x="5133975" y="4500563"/>
          <p14:tracePt t="145366" x="5126038" y="4500563"/>
          <p14:tracePt t="145382" x="5099050" y="4510088"/>
          <p14:tracePt t="145399" x="5081588" y="4510088"/>
          <p14:tracePt t="145416" x="5072063" y="4510088"/>
          <p14:tracePt t="145433" x="5045075" y="4518025"/>
          <p14:tracePt t="145449" x="5037138" y="4527550"/>
          <p14:tracePt t="145466" x="5027613" y="4527550"/>
          <p14:tracePt t="145483" x="5018088" y="4527550"/>
          <p14:tracePt t="145499" x="5010150" y="4527550"/>
          <p14:tracePt t="145636" x="5010150" y="4537075"/>
          <p14:tracePt t="145776" x="5010150" y="4545013"/>
          <p14:tracePt t="145827" x="5010150" y="4554538"/>
          <p14:tracePt t="145852" x="5010150" y="4562475"/>
          <p14:tracePt t="145877" x="5018088" y="4562475"/>
          <p14:tracePt t="145890" x="5018088" y="4572000"/>
          <p14:tracePt t="146081" x="5027613" y="4572000"/>
          <p14:tracePt t="146144" x="5037138" y="4572000"/>
          <p14:tracePt t="146195" x="5037138" y="4562475"/>
          <p14:tracePt t="146221" x="5027613" y="4562475"/>
          <p14:tracePt t="146233" x="5018088" y="4554538"/>
          <p14:tracePt t="146247" x="5000625" y="4545013"/>
          <p14:tracePt t="146259" x="4991100" y="4545013"/>
          <p14:tracePt t="146272" x="4973638" y="4545013"/>
          <p14:tracePt t="146285" x="4956175" y="4545013"/>
          <p14:tracePt t="146297" x="4946650" y="4545013"/>
          <p14:tracePt t="146314" x="4938713" y="4545013"/>
          <p14:tracePt t="146331" x="4929188" y="4545013"/>
          <p14:tracePt t="146348" x="4911725" y="4545013"/>
          <p14:tracePt t="146373" x="4902200" y="4545013"/>
          <p14:tracePt t="146437" x="4902200" y="4554538"/>
          <p14:tracePt t="146475" x="4902200" y="4562475"/>
          <p14:tracePt t="146488" x="4902200" y="4581525"/>
          <p14:tracePt t="146501" x="4902200" y="4598988"/>
          <p14:tracePt t="146515" x="4902200" y="4625975"/>
          <p14:tracePt t="146530" x="4902200" y="4643438"/>
          <p14:tracePt t="146547" x="4902200" y="4679950"/>
          <p14:tracePt t="146564" x="4929188" y="4768850"/>
          <p14:tracePt t="146580" x="4946650" y="4795838"/>
          <p14:tracePt t="146597" x="4983163" y="4830763"/>
          <p14:tracePt t="146613" x="5018088" y="4848225"/>
          <p14:tracePt t="146630" x="5054600" y="4884738"/>
          <p14:tracePt t="146647" x="5072063" y="4884738"/>
          <p14:tracePt t="146663" x="5081588" y="4884738"/>
          <p14:tracePt t="146680" x="5089525" y="4894263"/>
          <p14:tracePt t="146697" x="5099050" y="4894263"/>
          <p14:tracePt t="146730" x="5108575" y="4894263"/>
          <p14:tracePt t="146768" x="5108575" y="4884738"/>
          <p14:tracePt t="146780" x="5108575" y="4857750"/>
          <p14:tracePt t="146792" x="5116513" y="4830763"/>
          <p14:tracePt t="146806" x="5116513" y="4795838"/>
          <p14:tracePt t="146818" x="5116513" y="4768850"/>
          <p14:tracePt t="146831" x="5126038" y="4741863"/>
          <p14:tracePt t="146846" x="5126038" y="4714875"/>
          <p14:tracePt t="146863" x="5126038" y="4697413"/>
          <p14:tracePt t="146880" x="5126038" y="4670425"/>
          <p14:tracePt t="146896" x="5126038" y="4643438"/>
          <p14:tracePt t="146913" x="5126038" y="4633913"/>
          <p14:tracePt t="146929" x="5126038" y="4616450"/>
          <p14:tracePt t="146946" x="5126038" y="4589463"/>
          <p14:tracePt t="146963" x="5126038" y="4581525"/>
          <p14:tracePt t="146983" x="5126038" y="4562475"/>
          <p14:tracePt t="147021" x="5116513" y="4562475"/>
          <p14:tracePt t="147034" x="5116513" y="4554538"/>
          <p14:tracePt t="147060" x="5108575" y="4554538"/>
          <p14:tracePt t="147085" x="5099050" y="4545013"/>
          <p14:tracePt t="147097" x="5089525" y="4537075"/>
          <p14:tracePt t="147110" x="5081588" y="4537075"/>
          <p14:tracePt t="147136" x="5072063" y="4537075"/>
          <p14:tracePt t="147187" x="5062538" y="4537075"/>
          <p14:tracePt t="147250" x="5081588" y="4537075"/>
          <p14:tracePt t="147263" x="5133975" y="4537075"/>
          <p14:tracePt t="147276" x="5268913" y="4545013"/>
          <p14:tracePt t="147288" x="5465763" y="4581525"/>
          <p14:tracePt t="147301" x="5732463" y="4643438"/>
          <p14:tracePt t="147314" x="5894388" y="4660900"/>
          <p14:tracePt t="147329" x="6027738" y="4670425"/>
          <p14:tracePt t="147345" x="6153150" y="4705350"/>
          <p14:tracePt t="147362" x="6259513" y="4705350"/>
          <p14:tracePt t="147379" x="6411913" y="4732338"/>
          <p14:tracePt t="147395" x="6473825" y="4741863"/>
          <p14:tracePt t="147412" x="6510338" y="4751388"/>
          <p14:tracePt t="147670" x="6518275" y="4751388"/>
          <p14:tracePt t="147721" x="6518275" y="4741863"/>
          <p14:tracePt t="147759" x="6518275" y="4732338"/>
          <p14:tracePt t="147772" x="6518275" y="4724400"/>
          <p14:tracePt t="147797" x="6518275" y="4714875"/>
          <p14:tracePt t="147822" x="6518275" y="4705350"/>
          <p14:tracePt t="147848" x="6518275" y="4697413"/>
          <p14:tracePt t="147911" x="6518275" y="4687888"/>
          <p14:tracePt t="147962" x="6500813" y="4687888"/>
          <p14:tracePt t="147975" x="6491288" y="4687888"/>
          <p14:tracePt t="147987" x="6473825" y="4687888"/>
          <p14:tracePt t="148000" x="6465888" y="4687888"/>
          <p14:tracePt t="148013" x="6438900" y="4687888"/>
          <p14:tracePt t="148027" x="6411913" y="4687888"/>
          <p14:tracePt t="148044" x="6384925" y="4687888"/>
          <p14:tracePt t="148061" x="6367463" y="4687888"/>
          <p14:tracePt t="148077" x="6340475" y="4687888"/>
          <p14:tracePt t="148094" x="6330950" y="4687888"/>
          <p14:tracePt t="148111" x="6323013" y="4687888"/>
          <p14:tracePt t="148127" x="6313488" y="4687888"/>
          <p14:tracePt t="148661" x="6323013" y="4687888"/>
          <p14:tracePt t="148674" x="6330950" y="4687888"/>
          <p14:tracePt t="148687" x="6348413" y="4687888"/>
          <p14:tracePt t="148699" x="6357938" y="4687888"/>
          <p14:tracePt t="148712" x="6367463" y="4687888"/>
          <p14:tracePt t="148726" x="6394450" y="4687888"/>
          <p14:tracePt t="148743" x="6411913" y="4687888"/>
          <p14:tracePt t="148759" x="6446838" y="4687888"/>
          <p14:tracePt t="148776" x="6465888" y="4697413"/>
          <p14:tracePt t="148793" x="6483350" y="4697413"/>
          <p14:tracePt t="148809" x="6491288" y="4697413"/>
          <p14:tracePt t="148827" x="6500813" y="4697413"/>
          <p14:tracePt t="148842" x="6510338" y="4697413"/>
          <p14:tracePt t="148915" x="6518275" y="4697413"/>
          <p14:tracePt t="150926" x="6510338" y="4697413"/>
          <p14:tracePt t="150939" x="6491288" y="4697413"/>
          <p14:tracePt t="150951" x="6456363" y="4697413"/>
          <p14:tracePt t="150964" x="6375400" y="4697413"/>
          <p14:tracePt t="150977" x="6251575" y="4697413"/>
          <p14:tracePt t="150989" x="6027738" y="4697413"/>
          <p14:tracePt t="151005" x="5724525" y="4697413"/>
          <p14:tracePt t="151022" x="5554663" y="4697413"/>
          <p14:tracePt t="151039" x="5456238" y="4697413"/>
          <p14:tracePt t="151055" x="5384800" y="4697413"/>
          <p14:tracePt t="151071" x="5375275" y="4697413"/>
          <p14:tracePt t="151088" x="5367338" y="4697413"/>
          <p14:tracePt t="151320" x="5357813" y="4697413"/>
          <p14:tracePt t="151333" x="5348288" y="4697413"/>
          <p14:tracePt t="151346" x="5340350" y="4697413"/>
          <p14:tracePt t="151358" x="5313363" y="4697413"/>
          <p14:tracePt t="151371" x="5286375" y="4697413"/>
          <p14:tracePt t="151387" x="5259388" y="4687888"/>
          <p14:tracePt t="151404" x="5232400" y="4679950"/>
          <p14:tracePt t="151421" x="5180013" y="4679950"/>
          <p14:tracePt t="151422" x="5153025" y="4679950"/>
          <p14:tracePt t="151437" x="5126038" y="4679950"/>
          <p14:tracePt t="151454" x="5108575" y="4679950"/>
          <p14:tracePt t="151471" x="5099050" y="4679950"/>
          <p14:tracePt t="151487" x="5081588" y="4679950"/>
          <p14:tracePt t="151504" x="5072063" y="4679950"/>
          <p14:tracePt t="151520" x="5062538" y="4679950"/>
          <p14:tracePt t="151549" x="5054600" y="4679950"/>
          <p14:tracePt t="151612" x="5045075" y="4679950"/>
          <p14:tracePt t="151651" x="5037138" y="4679950"/>
          <p14:tracePt t="151676" x="5027613" y="4679950"/>
          <p14:tracePt t="151689" x="5018088" y="4679950"/>
          <p14:tracePt t="151714" x="5010150" y="4679950"/>
          <p14:tracePt t="151740" x="5000625" y="4679950"/>
          <p14:tracePt t="151778" x="4991100" y="4679950"/>
          <p14:tracePt t="152019" x="4991100" y="4670425"/>
          <p14:tracePt t="152884" x="4991100" y="4660900"/>
          <p14:tracePt t="153062" x="5000625" y="4660900"/>
          <p14:tracePt t="153088" x="5010150" y="4652963"/>
          <p14:tracePt t="153100" x="5027613" y="4652963"/>
          <p14:tracePt t="153113" x="5037138" y="4652963"/>
          <p14:tracePt t="153125" x="5054600" y="4652963"/>
          <p14:tracePt t="153138" x="5072063" y="4652963"/>
          <p14:tracePt t="153151" x="5116513" y="4652963"/>
          <p14:tracePt t="153167" x="5153025" y="4652963"/>
          <p14:tracePt t="153184" x="5170488" y="4643438"/>
          <p14:tracePt t="153201" x="5205413" y="4633913"/>
          <p14:tracePt t="153217" x="5214938" y="4633913"/>
          <p14:tracePt t="153234" x="5224463" y="4633913"/>
          <p14:tracePt t="153265" x="5224463" y="4625975"/>
          <p14:tracePt t="153278" x="5232400" y="4625975"/>
          <p14:tracePt t="153304" x="5232400" y="4616450"/>
          <p14:tracePt t="153329" x="5241925" y="4608513"/>
          <p14:tracePt t="153354" x="5251450" y="4598988"/>
          <p14:tracePt t="153380" x="5251450" y="4589463"/>
          <p14:tracePt t="153392" x="5251450" y="4581525"/>
          <p14:tracePt t="153405" x="5259388" y="4581525"/>
          <p14:tracePt t="153430" x="5259388" y="4572000"/>
          <p14:tracePt t="153468" x="5268913" y="4572000"/>
          <p14:tracePt t="153506" x="5268913" y="4562475"/>
          <p14:tracePt t="155327" x="5268913" y="4554538"/>
          <p14:tracePt t="156052" x="5286375" y="4554538"/>
          <p14:tracePt t="156064" x="5340350" y="4554538"/>
          <p14:tracePt t="156078" x="5456238" y="4598988"/>
          <p14:tracePt t="156090" x="5616575" y="4643438"/>
          <p14:tracePt t="156102" x="5848350" y="4732338"/>
          <p14:tracePt t="156115" x="6045200" y="4786313"/>
          <p14:tracePt t="156129" x="6153150" y="4813300"/>
          <p14:tracePt t="156146" x="6215063" y="4840288"/>
          <p14:tracePt t="156700" x="6242050" y="4840288"/>
          <p14:tracePt t="156713" x="6330950" y="4840288"/>
          <p14:tracePt t="156726" x="6589713" y="4840288"/>
          <p14:tracePt t="156739" x="7134225" y="4840288"/>
          <p14:tracePt t="156751" x="7581900" y="4840288"/>
          <p14:tracePt t="156764" x="7929563" y="4840288"/>
          <p14:tracePt t="156777" x="8054975" y="4840288"/>
          <p14:tracePt t="156794" x="8143875" y="4840288"/>
          <p14:tracePt t="156811" x="8224838" y="4840288"/>
          <p14:tracePt t="156827" x="8323263" y="4857750"/>
          <p14:tracePt t="157362" x="8313738" y="4857750"/>
          <p14:tracePt t="157374" x="8286750" y="4857750"/>
          <p14:tracePt t="157388" x="8197850" y="4857750"/>
          <p14:tracePt t="157400" x="8018463" y="4857750"/>
          <p14:tracePt t="157413" x="7616825" y="4857750"/>
          <p14:tracePt t="157426" x="7170738" y="4857750"/>
          <p14:tracePt t="157442" x="6823075" y="4857750"/>
          <p14:tracePt t="157459" x="6626225" y="4857750"/>
          <p14:tracePt t="157476" x="6402388" y="4857750"/>
          <p14:tracePt t="157493" x="6348413" y="4857750"/>
          <p14:tracePt t="157509" x="6323013" y="4857750"/>
          <p14:tracePt t="157527" x="6303963" y="4857750"/>
          <p14:tracePt t="157769" x="6286500" y="4857750"/>
          <p14:tracePt t="157782" x="6276975" y="4857750"/>
          <p14:tracePt t="157794" x="6242050" y="4848225"/>
          <p14:tracePt t="157808" x="6205538" y="4830763"/>
          <p14:tracePt t="157825" x="6161088" y="4813300"/>
          <p14:tracePt t="157842" x="6108700" y="4803775"/>
          <p14:tracePt t="157858" x="6062663" y="4786313"/>
          <p14:tracePt t="157875" x="6045200" y="4776788"/>
          <p14:tracePt t="157896" x="6037263" y="4768850"/>
          <p14:tracePt t="158010" x="6027738" y="4768850"/>
          <p14:tracePt t="158048" x="6018213" y="4768850"/>
          <p14:tracePt t="158061" x="6010275" y="4768850"/>
          <p14:tracePt t="158074" x="5991225" y="4768850"/>
          <p14:tracePt t="158087" x="5973763" y="4768850"/>
          <p14:tracePt t="158099" x="5946775" y="4768850"/>
          <p14:tracePt t="158112" x="5919788" y="4768850"/>
          <p14:tracePt t="158125" x="5894388" y="4768850"/>
          <p14:tracePt t="158141" x="5857875" y="4759325"/>
          <p14:tracePt t="158158" x="5840413" y="4759325"/>
          <p14:tracePt t="158175" x="5822950" y="4759325"/>
          <p14:tracePt t="158201" x="5813425" y="4759325"/>
          <p14:tracePt t="158341" x="5830888" y="4759325"/>
          <p14:tracePt t="158354" x="5884863" y="4759325"/>
          <p14:tracePt t="158367" x="5983288" y="4759325"/>
          <p14:tracePt t="158379" x="6089650" y="4759325"/>
          <p14:tracePt t="158392" x="6188075" y="4759325"/>
          <p14:tracePt t="158407" x="6251575" y="4759325"/>
          <p14:tracePt t="158424" x="6286500" y="4759325"/>
          <p14:tracePt t="158441" x="6303963" y="4759325"/>
          <p14:tracePt t="158457" x="6313488" y="4759325"/>
          <p14:tracePt t="158474" x="6323013" y="4759325"/>
          <p14:tracePt t="158506" x="6330950" y="4759325"/>
          <p14:tracePt t="158583" x="6330950" y="4751388"/>
          <p14:tracePt t="158659" x="6330950" y="4741863"/>
          <p14:tracePt t="158722" x="6330950" y="4732338"/>
          <p14:tracePt t="158748" x="6323013" y="4724400"/>
          <p14:tracePt t="158786" x="6313488" y="4724400"/>
          <p14:tracePt t="158799" x="6313488" y="4714875"/>
          <p14:tracePt t="158811" x="6303963" y="4714875"/>
          <p14:tracePt t="158837" x="6303963" y="4705350"/>
          <p14:tracePt t="158850" x="6296025" y="4705350"/>
          <p14:tracePt t="158888" x="6296025" y="4697413"/>
          <p14:tracePt t="158900" x="6286500" y="4697413"/>
          <p14:tracePt t="158913" x="6286500" y="4687888"/>
          <p14:tracePt t="159613" x="6276975" y="4687888"/>
          <p14:tracePt t="159664" x="6269038" y="4687888"/>
          <p14:tracePt t="159677" x="6259513" y="4687888"/>
          <p14:tracePt t="159689" x="6242050" y="4687888"/>
          <p14:tracePt t="159702" x="6205538" y="4687888"/>
          <p14:tracePt t="159715" x="6134100" y="4687888"/>
          <p14:tracePt t="159727" x="6045200" y="4687888"/>
          <p14:tracePt t="159740" x="5956300" y="4687888"/>
          <p14:tracePt t="159755" x="5867400" y="4687888"/>
          <p14:tracePt t="159772" x="5795963" y="4687888"/>
          <p14:tracePt t="159788" x="5732463" y="4687888"/>
          <p14:tracePt t="159805" x="5643563" y="4687888"/>
          <p14:tracePt t="159821" x="5626100" y="4670425"/>
          <p14:tracePt t="159838" x="5599113" y="4670425"/>
          <p14:tracePt t="159855" x="5581650" y="4652963"/>
          <p14:tracePt t="159880" x="5581650" y="4643438"/>
          <p14:tracePt t="159905" x="5572125" y="4643438"/>
          <p14:tracePt t="159982" x="5562600" y="4643438"/>
          <p14:tracePt t="159994" x="5562600" y="4633913"/>
          <p14:tracePt t="160032" x="5562600" y="4625975"/>
          <p14:tracePt t="160045" x="5554663" y="4625975"/>
          <p14:tracePt t="160058" x="5545138" y="4625975"/>
          <p14:tracePt t="160071" x="5537200" y="4625975"/>
          <p14:tracePt t="160087" x="5527675" y="4616450"/>
          <p14:tracePt t="160104" x="5518150" y="4616450"/>
          <p14:tracePt t="160121" x="5500688" y="4616450"/>
          <p14:tracePt t="160137" x="5473700" y="4608513"/>
          <p14:tracePt t="160154" x="5465763" y="4608513"/>
          <p14:tracePt t="160171" x="5456238" y="4598988"/>
          <p14:tracePt t="160187" x="5446713" y="4598988"/>
          <p14:tracePt t="160210" x="5438775" y="4598988"/>
          <p14:tracePt t="160248" x="5429250" y="4598988"/>
          <p14:tracePt t="160897" x="5419725" y="4598988"/>
          <p14:tracePt t="160910" x="5419725" y="4589463"/>
          <p14:tracePt t="160922" x="5411788" y="4589463"/>
          <p14:tracePt t="160936" x="5411788" y="4581525"/>
          <p14:tracePt t="160952" x="5394325" y="4572000"/>
          <p14:tracePt t="160973" x="5384800" y="4562475"/>
          <p14:tracePt t="160986" x="5375275" y="4554538"/>
          <p14:tracePt t="161002" x="5357813" y="4545013"/>
          <p14:tracePt t="161019" x="5348288" y="4537075"/>
          <p14:tracePt t="161036" x="5330825" y="4527550"/>
          <p14:tracePt t="161037" x="5322888" y="4527550"/>
          <p14:tracePt t="161052" x="5313363" y="4527550"/>
          <p14:tracePt t="161069" x="5303838" y="4518025"/>
          <p14:tracePt t="161086" x="5286375" y="4510088"/>
          <p14:tracePt t="161102" x="5268913" y="4510088"/>
          <p14:tracePt t="161119" x="5259388" y="4510088"/>
          <p14:tracePt t="161136" x="5251450" y="4510088"/>
          <p14:tracePt t="161153" x="5241925" y="4510088"/>
          <p14:tracePt t="161214" x="5232400" y="4510088"/>
          <p14:tracePt t="162182" x="5251450" y="4510088"/>
          <p14:tracePt t="162195" x="5276850" y="4510088"/>
          <p14:tracePt t="162207" x="5348288" y="4545013"/>
          <p14:tracePt t="162220" x="5419725" y="4562475"/>
          <p14:tracePt t="162233" x="5483225" y="4589463"/>
          <p14:tracePt t="162250" x="5527675" y="4616450"/>
          <p14:tracePt t="162267" x="5545138" y="4616450"/>
          <p14:tracePt t="162283" x="5581650" y="4633913"/>
          <p14:tracePt t="162300" x="5589588" y="4633913"/>
          <p14:tracePt t="162321" x="5608638" y="4633913"/>
          <p14:tracePt t="162334" x="5616575" y="4633913"/>
          <p14:tracePt t="162350" x="5634038" y="4633913"/>
          <p14:tracePt t="162367" x="5670550" y="4643438"/>
          <p14:tracePt t="162383" x="5697538" y="4643438"/>
          <p14:tracePt t="162400" x="5741988" y="4643438"/>
          <p14:tracePt t="162416" x="5759450" y="4643438"/>
          <p14:tracePt t="162433" x="5768975" y="4643438"/>
          <p14:tracePt t="162450" x="5786438" y="4643438"/>
          <p14:tracePt t="162474" x="5795963" y="4643438"/>
          <p14:tracePt t="162512" x="5803900" y="4625975"/>
          <p14:tracePt t="162525" x="5803900" y="4608513"/>
          <p14:tracePt t="162538" x="5813425" y="4589463"/>
          <p14:tracePt t="162550" x="5822950" y="4545013"/>
          <p14:tracePt t="162566" x="5822950" y="4527550"/>
          <p14:tracePt t="162583" x="5822950" y="4510088"/>
          <p14:tracePt t="162599" x="5822950" y="4500563"/>
          <p14:tracePt t="162616" x="5813425" y="4473575"/>
          <p14:tracePt t="162633" x="5803900" y="4465638"/>
          <p14:tracePt t="162649" x="5786438" y="4465638"/>
          <p14:tracePt t="162666" x="5768975" y="4456113"/>
          <p14:tracePt t="162682" x="5751513" y="4456113"/>
          <p14:tracePt t="162699" x="5732463" y="4456113"/>
          <p14:tracePt t="162716" x="5697538" y="4456113"/>
          <p14:tracePt t="162732" x="5680075" y="4456113"/>
          <p14:tracePt t="162749" x="5661025" y="4456113"/>
          <p14:tracePt t="162766" x="5643563" y="4456113"/>
          <p14:tracePt t="162782" x="5634038" y="4456113"/>
          <p14:tracePt t="162805" x="5626100" y="4465638"/>
          <p14:tracePt t="162817" x="5616575" y="4473575"/>
          <p14:tracePt t="162832" x="5616575" y="4483100"/>
          <p14:tracePt t="162849" x="5608638" y="4518025"/>
          <p14:tracePt t="162866" x="5608638" y="4537075"/>
          <p14:tracePt t="162882" x="5599113" y="4572000"/>
          <p14:tracePt t="162899" x="5599113" y="4598988"/>
          <p14:tracePt t="162915" x="5599113" y="4616450"/>
          <p14:tracePt t="162932" x="5599113" y="4660900"/>
          <p14:tracePt t="162949" x="5599113" y="4670425"/>
          <p14:tracePt t="162965" x="5599113" y="4687888"/>
          <p14:tracePt t="162982" x="5634038" y="4732338"/>
          <p14:tracePt t="162999" x="5643563" y="4751388"/>
          <p14:tracePt t="163015" x="5670550" y="4759325"/>
          <p14:tracePt t="163032" x="5670550" y="4768850"/>
          <p14:tracePt t="163048" x="5680075" y="4768850"/>
          <p14:tracePt t="163065" x="5680075" y="4776788"/>
          <p14:tracePt t="163173" x="5670550" y="4776788"/>
          <p14:tracePt t="163186" x="5653088" y="4759325"/>
          <p14:tracePt t="163198" x="5626100" y="4741863"/>
          <p14:tracePt t="163211" x="5608638" y="4724400"/>
          <p14:tracePt t="163224" x="5589588" y="4714875"/>
          <p14:tracePt t="163236" x="5554663" y="4705350"/>
          <p14:tracePt t="163249" x="5537200" y="4687888"/>
          <p14:tracePt t="163265" x="5527675" y="4687888"/>
          <p14:tracePt t="163281" x="5500688" y="4670425"/>
          <p14:tracePt t="163298" x="5483225" y="4660900"/>
          <p14:tracePt t="163315" x="5446713" y="4643438"/>
          <p14:tracePt t="163331" x="5429250" y="4633913"/>
          <p14:tracePt t="163348" x="5419725" y="4633913"/>
          <p14:tracePt t="163364" x="5411788" y="4616450"/>
          <p14:tracePt t="163381" x="5402263" y="4616450"/>
          <p14:tracePt t="163398" x="5402263" y="4608513"/>
          <p14:tracePt t="163414" x="5402263" y="4598988"/>
          <p14:tracePt t="163439" x="5402263" y="4589463"/>
          <p14:tracePt t="163465" x="5402263" y="4581525"/>
          <p14:tracePt t="163477" x="5402263" y="4572000"/>
          <p14:tracePt t="163490" x="5394325" y="4572000"/>
          <p14:tracePt t="163503" x="5394325" y="4562475"/>
          <p14:tracePt t="163516" x="5394325" y="4554538"/>
          <p14:tracePt t="163531" x="5394325" y="4545013"/>
          <p14:tracePt t="163554" x="5384800" y="4537075"/>
          <p14:tracePt t="163567" x="5375275" y="4527550"/>
          <p14:tracePt t="163581" x="5367338" y="4518025"/>
          <p14:tracePt t="163598" x="5367338" y="4510088"/>
          <p14:tracePt t="163614" x="5340350" y="4500563"/>
          <p14:tracePt t="163631" x="5313363" y="4483100"/>
          <p14:tracePt t="163647" x="5286375" y="4473575"/>
          <p14:tracePt t="163664" x="5251450" y="4473575"/>
          <p14:tracePt t="163681" x="5205413" y="4473575"/>
          <p14:tracePt t="163697" x="5187950" y="4473575"/>
          <p14:tracePt t="163714" x="5170488" y="4473575"/>
          <p14:tracePt t="163731" x="5160963" y="4473575"/>
          <p14:tracePt t="163747" x="5153025" y="4473575"/>
          <p14:tracePt t="163783" x="5143500" y="4473575"/>
          <p14:tracePt t="163884" x="5143500" y="4483100"/>
          <p14:tracePt t="163897" x="5143500" y="4491038"/>
          <p14:tracePt t="163960" x="5143500" y="4500563"/>
          <p14:tracePt t="164025" x="5143500" y="4510088"/>
          <p14:tracePt t="164126" x="5143500" y="4518025"/>
          <p14:tracePt t="164151" x="5143500" y="4527550"/>
          <p14:tracePt t="164266" x="5143500" y="4537075"/>
          <p14:tracePt t="164647" x="5153025" y="4537075"/>
          <p14:tracePt t="164673" x="5170488" y="4537075"/>
          <p14:tracePt t="164686" x="5187950" y="4545013"/>
          <p14:tracePt t="164698" x="5205413" y="4545013"/>
          <p14:tracePt t="164712" x="5214938" y="4562475"/>
          <p14:tracePt t="164729" x="5232400" y="4562475"/>
          <p14:tracePt t="164745" x="5241925" y="4562475"/>
          <p14:tracePt t="164762" x="5251450" y="4572000"/>
          <p14:tracePt t="164778" x="5259388" y="4572000"/>
          <p14:tracePt t="165258" x="5268913" y="4572000"/>
          <p14:tracePt t="165270" x="5286375" y="4572000"/>
          <p14:tracePt t="165284" x="5340350" y="4572000"/>
          <p14:tracePt t="165296" x="5473700" y="4572000"/>
          <p14:tracePt t="165311" x="5688013" y="4598988"/>
          <p14:tracePt t="165327" x="5938838" y="4608513"/>
          <p14:tracePt t="165344" x="6099175" y="4633913"/>
          <p14:tracePt t="165361" x="6215063" y="4643438"/>
          <p14:tracePt t="165377" x="6232525" y="4652963"/>
          <p14:tracePt t="165394" x="6259513" y="4652963"/>
          <p14:tracePt t="165423" x="6269038" y="4652963"/>
          <p14:tracePt t="165627" x="6269038" y="4660900"/>
          <p14:tracePt t="165652" x="6276975" y="4670425"/>
          <p14:tracePt t="165665" x="6286500" y="4687888"/>
          <p14:tracePt t="165677" x="6303963" y="4705350"/>
          <p14:tracePt t="165690" x="6340475" y="4741863"/>
          <p14:tracePt t="165703" x="6357938" y="4776788"/>
          <p14:tracePt t="165715" x="6384925" y="4813300"/>
          <p14:tracePt t="165729" x="6402388" y="4830763"/>
          <p14:tracePt t="165743" x="6411913" y="4840288"/>
          <p14:tracePt t="165779" x="6419850" y="4840288"/>
          <p14:tracePt t="165792" x="6419850" y="4848225"/>
          <p14:tracePt t="165868" x="6411913" y="4848225"/>
          <p14:tracePt t="165881" x="6384925" y="4848225"/>
          <p14:tracePt t="165894" x="6357938" y="4848225"/>
          <p14:tracePt t="165906" x="6296025" y="4848225"/>
          <p14:tracePt t="165919" x="6242050" y="4848225"/>
          <p14:tracePt t="165932" x="6197600" y="4857750"/>
          <p14:tracePt t="165944" x="6161088" y="4857750"/>
          <p14:tracePt t="165960" x="6126163" y="4857750"/>
          <p14:tracePt t="165976" x="6108700" y="4857750"/>
          <p14:tracePt t="166275" x="6116638" y="4857750"/>
          <p14:tracePt t="166288" x="6143625" y="4857750"/>
          <p14:tracePt t="166300" x="6224588" y="4857750"/>
          <p14:tracePt t="166313" x="6465888" y="4875213"/>
          <p14:tracePt t="166326" x="6902450" y="4929188"/>
          <p14:tracePt t="166342" x="7358063" y="5000625"/>
          <p14:tracePt t="166359" x="7572375" y="5027613"/>
          <p14:tracePt t="166375" x="7715250" y="5054600"/>
          <p14:tracePt t="166392" x="7902575" y="5108575"/>
          <p14:tracePt t="166409" x="7966075" y="5126038"/>
          <p14:tracePt t="166425" x="8001000" y="5153025"/>
          <p14:tracePt t="166442" x="8037513" y="5160963"/>
          <p14:tracePt t="166459" x="8037513" y="5170488"/>
          <p14:tracePt t="166475" x="8045450" y="5170488"/>
          <p14:tracePt t="167268" x="8054975" y="5160963"/>
          <p14:tracePt t="167280" x="8072438" y="5133975"/>
          <p14:tracePt t="167293" x="8108950" y="5108575"/>
          <p14:tracePt t="167307" x="8153400" y="5062538"/>
          <p14:tracePt t="167324" x="8224838" y="5018088"/>
          <p14:tracePt t="167340" x="8269288" y="4983163"/>
          <p14:tracePt t="167357" x="8313738" y="4956175"/>
          <p14:tracePt t="167374" x="8331200" y="4946650"/>
          <p14:tracePt t="167394" x="8340725" y="4938713"/>
          <p14:tracePt t="167407" x="8348663" y="4938713"/>
          <p14:tracePt t="167423" x="8367713" y="4938713"/>
          <p14:tracePt t="167440" x="8385175" y="4929188"/>
          <p14:tracePt t="167649" x="8358188" y="4929188"/>
          <p14:tracePt t="167661" x="8259763" y="4919663"/>
          <p14:tracePt t="167674" x="7974013" y="4884738"/>
          <p14:tracePt t="167687" x="7394575" y="4822825"/>
          <p14:tracePt t="167700" x="6670675" y="4768850"/>
          <p14:tracePt t="167713" x="6224588" y="4768850"/>
          <p14:tracePt t="167725" x="5875338" y="4768850"/>
          <p14:tracePt t="167739" x="5751513" y="4768850"/>
          <p14:tracePt t="167756" x="5634038" y="4776788"/>
          <p14:tracePt t="167773" x="5572125" y="4786313"/>
          <p14:tracePt t="167789" x="5537200" y="4795838"/>
          <p14:tracePt t="167814" x="5527675" y="4795838"/>
          <p14:tracePt t="168310" x="5527675" y="4786313"/>
          <p14:tracePt t="168450" x="5527675" y="4776788"/>
          <p14:tracePt t="168463" x="5527675" y="4768850"/>
          <p14:tracePt t="168489" x="5527675" y="4759325"/>
          <p14:tracePt t="168501" x="5527675" y="4751388"/>
          <p14:tracePt t="168514" x="5527675" y="4741863"/>
          <p14:tracePt t="168527" x="5527675" y="4714875"/>
          <p14:tracePt t="168539" x="5527675" y="4705350"/>
          <p14:tracePt t="168555" x="5518150" y="4687888"/>
          <p14:tracePt t="168571" x="5518150" y="4670425"/>
          <p14:tracePt t="168588" x="5500688" y="4660900"/>
          <p14:tracePt t="168604" x="5483225" y="4625975"/>
          <p14:tracePt t="168621" x="5473700" y="4608513"/>
          <p14:tracePt t="168638" x="5465763" y="4598988"/>
          <p14:tracePt t="168654" x="5438775" y="4572000"/>
          <p14:tracePt t="168671" x="5429250" y="4545013"/>
          <p14:tracePt t="168688" x="5419725" y="4537075"/>
          <p14:tracePt t="168705" x="5411788" y="4518025"/>
          <p14:tracePt t="168721" x="5402263" y="4510088"/>
          <p14:tracePt t="168742" x="5402263" y="4500563"/>
          <p14:tracePt t="169099" x="5411788" y="4500563"/>
          <p14:tracePt t="169111" x="5419725" y="4500563"/>
          <p14:tracePt t="169124" x="5429250" y="4500563"/>
          <p14:tracePt t="169138" x="5438775" y="4510088"/>
          <p14:tracePt t="169153" x="5446713" y="4510088"/>
          <p14:tracePt t="169170" x="5456238" y="4518025"/>
          <p14:tracePt t="169187" x="5473700" y="4527550"/>
          <p14:tracePt t="169203" x="5491163" y="4537075"/>
          <p14:tracePt t="169225" x="5510213" y="4545013"/>
          <p14:tracePt t="169239" x="5527675" y="4562475"/>
          <p14:tracePt t="169253" x="5537200" y="4562475"/>
          <p14:tracePt t="169270" x="5545138" y="4572000"/>
          <p14:tracePt t="169286" x="5554663" y="4581525"/>
          <p14:tracePt t="169303" x="5572125" y="4589463"/>
          <p14:tracePt t="169320" x="5589588" y="4589463"/>
          <p14:tracePt t="169336" x="5599113" y="4598988"/>
          <p14:tracePt t="169353" x="5608638" y="4608513"/>
          <p14:tracePt t="169370" x="5616575" y="4608513"/>
          <p14:tracePt t="169386" x="5616575" y="4616450"/>
          <p14:tracePt t="169416" x="5626100" y="4616450"/>
          <p14:tracePt t="169620" x="5626100" y="4625975"/>
          <p14:tracePt t="169798" x="5626100" y="4633913"/>
          <p14:tracePt t="171197" x="5616575" y="4633913"/>
          <p14:tracePt t="171210" x="5608638" y="4633913"/>
          <p14:tracePt t="171223" x="5599113" y="4633913"/>
          <p14:tracePt t="171235" x="5589588" y="4633913"/>
          <p14:tracePt t="171250" x="5581650" y="4633913"/>
          <p14:tracePt t="171266" x="5562600" y="4633913"/>
          <p14:tracePt t="171286" x="5545138" y="4633913"/>
          <p14:tracePt t="171477" x="5537200" y="4633913"/>
          <p14:tracePt t="171541" x="5527675" y="4633913"/>
          <p14:tracePt t="171566" x="5518150" y="4633913"/>
          <p14:tracePt t="171579" x="5510213" y="4633913"/>
          <p14:tracePt t="171605" x="5500688" y="4633913"/>
          <p14:tracePt t="171630" x="5491163" y="4633913"/>
          <p14:tracePt t="171656" x="5483225" y="4633913"/>
          <p14:tracePt t="171694" x="5473700" y="4633913"/>
          <p14:tracePt t="171719" x="5465763" y="4633913"/>
          <p14:tracePt t="171732" x="5456238" y="4633913"/>
          <p14:tracePt t="171744" x="5429250" y="4633913"/>
          <p14:tracePt t="171757" x="5419725" y="4633913"/>
          <p14:tracePt t="171770" x="5394325" y="4633913"/>
          <p14:tracePt t="171782" x="5367338" y="4633913"/>
          <p14:tracePt t="171798" x="5348288" y="4633913"/>
          <p14:tracePt t="171815" x="5322888" y="4633913"/>
          <p14:tracePt t="171832" x="5295900" y="4633913"/>
          <p14:tracePt t="171848" x="5251450" y="4633913"/>
          <p14:tracePt t="171865" x="5232400" y="4625975"/>
          <p14:tracePt t="171881" x="5214938" y="4625975"/>
          <p14:tracePt t="171898" x="5187950" y="4625975"/>
          <p14:tracePt t="171915" x="5180013" y="4616450"/>
          <p14:tracePt t="171931" x="5170488" y="4616450"/>
          <p14:tracePt t="171948" x="5160963" y="4616450"/>
          <p14:tracePt t="171965" x="5153025" y="4616450"/>
          <p14:tracePt t="172266" x="5153025" y="4608513"/>
          <p14:tracePt t="172278" x="5143500" y="4608513"/>
          <p14:tracePt t="172291" x="5133975" y="4589463"/>
          <p14:tracePt t="172316" x="5133975" y="4572000"/>
          <p14:tracePt t="172342" x="5126038" y="4562475"/>
          <p14:tracePt t="172482" x="5133975" y="4562475"/>
          <p14:tracePt t="172495" x="5143500" y="4562475"/>
          <p14:tracePt t="172507" x="5170488" y="4572000"/>
          <p14:tracePt t="172520" x="5241925" y="4589463"/>
          <p14:tracePt t="172533" x="5322888" y="4608513"/>
          <p14:tracePt t="172547" x="5402263" y="4616450"/>
          <p14:tracePt t="172564" x="5465763" y="4616450"/>
          <p14:tracePt t="172580" x="5491163" y="4625975"/>
          <p14:tracePt t="172597" x="5500688" y="4625975"/>
          <p14:tracePt t="172647" x="5510213" y="4625975"/>
          <p14:tracePt t="172711" x="5500688" y="4625975"/>
          <p14:tracePt t="172736" x="5491163" y="4625975"/>
          <p14:tracePt t="172749" x="5483225" y="4625975"/>
          <p14:tracePt t="172762" x="5465763" y="4616450"/>
          <p14:tracePt t="172774" x="5446713" y="4608513"/>
          <p14:tracePt t="172787" x="5429250" y="4598988"/>
          <p14:tracePt t="172800" x="5411788" y="4589463"/>
          <p14:tracePt t="172813" x="5384800" y="4581525"/>
          <p14:tracePt t="172829" x="5367338" y="4572000"/>
          <p14:tracePt t="172846" x="5357813" y="4572000"/>
          <p14:tracePt t="172863" x="5322888" y="4572000"/>
          <p14:tracePt t="172879" x="5303838" y="4554538"/>
          <p14:tracePt t="172896" x="5295900" y="4554538"/>
          <p14:tracePt t="172913" x="5295900" y="4545013"/>
          <p14:tracePt t="172930" x="5276850" y="4537075"/>
          <p14:tracePt t="172946" x="5268913" y="4527550"/>
          <p14:tracePt t="172963" x="5268913" y="4518025"/>
          <p14:tracePt t="172979" x="5259388" y="4510088"/>
          <p14:tracePt t="173016" x="5259388" y="4500563"/>
          <p14:tracePt t="173092" x="5251450" y="4500563"/>
          <p14:tracePt t="173257" x="5251450" y="4518025"/>
          <p14:tracePt t="173270" x="5241925" y="4527550"/>
          <p14:tracePt t="173282" x="5241925" y="4537075"/>
          <p14:tracePt t="173296" x="5232400" y="4562475"/>
          <p14:tracePt t="173312" x="5224463" y="4562475"/>
          <p14:tracePt t="173329" x="5224463" y="4572000"/>
          <p14:tracePt t="173346" x="5205413" y="4572000"/>
          <p14:tracePt t="173362" x="5197475" y="4581525"/>
          <p14:tracePt t="173384" x="5180013" y="4581525"/>
          <p14:tracePt t="173397" x="5170488" y="4581525"/>
          <p14:tracePt t="173412" x="5160963" y="4572000"/>
          <p14:tracePt t="173429" x="5143500" y="4562475"/>
          <p14:tracePt t="173445" x="5133975" y="4554538"/>
          <p14:tracePt t="173462" x="5108575" y="4518025"/>
          <p14:tracePt t="173479" x="5099050" y="4500563"/>
          <p14:tracePt t="173495" x="5089525" y="4483100"/>
          <p14:tracePt t="173512" x="5081588" y="4456113"/>
          <p14:tracePt t="173528" x="5081588" y="4446588"/>
          <p14:tracePt t="173545" x="5081588" y="4438650"/>
          <p14:tracePt t="173575" x="5081588" y="4429125"/>
          <p14:tracePt t="173727" x="5081588" y="4438650"/>
          <p14:tracePt t="173740" x="5081588" y="4446588"/>
          <p14:tracePt t="173765" x="5081588" y="4456113"/>
          <p14:tracePt t="173803" x="5081588" y="4465638"/>
          <p14:tracePt t="173829" x="5089525" y="4473575"/>
          <p14:tracePt t="173841" x="5160963" y="4483100"/>
          <p14:tracePt t="173855" x="5384800" y="4510088"/>
          <p14:tracePt t="173867" x="5741988" y="4545013"/>
          <p14:tracePt t="173880" x="6286500" y="4562475"/>
          <p14:tracePt t="173894" x="6742113" y="4581525"/>
          <p14:tracePt t="173911" x="7116763" y="4598988"/>
          <p14:tracePt t="173928" x="7402513" y="4625975"/>
          <p14:tracePt t="173944" x="7759700" y="4687888"/>
          <p14:tracePt t="173961" x="7848600" y="4714875"/>
          <p14:tracePt t="173977" x="7885113" y="4724400"/>
          <p14:tracePt t="173994" x="7939088" y="4741863"/>
          <p14:tracePt t="174249" x="7947025" y="4741863"/>
          <p14:tracePt t="174261" x="7956550" y="4741863"/>
          <p14:tracePt t="174274" x="7974013" y="4732338"/>
          <p14:tracePt t="174287" x="8018463" y="4732338"/>
          <p14:tracePt t="174299" x="8116888" y="4724400"/>
          <p14:tracePt t="174312" x="8251825" y="4714875"/>
          <p14:tracePt t="174327" x="8439150" y="4705350"/>
          <p14:tracePt t="174343" x="8572500" y="4705350"/>
          <p14:tracePt t="174360" x="8670925" y="4705350"/>
          <p14:tracePt t="174377" x="8732838" y="4705350"/>
          <p14:tracePt t="174393" x="8742363" y="4705350"/>
          <p14:tracePt t="174427" x="8751888" y="4705350"/>
          <p14:tracePt t="174503" x="8732838" y="4697413"/>
          <p14:tracePt t="174516" x="8715375" y="4697413"/>
          <p14:tracePt t="174528" x="8688388" y="4697413"/>
          <p14:tracePt t="174541" x="8670925" y="4687888"/>
          <p14:tracePt t="174554" x="8634413" y="4687888"/>
          <p14:tracePt t="174566" x="8589963" y="4687888"/>
          <p14:tracePt t="174579" x="8555038" y="4679950"/>
          <p14:tracePt t="174594" x="8501063" y="4679950"/>
          <p14:tracePt t="174610" x="8456613" y="4670425"/>
          <p14:tracePt t="174627" x="8394700" y="4660900"/>
          <p14:tracePt t="174647" x="8180388" y="4652963"/>
          <p14:tracePt t="174660" x="8045450" y="4652963"/>
          <p14:tracePt t="174676" x="7885113" y="4652963"/>
          <p14:tracePt t="174694" x="7259638" y="4652963"/>
          <p14:tracePt t="174710" x="6867525" y="4652963"/>
          <p14:tracePt t="174727" x="6419850" y="4652963"/>
          <p14:tracePt t="174743" x="6027738" y="4652963"/>
          <p14:tracePt t="174760" x="5589588" y="4660900"/>
          <p14:tracePt t="174777" x="5500688" y="4670425"/>
          <p14:tracePt t="174986" x="5491163" y="4670425"/>
          <p14:tracePt t="174999" x="5483225" y="4670425"/>
          <p14:tracePt t="175011" x="5473700" y="4670425"/>
          <p14:tracePt t="175024" x="5456238" y="4670425"/>
          <p14:tracePt t="175037" x="5429250" y="4670425"/>
          <p14:tracePt t="175050" x="5375275" y="4652963"/>
          <p14:tracePt t="175062" x="5322888" y="4616450"/>
          <p14:tracePt t="175076" x="5259388" y="4572000"/>
          <p14:tracePt t="175092" x="5205413" y="4545013"/>
          <p14:tracePt t="175109" x="5170488" y="4518025"/>
          <p14:tracePt t="175126" x="5133975" y="4491038"/>
          <p14:tracePt t="175142" x="5126038" y="4483100"/>
          <p14:tracePt t="175158" x="5116513" y="4483100"/>
          <p14:tracePt t="175175" x="5116513" y="4473575"/>
          <p14:tracePt t="175192" x="5108575" y="4465638"/>
          <p14:tracePt t="175208" x="5099050" y="4465638"/>
          <p14:tracePt t="175711" x="5108575" y="4465638"/>
          <p14:tracePt t="175724" x="5116513" y="4465638"/>
          <p14:tracePt t="175737" x="5126038" y="4465638"/>
          <p14:tracePt t="175749" x="5143500" y="4483100"/>
          <p14:tracePt t="175762" x="5170488" y="4491038"/>
          <p14:tracePt t="175775" x="5214938" y="4518025"/>
          <p14:tracePt t="175791" x="5241925" y="4545013"/>
          <p14:tracePt t="175808" x="5276850" y="4554538"/>
          <p14:tracePt t="175825" x="5303838" y="4581525"/>
          <p14:tracePt t="175841" x="5313363" y="4581525"/>
          <p14:tracePt t="175889" x="5322888" y="4589463"/>
          <p14:tracePt t="176220" x="5330825" y="4589463"/>
          <p14:tracePt t="176233" x="5340350" y="4598988"/>
          <p14:tracePt t="176245" x="5411788" y="4633913"/>
          <p14:tracePt t="176258" x="5589588" y="4724400"/>
          <p14:tracePt t="176273" x="5983288" y="4911725"/>
          <p14:tracePt t="176290" x="6394450" y="5108575"/>
          <p14:tracePt t="176307" x="6697663" y="5259388"/>
          <p14:tracePt t="176323" x="6938963" y="5348288"/>
          <p14:tracePt t="176340" x="7037388" y="5384800"/>
          <p14:tracePt t="176356" x="7108825" y="5402263"/>
          <p14:tracePt t="176373" x="7161213" y="5419725"/>
          <p14:tracePt t="176551" x="7170738" y="5419725"/>
          <p14:tracePt t="176563" x="7188200" y="5419725"/>
          <p14:tracePt t="176576" x="7242175" y="5394325"/>
          <p14:tracePt t="176589" x="7358063" y="5340350"/>
          <p14:tracePt t="176606" x="7572375" y="5276850"/>
          <p14:tracePt t="176622" x="7823200" y="5205413"/>
          <p14:tracePt t="176639" x="8134350" y="5126038"/>
          <p14:tracePt t="176656" x="8232775" y="5089525"/>
          <p14:tracePt t="176672" x="8313738" y="5081588"/>
          <p14:tracePt t="176689" x="8394700" y="5062538"/>
          <p14:tracePt t="176706" x="8447088" y="5054600"/>
          <p14:tracePt t="176722" x="8466138" y="5054600"/>
          <p14:tracePt t="176754" x="8474075" y="5054600"/>
          <p14:tracePt t="176766" x="8474075" y="5045075"/>
          <p14:tracePt t="176817" x="8474075" y="5037138"/>
          <p14:tracePt t="176855" x="8474075" y="5027613"/>
          <p14:tracePt t="176881" x="8474075" y="5018088"/>
          <p14:tracePt t="176893" x="8483600" y="4991100"/>
          <p14:tracePt t="176906" x="8491538" y="4973638"/>
          <p14:tracePt t="176919" x="8510588" y="4929188"/>
          <p14:tracePt t="176931" x="8518525" y="4884738"/>
          <p14:tracePt t="176944" x="8537575" y="4848225"/>
          <p14:tracePt t="176957" x="8545513" y="4803775"/>
          <p14:tracePt t="176972" x="8562975" y="4786313"/>
          <p14:tracePt t="176988" x="8562975" y="4768850"/>
          <p14:tracePt t="177005" x="8572500" y="4751388"/>
          <p14:tracePt t="177022" x="8589963" y="4705350"/>
          <p14:tracePt t="177038" x="8599488" y="4660900"/>
          <p14:tracePt t="177055" x="8616950" y="4625975"/>
          <p14:tracePt t="177072" x="8634413" y="4572000"/>
          <p14:tracePt t="177088" x="8643938" y="4554538"/>
          <p14:tracePt t="177105" x="8653463" y="4545013"/>
          <p14:tracePt t="177122" x="8661400" y="4518025"/>
          <p14:tracePt t="177138" x="8661400" y="4510088"/>
          <p14:tracePt t="177155" x="8670925" y="4510088"/>
          <p14:tracePt t="177174" x="8670925" y="4500563"/>
          <p14:tracePt t="178407" x="8670925" y="4510088"/>
          <p14:tracePt t="178420" x="8670925" y="4518025"/>
          <p14:tracePt t="178446" x="8680450" y="4527550"/>
          <p14:tracePt t="178484" x="8680450" y="4537075"/>
          <p14:tracePt t="178547" x="8680450" y="4545013"/>
          <p14:tracePt t="178929" x="8688388" y="4554538"/>
          <p14:tracePt t="178980" x="8688388" y="4562475"/>
          <p14:tracePt t="179005" x="8688388" y="4581525"/>
          <p14:tracePt t="179031" x="8688388" y="4589463"/>
          <p14:tracePt t="179043" x="8688388" y="4608513"/>
          <p14:tracePt t="179056" x="8697913" y="4616450"/>
          <p14:tracePt t="179069" x="8697913" y="4625975"/>
          <p14:tracePt t="179085" x="8697913" y="4643438"/>
          <p14:tracePt t="179101" x="8705850" y="4643438"/>
          <p14:tracePt t="179118" x="8705850" y="4660900"/>
          <p14:tracePt t="179134" x="8715375" y="4670425"/>
          <p14:tracePt t="179221" x="8724900" y="4670425"/>
          <p14:tracePt t="179247" x="8732838" y="4670425"/>
          <p14:tracePt t="179298" x="8732838" y="4660900"/>
          <p14:tracePt t="179310" x="8732838" y="4652963"/>
          <p14:tracePt t="179361" x="8732838" y="4643438"/>
          <p14:tracePt t="179387" x="8732838" y="4633913"/>
          <p14:tracePt t="179412" x="8732838" y="4625975"/>
          <p14:tracePt t="179425" x="8732838" y="4616450"/>
          <p14:tracePt t="179463" x="8732838" y="4608513"/>
          <p14:tracePt t="179628" x="8724900" y="4598988"/>
          <p14:tracePt t="179654" x="8715375" y="4598988"/>
          <p14:tracePt t="179667" x="8705850" y="4589463"/>
          <p14:tracePt t="179679" x="8688388" y="4589463"/>
          <p14:tracePt t="179692" x="8661400" y="4589463"/>
          <p14:tracePt t="179705" x="8626475" y="4589463"/>
          <p14:tracePt t="179718" x="8562975" y="4589463"/>
          <p14:tracePt t="179733" x="8491538" y="4589463"/>
          <p14:tracePt t="179750" x="8394700" y="4589463"/>
          <p14:tracePt t="179767" x="8296275" y="4589463"/>
          <p14:tracePt t="179783" x="8180388" y="4589463"/>
          <p14:tracePt t="179800" x="8161338" y="4589463"/>
          <p14:tracePt t="179816" x="8153400" y="4589463"/>
          <p14:tracePt t="179833" x="8143875" y="4589463"/>
          <p14:tracePt t="179997" x="8153400" y="4589463"/>
          <p14:tracePt t="180010" x="8180388" y="4589463"/>
          <p14:tracePt t="180022" x="8242300" y="4589463"/>
          <p14:tracePt t="180035" x="8323263" y="4589463"/>
          <p14:tracePt t="180049" x="8447088" y="4589463"/>
          <p14:tracePt t="180066" x="8589963" y="4589463"/>
          <p14:tracePt t="180083" x="8697913" y="4589463"/>
          <p14:tracePt t="180099" x="8823325" y="4589463"/>
          <p14:tracePt t="180116" x="8858250" y="4589463"/>
          <p14:tracePt t="180132" x="8902700" y="4589463"/>
          <p14:tracePt t="180149" x="8947150" y="4589463"/>
          <p14:tracePt t="180166" x="8956675" y="4589463"/>
          <p14:tracePt t="180182" x="8966200" y="4589463"/>
          <p14:tracePt t="180900" x="8902700" y="4589463"/>
          <p14:tracePt t="180913" x="8705850" y="4589463"/>
          <p14:tracePt t="180926" x="8259763" y="4589463"/>
          <p14:tracePt t="180938" x="7643813" y="4589463"/>
          <p14:tracePt t="180951" x="7170738" y="4589463"/>
          <p14:tracePt t="180965" x="6991350" y="4589463"/>
          <p14:tracePt t="180981" x="6884988" y="4589463"/>
          <p14:tracePt t="180997" x="6813550" y="4589463"/>
          <p14:tracePt t="181014" x="6777038" y="4589463"/>
          <p14:tracePt t="181031" x="6769100" y="4589463"/>
          <p14:tracePt t="181047" x="6759575" y="4589463"/>
          <p14:tracePt t="181218" x="6742113" y="4589463"/>
          <p14:tracePt t="181231" x="6715125" y="4589463"/>
          <p14:tracePt t="181243" x="6670675" y="4589463"/>
          <p14:tracePt t="181256" x="6599238" y="4589463"/>
          <p14:tracePt t="181269" x="6473825" y="4598988"/>
          <p14:tracePt t="181282" x="6286500" y="4633913"/>
          <p14:tracePt t="181297" x="6062663" y="4679950"/>
          <p14:tracePt t="181313" x="5867400" y="4724400"/>
          <p14:tracePt t="181330" x="5741988" y="4759325"/>
          <p14:tracePt t="181347" x="5572125" y="4786313"/>
          <p14:tracePt t="181364" x="5491163" y="4803775"/>
          <p14:tracePt t="181380" x="5456238" y="4813300"/>
          <p14:tracePt t="181397" x="5411788" y="4822825"/>
          <p14:tracePt t="181422" x="5402263" y="4822825"/>
          <p14:tracePt t="181613" x="5419725" y="4822825"/>
          <p14:tracePt t="181625" x="5456238" y="4822825"/>
          <p14:tracePt t="181638" x="5527675" y="4822825"/>
          <p14:tracePt t="181651" x="5661025" y="4822825"/>
          <p14:tracePt t="181663" x="5848350" y="4822825"/>
          <p14:tracePt t="181679" x="6099175" y="4822825"/>
          <p14:tracePt t="181696" x="6215063" y="4822825"/>
          <p14:tracePt t="181713" x="6303963" y="4822825"/>
          <p14:tracePt t="181729" x="6375400" y="4822825"/>
          <p14:tracePt t="181746" x="6394450" y="4822825"/>
          <p14:tracePt t="181763" x="6411913" y="4822825"/>
          <p14:tracePt t="181779" x="6419850" y="4822825"/>
          <p14:tracePt t="181968" x="6419850" y="4813300"/>
          <p14:tracePt t="181994" x="6419850" y="4803775"/>
          <p14:tracePt t="182006" x="6419850" y="4795838"/>
          <p14:tracePt t="182058" x="6419850" y="4786313"/>
          <p14:tracePt t="182071" x="6429375" y="4786313"/>
          <p14:tracePt t="182108" x="6429375" y="4776788"/>
          <p14:tracePt t="182147" x="6429375" y="4768850"/>
          <p14:tracePt t="182159" x="6438900" y="4768850"/>
          <p14:tracePt t="182210" x="6438900" y="4759325"/>
          <p14:tracePt t="182401" x="6446838" y="4759325"/>
          <p14:tracePt t="182503" x="6456363" y="4759325"/>
          <p14:tracePt t="183279" x="6465888" y="4759325"/>
          <p14:tracePt t="183304" x="6483350" y="4759325"/>
          <p14:tracePt t="183317" x="6491288" y="4759325"/>
          <p14:tracePt t="183330" x="6510338" y="4759325"/>
          <p14:tracePt t="183343" x="6527800" y="4759325"/>
          <p14:tracePt t="183360" x="6554788" y="4759325"/>
          <p14:tracePt t="183376" x="6572250" y="4759325"/>
          <p14:tracePt t="183394" x="6581775" y="4759325"/>
          <p14:tracePt t="183457" x="6589713" y="4759325"/>
          <p14:tracePt t="183635" x="6599238" y="4759325"/>
          <p14:tracePt t="183648" x="6616700" y="4759325"/>
          <p14:tracePt t="183660" x="6643688" y="4759325"/>
          <p14:tracePt t="183673" x="6661150" y="4751388"/>
          <p14:tracePt t="183685" x="6680200" y="4751388"/>
          <p14:tracePt t="183699" x="6697663" y="4751388"/>
          <p14:tracePt t="183711" x="6715125" y="4751388"/>
          <p14:tracePt t="183737" x="6724650" y="4751388"/>
          <p14:tracePt t="184246" x="6732588" y="4751388"/>
          <p14:tracePt t="184271" x="6759575" y="4751388"/>
          <p14:tracePt t="184284" x="6823075" y="4768850"/>
          <p14:tracePt t="184297" x="6938963" y="4803775"/>
          <p14:tracePt t="184310" x="7062788" y="4840288"/>
          <p14:tracePt t="184324" x="7170738" y="4894263"/>
          <p14:tracePt t="184341" x="7286625" y="4938713"/>
          <p14:tracePt t="184358" x="7375525" y="4983163"/>
          <p14:tracePt t="184374" x="7518400" y="5037138"/>
          <p14:tracePt t="184391" x="7554913" y="5062538"/>
          <p14:tracePt t="184408" x="7562850" y="5062538"/>
          <p14:tracePt t="184424" x="7589838" y="5072063"/>
          <p14:tracePt t="184441" x="7589838" y="5081588"/>
          <p14:tracePt t="184767" x="7554913" y="5081588"/>
          <p14:tracePt t="184780" x="7456488" y="5081588"/>
          <p14:tracePt t="184792" x="7224713" y="5054600"/>
          <p14:tracePt t="184806" x="6786563" y="4983163"/>
          <p14:tracePt t="184818" x="6259513" y="4929188"/>
          <p14:tracePt t="184830" x="5830888" y="4894263"/>
          <p14:tracePt t="184843" x="5599113" y="4867275"/>
          <p14:tracePt t="184857" x="5465763" y="4857750"/>
          <p14:tracePt t="184873" x="5394325" y="4857750"/>
          <p14:tracePt t="184890" x="5330825" y="4857750"/>
          <p14:tracePt t="184907" x="5276850" y="4840288"/>
          <p14:tracePt t="184923" x="5268913" y="4840288"/>
          <p14:tracePt t="184940" x="5259388" y="4840288"/>
          <p14:tracePt t="184956" x="5241925" y="4830763"/>
          <p14:tracePt t="184957" x="5241925" y="4813300"/>
          <p14:tracePt t="184983" x="5232400" y="4813300"/>
          <p14:tracePt t="185008" x="5232400" y="4803775"/>
          <p14:tracePt t="185072" x="5232400" y="4795838"/>
          <p14:tracePt t="185097" x="5232400" y="4786313"/>
          <p14:tracePt t="185110" x="5232400" y="4776788"/>
          <p14:tracePt t="185173" x="5232400" y="4768850"/>
          <p14:tracePt t="185199" x="5241925" y="4768850"/>
          <p14:tracePt t="185212" x="5276850" y="4759325"/>
          <p14:tracePt t="185224" x="5367338" y="4741863"/>
          <p14:tracePt t="185237" x="5500688" y="4714875"/>
          <p14:tracePt t="185250" x="5670550" y="4697413"/>
          <p14:tracePt t="185262" x="5768975" y="4670425"/>
          <p14:tracePt t="185275" x="5803900" y="4670425"/>
          <p14:tracePt t="185289" x="5822950" y="4670425"/>
          <p14:tracePt t="185306" x="5830888" y="4670425"/>
          <p14:tracePt t="185339" x="5840413" y="4670425"/>
          <p14:tracePt t="185492" x="5840413" y="4660900"/>
          <p14:tracePt t="185530" x="5830888" y="4652963"/>
          <p14:tracePt t="185555" x="5822950" y="4652963"/>
          <p14:tracePt t="185568" x="5813425" y="4652963"/>
          <p14:tracePt t="185593" x="5803900" y="4652963"/>
          <p14:tracePt t="185631" x="5795963" y="4652963"/>
          <p14:tracePt t="185759" x="5813425" y="4652963"/>
          <p14:tracePt t="185771" x="5884863" y="4660900"/>
          <p14:tracePt t="185784" x="5965825" y="4687888"/>
          <p14:tracePt t="185796" x="6072188" y="4714875"/>
          <p14:tracePt t="185810" x="6153150" y="4751388"/>
          <p14:tracePt t="185822" x="6205538" y="4768850"/>
          <p14:tracePt t="185838" x="6232525" y="4768850"/>
          <p14:tracePt t="185855" x="6242050" y="4768850"/>
          <p14:tracePt t="185871" x="6259513" y="4776788"/>
          <p14:tracePt t="185888" x="6269038" y="4776788"/>
          <p14:tracePt t="185911" x="6276975" y="4776788"/>
          <p14:tracePt t="185936" x="6286500" y="4776788"/>
          <p14:tracePt t="185949" x="6296025" y="4776788"/>
          <p14:tracePt t="185962" x="6313488" y="4776788"/>
          <p14:tracePt t="185974" x="6330950" y="4768850"/>
          <p14:tracePt t="185988" x="6348413" y="4751388"/>
          <p14:tracePt t="186004" x="6394450" y="4732338"/>
          <p14:tracePt t="186021" x="6419850" y="4714875"/>
          <p14:tracePt t="186038" x="6465888" y="4697413"/>
          <p14:tracePt t="186054" x="6483350" y="4679950"/>
          <p14:tracePt t="186071" x="6491288" y="4679950"/>
          <p14:tracePt t="186088" x="6491288" y="4660900"/>
          <p14:tracePt t="186104" x="6500813" y="4660900"/>
          <p14:tracePt t="186126" x="6500813" y="4652963"/>
          <p14:tracePt t="186152" x="6500813" y="4643438"/>
          <p14:tracePt t="186203" x="6500813" y="4633913"/>
          <p14:tracePt t="186215" x="6491288" y="4633913"/>
          <p14:tracePt t="186229" x="6491288" y="4625975"/>
          <p14:tracePt t="186241" x="6483350" y="4625975"/>
          <p14:tracePt t="186254" x="6473825" y="4625975"/>
          <p14:tracePt t="186271" x="6465888" y="4625975"/>
          <p14:tracePt t="186287" x="6456363" y="4625975"/>
          <p14:tracePt t="186304" x="6446838" y="4616450"/>
          <p14:tracePt t="186674" x="6438900" y="4616450"/>
          <p14:tracePt t="186700" x="6419850" y="4616450"/>
          <p14:tracePt t="186712" x="6394450" y="4616450"/>
          <p14:tracePt t="186725" x="6330950" y="4616450"/>
          <p14:tracePt t="186738" x="6180138" y="4616450"/>
          <p14:tracePt t="186753" x="5911850" y="4616450"/>
          <p14:tracePt t="186770" x="5680075" y="4616450"/>
          <p14:tracePt t="186786" x="5589588" y="4616450"/>
          <p14:tracePt t="186803" x="5510213" y="4608513"/>
          <p14:tracePt t="186819" x="5500688" y="4608513"/>
          <p14:tracePt t="186836" x="5483225" y="4598988"/>
          <p14:tracePt t="186853" x="5483225" y="4589463"/>
          <p14:tracePt t="186954" x="5483225" y="4581525"/>
          <p14:tracePt t="187145" x="5483225" y="4572000"/>
          <p14:tracePt t="187309" x="5483225" y="4562475"/>
          <p14:tracePt t="187347" x="5483225" y="4554538"/>
          <p14:tracePt t="187360" x="5473700" y="4554538"/>
          <p14:tracePt t="187385" x="5465763" y="4554538"/>
          <p14:tracePt t="187411" x="5456238" y="4545013"/>
          <p14:tracePt t="187424" x="5446713" y="4545013"/>
          <p14:tracePt t="187436" x="5438775" y="4545013"/>
          <p14:tracePt t="187449" x="5429250" y="4537075"/>
          <p14:tracePt t="187462" x="5419725" y="4537075"/>
          <p14:tracePt t="187475" x="5402263" y="4527550"/>
          <p14:tracePt t="187488" x="5394325" y="4527550"/>
          <p14:tracePt t="187502" x="5375275" y="4527550"/>
          <p14:tracePt t="187518" x="5367338" y="4527550"/>
          <p14:tracePt t="187535" x="5348288" y="4527550"/>
          <p14:tracePt t="187551" x="5330825" y="4527550"/>
          <p14:tracePt t="187568" x="5322888" y="4527550"/>
          <p14:tracePt t="187614" x="5313363" y="4527550"/>
          <p14:tracePt t="188314" x="5322888" y="4527550"/>
          <p14:tracePt t="188340" x="5330825" y="4527550"/>
          <p14:tracePt t="188352" x="5340350" y="4537075"/>
          <p14:tracePt t="188365" x="5357813" y="4537075"/>
          <p14:tracePt t="188390" x="5367338" y="4537075"/>
          <p14:tracePt t="188403" x="5367338" y="4545013"/>
          <p14:tracePt t="188417" x="5375275" y="4545013"/>
          <p14:tracePt t="188428" x="5384800" y="4545013"/>
          <p14:tracePt t="188441" x="5394325" y="4545013"/>
          <p14:tracePt t="188454" x="5394325" y="4554538"/>
          <p14:tracePt t="188480" x="5394325" y="4562475"/>
          <p14:tracePt t="188505" x="5402263" y="4562475"/>
          <p14:tracePt t="188606" x="5402263" y="4554538"/>
          <p14:tracePt t="188632" x="5402263" y="4545013"/>
          <p14:tracePt t="188645" x="5394325" y="4545013"/>
          <p14:tracePt t="188658" x="5375275" y="4545013"/>
          <p14:tracePt t="188670" x="5357813" y="4537075"/>
          <p14:tracePt t="188683" x="5340350" y="4527550"/>
          <p14:tracePt t="188699" x="5322888" y="4527550"/>
          <p14:tracePt t="188716" x="5303838" y="4527550"/>
          <p14:tracePt t="188732" x="5286375" y="4527550"/>
          <p14:tracePt t="188749" x="5232400" y="4527550"/>
          <p14:tracePt t="188766" x="5224463" y="4527550"/>
          <p14:tracePt t="188782" x="5214938" y="4527550"/>
          <p14:tracePt t="188799" x="5205413" y="4527550"/>
          <p14:tracePt t="188816" x="5197475" y="4527550"/>
          <p14:tracePt t="188835" x="5187950" y="4527550"/>
          <p14:tracePt t="188899" x="5187950" y="4545013"/>
          <p14:tracePt t="188911" x="5187950" y="4562475"/>
          <p14:tracePt t="188924" x="5205413" y="4581525"/>
          <p14:tracePt t="188937" x="5232400" y="4625975"/>
          <p14:tracePt t="188949" x="5259388" y="4652963"/>
          <p14:tracePt t="188965" x="5295900" y="4687888"/>
          <p14:tracePt t="188982" x="5313363" y="4714875"/>
          <p14:tracePt t="188999" x="5340350" y="4741863"/>
          <p14:tracePt t="189015" x="5384800" y="4776788"/>
          <p14:tracePt t="189032" x="5402263" y="4786313"/>
          <p14:tracePt t="189052" x="5411788" y="4786313"/>
          <p14:tracePt t="189065" x="5419725" y="4795838"/>
          <p14:tracePt t="189102" x="5429250" y="4795838"/>
          <p14:tracePt t="189128" x="5438775" y="4795838"/>
          <p14:tracePt t="189141" x="5446713" y="4795838"/>
          <p14:tracePt t="189166" x="5456238" y="4776788"/>
          <p14:tracePt t="189179" x="5465763" y="4776788"/>
          <p14:tracePt t="189191" x="5465763" y="4751388"/>
          <p14:tracePt t="189204" x="5473700" y="4724400"/>
          <p14:tracePt t="189217" x="5483225" y="4705350"/>
          <p14:tracePt t="189231" x="5483225" y="4679950"/>
          <p14:tracePt t="189248" x="5483225" y="4660900"/>
          <p14:tracePt t="189265" x="5473700" y="4633913"/>
          <p14:tracePt t="189282" x="5446713" y="4608513"/>
          <p14:tracePt t="189298" x="5429250" y="4589463"/>
          <p14:tracePt t="189315" x="5411788" y="4572000"/>
          <p14:tracePt t="189332" x="5375275" y="4545013"/>
          <p14:tracePt t="189348" x="5357813" y="4537075"/>
          <p14:tracePt t="189365" x="5330825" y="4518025"/>
          <p14:tracePt t="189382" x="5276850" y="4510088"/>
          <p14:tracePt t="189398" x="5232400" y="4500563"/>
          <p14:tracePt t="189415" x="5205413" y="4491038"/>
          <p14:tracePt t="189431" x="5180013" y="4483100"/>
          <p14:tracePt t="189448" x="5143500" y="4483100"/>
          <p14:tracePt t="189464" x="5133975" y="4483100"/>
          <p14:tracePt t="189481" x="5126038" y="4483100"/>
          <p14:tracePt t="189498" x="5116513" y="4483100"/>
          <p14:tracePt t="189534" x="5108575" y="4483100"/>
          <p14:tracePt t="190362" x="5108575" y="4491038"/>
          <p14:tracePt t="190400" x="5108575" y="4500563"/>
          <p14:tracePt t="190413" x="5126038" y="4500563"/>
          <p14:tracePt t="190426" x="5133975" y="4518025"/>
          <p14:tracePt t="190438" x="5153025" y="4527550"/>
          <p14:tracePt t="190451" x="5187950" y="4562475"/>
          <p14:tracePt t="190464" x="5214938" y="4581525"/>
          <p14:tracePt t="190479" x="5241925" y="4598988"/>
          <p14:tracePt t="190496" x="5251450" y="4608513"/>
          <p14:tracePt t="190512" x="5259388" y="4616450"/>
          <p14:tracePt t="190529" x="5276850" y="4625975"/>
          <p14:tracePt t="190552" x="5286375" y="4625975"/>
          <p14:tracePt t="190565" x="5295900" y="4633913"/>
          <p14:tracePt t="190579" x="5303838" y="4633913"/>
          <p14:tracePt t="190596" x="5313363" y="4633913"/>
          <p14:tracePt t="190612" x="5322888" y="4633913"/>
          <p14:tracePt t="190629" x="5330825" y="4643438"/>
          <p14:tracePt t="190680" x="5340350" y="4643438"/>
          <p14:tracePt t="190743" x="5348288" y="4643438"/>
          <p14:tracePt t="190769" x="5357813" y="4643438"/>
          <p14:tracePt t="190781" x="5357813" y="4633913"/>
          <p14:tracePt t="190807" x="5357813" y="4625975"/>
          <p14:tracePt t="190819" x="5357813" y="4616450"/>
          <p14:tracePt t="190845" x="5357813" y="4608513"/>
          <p14:tracePt t="190870" x="5357813" y="4598988"/>
          <p14:tracePt t="190895" x="5357813" y="4589463"/>
          <p14:tracePt t="190908" x="5357813" y="4581525"/>
          <p14:tracePt t="190933" x="5357813" y="4572000"/>
          <p14:tracePt t="190959" x="5357813" y="4562475"/>
          <p14:tracePt t="190984" x="5357813" y="4554538"/>
          <p14:tracePt t="191035" x="5357813" y="4545013"/>
          <p14:tracePt t="191061" x="5357813" y="4537075"/>
          <p14:tracePt t="191086" x="5357813" y="4527550"/>
          <p14:tracePt t="191112" x="5357813" y="4518025"/>
          <p14:tracePt t="191150" x="5348288" y="4518025"/>
          <p14:tracePt t="191188" x="5340350" y="4518025"/>
          <p14:tracePt t="191200" x="5330825" y="4518025"/>
          <p14:tracePt t="191213" x="5322888" y="4518025"/>
          <p14:tracePt t="191228" x="5313363" y="4518025"/>
          <p14:tracePt t="191244" x="5303838" y="4518025"/>
          <p14:tracePt t="191261" x="5295900" y="4518025"/>
          <p14:tracePt t="191278" x="5276850" y="4518025"/>
          <p14:tracePt t="191294" x="5259388" y="4518025"/>
          <p14:tracePt t="191311" x="5251450" y="4518025"/>
          <p14:tracePt t="191328" x="5241925" y="4527550"/>
          <p14:tracePt t="191353" x="5232400" y="4527550"/>
          <p14:tracePt t="191366" x="5232400" y="4537075"/>
          <p14:tracePt t="191531" x="5232400" y="4545013"/>
          <p14:tracePt t="191823" x="5276850" y="4545013"/>
          <p14:tracePt t="191836" x="5375275" y="4572000"/>
          <p14:tracePt t="191849" x="5527675" y="4598988"/>
          <p14:tracePt t="191862" x="5768975" y="4643438"/>
          <p14:tracePt t="191876" x="5902325" y="4652963"/>
          <p14:tracePt t="191893" x="5983288" y="4660900"/>
          <p14:tracePt t="191910" x="6010275" y="4660900"/>
          <p14:tracePt t="191926" x="6027738" y="4660900"/>
          <p14:tracePt t="192154" x="6018213" y="4660900"/>
          <p14:tracePt t="192166" x="6010275" y="4660900"/>
          <p14:tracePt t="192179" x="5991225" y="4660900"/>
          <p14:tracePt t="192193" x="5946775" y="4660900"/>
          <p14:tracePt t="192209" x="5894388" y="4660900"/>
          <p14:tracePt t="192226" x="5840413" y="4660900"/>
          <p14:tracePt t="192243" x="5741988" y="4660900"/>
          <p14:tracePt t="192259" x="5724525" y="4660900"/>
          <p14:tracePt t="192276" x="5705475" y="4660900"/>
          <p14:tracePt t="192292" x="5697538" y="4660900"/>
          <p14:tracePt t="192309" x="5688013" y="4652963"/>
          <p14:tracePt t="192344" x="5688013" y="4643438"/>
          <p14:tracePt t="192370" x="5688013" y="4633913"/>
          <p14:tracePt t="192459" x="5688013" y="4625975"/>
          <p14:tracePt t="192485" x="5697538" y="4625975"/>
          <p14:tracePt t="192497" x="5715000" y="4608513"/>
          <p14:tracePt t="192510" x="5751513" y="4598988"/>
          <p14:tracePt t="192523" x="5795963" y="4562475"/>
          <p14:tracePt t="192535" x="5857875" y="4527550"/>
          <p14:tracePt t="192548" x="5938838" y="4491038"/>
          <p14:tracePt t="192561" x="6000750" y="4465638"/>
          <p14:tracePt t="192575" x="6062663" y="4438650"/>
          <p14:tracePt t="192592" x="6161088" y="4419600"/>
          <p14:tracePt t="192608" x="6303963" y="4394200"/>
          <p14:tracePt t="192625" x="6599238" y="4357688"/>
          <p14:tracePt t="192642" x="6670675" y="4348163"/>
          <p14:tracePt t="192658" x="6724650" y="4348163"/>
          <p14:tracePt t="192675" x="6804025" y="4348163"/>
          <p14:tracePt t="192692" x="6813550" y="4348163"/>
          <p14:tracePt t="192708" x="6823075" y="4348163"/>
          <p14:tracePt t="192725" x="6831013" y="4348163"/>
          <p14:tracePt t="192742" x="6840538" y="4348163"/>
          <p14:tracePt t="192764" x="6848475" y="4348163"/>
          <p14:tracePt t="192828" x="6848475" y="4357688"/>
          <p14:tracePt t="192841" x="6848475" y="4367213"/>
          <p14:tracePt t="192853" x="6848475" y="4384675"/>
          <p14:tracePt t="192866" x="6848475" y="4402138"/>
          <p14:tracePt t="192878" x="6848475" y="4419600"/>
          <p14:tracePt t="192892" x="6848475" y="4446588"/>
          <p14:tracePt t="192908" x="6858000" y="4465638"/>
          <p14:tracePt t="192924" x="6858000" y="4491038"/>
          <p14:tracePt t="192941" x="6867525" y="4500563"/>
          <p14:tracePt t="192958" x="6867525" y="4527550"/>
          <p14:tracePt t="192993" x="6867525" y="4537075"/>
          <p14:tracePt t="193031" x="6867525" y="4545013"/>
          <p14:tracePt t="193069" x="6875463" y="4545013"/>
          <p14:tracePt t="193107" x="6875463" y="4554538"/>
          <p14:tracePt t="193769" x="6884988" y="4554538"/>
          <p14:tracePt t="193782" x="6911975" y="4554538"/>
          <p14:tracePt t="193794" x="7000875" y="4572000"/>
          <p14:tracePt t="193807" x="7197725" y="4608513"/>
          <p14:tracePt t="193823" x="7634288" y="4679950"/>
          <p14:tracePt t="193839" x="8116888" y="4768850"/>
          <p14:tracePt t="193856" x="8510588" y="4857750"/>
          <p14:tracePt t="193873" x="8974138" y="4965700"/>
          <p14:tracePt t="193889" x="9153525" y="5027613"/>
          <p14:tracePt t="193906" x="9242425" y="5054600"/>
          <p14:tracePt t="193923" x="9313863" y="5062538"/>
          <p14:tracePt t="194113" x="9323388" y="5054600"/>
          <p14:tracePt t="194125" x="9348788" y="5027613"/>
          <p14:tracePt t="194137" x="9439275" y="4983163"/>
          <p14:tracePt t="194150" x="9555163" y="4938713"/>
          <p14:tracePt t="194163" x="9705975" y="4867275"/>
          <p14:tracePt t="194175" x="9796463" y="4840288"/>
          <p14:tracePt t="194189" x="9823450" y="4822825"/>
          <p14:tracePt t="194206" x="9840913" y="4803775"/>
          <p14:tracePt t="194222" x="9848850" y="4803775"/>
          <p14:tracePt t="194240" x="9858375" y="4795838"/>
          <p14:tracePt t="194277" x="9858375" y="4786313"/>
          <p14:tracePt t="194290" x="9858375" y="4776788"/>
          <p14:tracePt t="194303" x="9858375" y="4768850"/>
          <p14:tracePt t="194316" x="9858375" y="4759325"/>
          <p14:tracePt t="194328" x="9858375" y="4751388"/>
          <p14:tracePt t="194341" x="9858375" y="4741863"/>
          <p14:tracePt t="194355" x="9848850" y="4732338"/>
          <p14:tracePt t="194372" x="9848850" y="4724400"/>
          <p14:tracePt t="194532" x="9840913" y="4724400"/>
          <p14:tracePt t="194545" x="9823450" y="4724400"/>
          <p14:tracePt t="194557" x="9759950" y="4714875"/>
          <p14:tracePt t="194571" x="9537700" y="4705350"/>
          <p14:tracePt t="194588" x="8840788" y="4705350"/>
          <p14:tracePt t="194605" x="7902575" y="4705350"/>
          <p14:tracePt t="194621" x="6205538" y="4705350"/>
          <p14:tracePt t="194638" x="5554663" y="4732338"/>
          <p14:tracePt t="194655" x="5224463" y="4776788"/>
          <p14:tracePt t="194671" x="5027613" y="4803775"/>
          <p14:tracePt t="194862" x="5018088" y="4803775"/>
          <p14:tracePt t="194875" x="5000625" y="4786313"/>
          <p14:tracePt t="194888" x="4938713" y="4741863"/>
          <p14:tracePt t="194900" x="4857750" y="4670425"/>
          <p14:tracePt t="194913" x="4768850" y="4608513"/>
          <p14:tracePt t="194926" x="4679950" y="4554538"/>
          <p14:tracePt t="194939" x="4598988" y="4527550"/>
          <p14:tracePt t="194954" x="4562475" y="4510088"/>
          <p14:tracePt t="194971" x="4545013" y="4510088"/>
          <p14:tracePt t="194987" x="4545013" y="4500563"/>
          <p14:tracePt t="195004" x="4537075" y="4500563"/>
          <p14:tracePt t="195104" x="4545013" y="4500563"/>
          <p14:tracePt t="195117" x="4554538" y="4500563"/>
          <p14:tracePt t="195129" x="4562475" y="4500563"/>
          <p14:tracePt t="195142" x="4572000" y="4500563"/>
          <p14:tracePt t="195155" x="4589463" y="4500563"/>
          <p14:tracePt t="195170" x="4608513" y="4500563"/>
          <p14:tracePt t="195187" x="4633913" y="4500563"/>
          <p14:tracePt t="195203" x="4687888" y="4500563"/>
          <p14:tracePt t="195220" x="4848225" y="4500563"/>
          <p14:tracePt t="195237" x="4956175" y="4500563"/>
          <p14:tracePt t="195253" x="5062538" y="4500563"/>
          <p14:tracePt t="195270" x="5224463" y="4500563"/>
          <p14:tracePt t="195287" x="5251450" y="4500563"/>
          <p14:tracePt t="195303" x="5259388" y="4500563"/>
          <p14:tracePt t="195320" x="5268913" y="4500563"/>
          <p14:tracePt t="195346" x="5268913" y="4491038"/>
          <p14:tracePt t="195371" x="5268913" y="4483100"/>
          <p14:tracePt t="195384" x="5268913" y="4473575"/>
          <p14:tracePt t="195396" x="5259388" y="4456113"/>
          <p14:tracePt t="195409" x="5232400" y="4438650"/>
          <p14:tracePt t="195422" x="5224463" y="4402138"/>
          <p14:tracePt t="195436" x="5187950" y="4367213"/>
          <p14:tracePt t="195453" x="5153025" y="4330700"/>
          <p14:tracePt t="195470" x="5126038" y="4303713"/>
          <p14:tracePt t="195486" x="5054600" y="4259263"/>
          <p14:tracePt t="195504" x="5027613" y="4241800"/>
          <p14:tracePt t="195519" x="4991100" y="4241800"/>
          <p14:tracePt t="195537" x="4894263" y="4214813"/>
          <p14:tracePt t="195553" x="4857750" y="4205288"/>
          <p14:tracePt t="195569" x="4822825" y="4205288"/>
          <p14:tracePt t="195586" x="4759325" y="4205288"/>
          <p14:tracePt t="195603" x="4751388" y="4205288"/>
          <p14:tracePt t="195619" x="4741863" y="4205288"/>
          <p14:tracePt t="195636" x="4732338" y="4205288"/>
          <p14:tracePt t="195652" x="4724400" y="4205288"/>
          <p14:tracePt t="195676" x="4714875" y="4205288"/>
          <p14:tracePt t="195689" x="4714875" y="4214813"/>
          <p14:tracePt t="195702" x="4714875" y="4232275"/>
          <p14:tracePt t="195719" x="4714875" y="4259263"/>
          <p14:tracePt t="195736" x="4714875" y="4303713"/>
          <p14:tracePt t="195752" x="4714875" y="4402138"/>
          <p14:tracePt t="195769" x="4714875" y="4438650"/>
          <p14:tracePt t="195786" x="4714875" y="4483100"/>
          <p14:tracePt t="195803" x="4714875" y="4518025"/>
          <p14:tracePt t="195803" x="4724400" y="4554538"/>
          <p14:tracePt t="195819" x="4759325" y="4598988"/>
          <p14:tracePt t="195836" x="4803775" y="4643438"/>
          <p14:tracePt t="195852" x="4857750" y="4670425"/>
          <p14:tracePt t="195869" x="4956175" y="4724400"/>
          <p14:tracePt t="195886" x="4991100" y="4732338"/>
          <p14:tracePt t="195902" x="5037138" y="4741863"/>
          <p14:tracePt t="195919" x="5143500" y="4751388"/>
          <p14:tracePt t="195935" x="5224463" y="4759325"/>
          <p14:tracePt t="195952" x="5268913" y="4759325"/>
          <p14:tracePt t="195969" x="5357813" y="4759325"/>
          <p14:tracePt t="195985" x="5394325" y="4751388"/>
          <p14:tracePt t="196002" x="5438775" y="4714875"/>
          <p14:tracePt t="196019" x="5537200" y="4608513"/>
          <p14:tracePt t="196035" x="5589588" y="4554538"/>
          <p14:tracePt t="196052" x="5634038" y="4483100"/>
          <p14:tracePt t="196068" x="5661025" y="4446588"/>
          <p14:tracePt t="196085" x="5670550" y="4367213"/>
          <p14:tracePt t="196102" x="5680075" y="4340225"/>
          <p14:tracePt t="196118" x="5680075" y="4313238"/>
          <p14:tracePt t="196135" x="5653088" y="4241800"/>
          <p14:tracePt t="196152" x="5616575" y="4214813"/>
          <p14:tracePt t="196168" x="5589588" y="4187825"/>
          <p14:tracePt t="196185" x="5527675" y="4170363"/>
          <p14:tracePt t="196202" x="5510213" y="4170363"/>
          <p14:tracePt t="196220" x="5491163" y="4170363"/>
          <p14:tracePt t="196235" x="5483225" y="4170363"/>
          <p14:tracePt t="196502" x="5510213" y="4170363"/>
          <p14:tracePt t="196514" x="5554663" y="4197350"/>
          <p14:tracePt t="196527" x="5653088" y="4251325"/>
          <p14:tracePt t="196540" x="5822950" y="4330700"/>
          <p14:tracePt t="196553" x="6010275" y="4411663"/>
          <p14:tracePt t="196567" x="6188075" y="4473575"/>
          <p14:tracePt t="196584" x="6303963" y="4510088"/>
          <p14:tracePt t="196601" x="6402388" y="4545013"/>
          <p14:tracePt t="196617" x="6527800" y="4581525"/>
          <p14:tracePt t="196634" x="6562725" y="4589463"/>
          <p14:tracePt t="196651" x="6581775" y="4598988"/>
          <p14:tracePt t="196668" x="6589713" y="4598988"/>
          <p14:tracePt t="197431" x="6581775" y="4598988"/>
          <p14:tracePt t="197444" x="6562725" y="4598988"/>
          <p14:tracePt t="197456" x="6537325" y="4598988"/>
          <p14:tracePt t="197469" x="6483350" y="4598988"/>
          <p14:tracePt t="197482" x="6384925" y="4608513"/>
          <p14:tracePt t="197499" x="6259513" y="4616450"/>
          <p14:tracePt t="197516" x="6134100" y="4616450"/>
          <p14:tracePt t="197532" x="5965825" y="4616450"/>
          <p14:tracePt t="197549" x="5902325" y="4616450"/>
          <p14:tracePt t="197565" x="5884863" y="4616450"/>
          <p14:tracePt t="197582" x="5867400" y="4616450"/>
          <p14:tracePt t="197599" x="5840413" y="4616450"/>
          <p14:tracePt t="197615" x="5822950" y="4616450"/>
          <p14:tracePt t="197632" x="5795963" y="4616450"/>
          <p14:tracePt t="197649" x="5724525" y="4616450"/>
          <p14:tracePt t="197665" x="5680075" y="4616450"/>
          <p14:tracePt t="197682" x="5634038" y="4616450"/>
          <p14:tracePt t="197699" x="5527675" y="4633913"/>
          <p14:tracePt t="197715" x="5473700" y="4643438"/>
          <p14:tracePt t="197732" x="5411788" y="4652963"/>
          <p14:tracePt t="197749" x="5357813" y="4660900"/>
          <p14:tracePt t="197766" x="5348288" y="4660900"/>
          <p14:tracePt t="197782" x="5340350" y="4660900"/>
          <p14:tracePt t="197799" x="5330825" y="4670425"/>
          <p14:tracePt t="198079" x="5348288" y="4670425"/>
          <p14:tracePt t="198092" x="5367338" y="4670425"/>
          <p14:tracePt t="198104" x="5402263" y="4679950"/>
          <p14:tracePt t="198117" x="5456238" y="4687888"/>
          <p14:tracePt t="198131" x="5527675" y="4697413"/>
          <p14:tracePt t="198148" x="5616575" y="4714875"/>
          <p14:tracePt t="198165" x="5715000" y="4732338"/>
          <p14:tracePt t="198181" x="5902325" y="4759325"/>
          <p14:tracePt t="198198" x="5938838" y="4768850"/>
          <p14:tracePt t="198214" x="5983288" y="4776788"/>
          <p14:tracePt t="198231" x="6045200" y="4795838"/>
          <p14:tracePt t="198247" x="6089650" y="4795838"/>
          <p14:tracePt t="198264" x="6116638" y="4813300"/>
          <p14:tracePt t="198473" x="6126163" y="4813300"/>
          <p14:tracePt t="198486" x="6134100" y="4813300"/>
          <p14:tracePt t="198498" x="6153150" y="4813300"/>
          <p14:tracePt t="198511" x="6205538" y="4813300"/>
          <p14:tracePt t="198524" x="6286500" y="4813300"/>
          <p14:tracePt t="198536" x="6375400" y="4813300"/>
          <p14:tracePt t="198549" x="6446838" y="4813300"/>
          <p14:tracePt t="198563" x="6473825" y="4813300"/>
          <p14:tracePt t="198580" x="6491288" y="4813300"/>
          <p14:tracePt t="198597" x="6500813" y="4813300"/>
          <p14:tracePt t="199796" x="6483350" y="4813300"/>
          <p14:tracePt t="199809" x="6419850" y="4813300"/>
          <p14:tracePt t="199821" x="6180138" y="4813300"/>
          <p14:tracePt t="199834" x="5581650" y="4813300"/>
          <p14:tracePt t="199847" x="4867275" y="4813300"/>
          <p14:tracePt t="199861" x="4322763" y="4813300"/>
          <p14:tracePt t="199878" x="4170363" y="4813300"/>
          <p14:tracePt t="199894" x="4062413" y="4813300"/>
          <p14:tracePt t="199911" x="4027488" y="4813300"/>
          <p14:tracePt t="200190" x="4037013" y="4813300"/>
          <p14:tracePt t="200202" x="4089400" y="4813300"/>
          <p14:tracePt t="200215" x="4214813" y="4830763"/>
          <p14:tracePt t="200228" x="4419600" y="4867275"/>
          <p14:tracePt t="200244" x="4732338" y="4911725"/>
          <p14:tracePt t="200260" x="4902200" y="4938713"/>
          <p14:tracePt t="200277" x="4973638" y="4938713"/>
          <p14:tracePt t="200294" x="5054600" y="4938713"/>
          <p14:tracePt t="200310" x="5062538" y="4938713"/>
          <p14:tracePt t="200546" x="5072063" y="4938713"/>
          <p14:tracePt t="200560" x="5081588" y="4929188"/>
          <p14:tracePt t="200571" x="5116513" y="4902200"/>
          <p14:tracePt t="200584" x="5160963" y="4848225"/>
          <p14:tracePt t="200597" x="5214938" y="4795838"/>
          <p14:tracePt t="200610" x="5286375" y="4732338"/>
          <p14:tracePt t="200626" x="5340350" y="4687888"/>
          <p14:tracePt t="200643" x="5384800" y="4652963"/>
          <p14:tracePt t="200660" x="5411788" y="4633913"/>
          <p14:tracePt t="200676" x="5411788" y="4625975"/>
          <p14:tracePt t="200711" x="5419725" y="4625975"/>
          <p14:tracePt t="200825" x="5419725" y="4616450"/>
          <p14:tracePt t="200851" x="5419725" y="4598988"/>
          <p14:tracePt t="200863" x="5419725" y="4589463"/>
          <p14:tracePt t="200877" x="5402263" y="4572000"/>
          <p14:tracePt t="200889" x="5394325" y="4554538"/>
          <p14:tracePt t="200902" x="5367338" y="4537075"/>
          <p14:tracePt t="200914" x="5340350" y="4510088"/>
          <p14:tracePt t="200927" x="5313363" y="4500563"/>
          <p14:tracePt t="200942" x="5276850" y="4491038"/>
          <p14:tracePt t="200959" x="5259388" y="4491038"/>
          <p14:tracePt t="200976" x="5241925" y="4491038"/>
          <p14:tracePt t="200992" x="5205413" y="4491038"/>
          <p14:tracePt t="201009" x="5187950" y="4491038"/>
          <p14:tracePt t="201026" x="5180013" y="4510088"/>
          <p14:tracePt t="201042" x="5160963" y="4518025"/>
          <p14:tracePt t="201092" x="5160963" y="4527550"/>
          <p14:tracePt t="201906" x="5170488" y="4527550"/>
          <p14:tracePt t="202160" x="5180013" y="4537075"/>
          <p14:tracePt t="202173" x="5224463" y="4572000"/>
          <p14:tracePt t="202186" x="5295900" y="4625975"/>
          <p14:tracePt t="202198" x="5402263" y="4724400"/>
          <p14:tracePt t="202211" x="5537200" y="4840288"/>
          <p14:tracePt t="202224" x="5634038" y="4911725"/>
          <p14:tracePt t="202240" x="5688013" y="4938713"/>
          <p14:tracePt t="202256" x="5732463" y="4965700"/>
          <p14:tracePt t="202273" x="5751513" y="4973638"/>
          <p14:tracePt t="202290" x="5786438" y="4991100"/>
          <p14:tracePt t="202555" x="5795963" y="4991100"/>
          <p14:tracePt t="202567" x="5803900" y="4991100"/>
          <p14:tracePt t="202580" x="5840413" y="4973638"/>
          <p14:tracePt t="202592" x="5875338" y="4956175"/>
          <p14:tracePt t="202606" x="5919788" y="4946650"/>
          <p14:tracePt t="202622" x="5946775" y="4919663"/>
          <p14:tracePt t="202639" x="5973763" y="4902200"/>
          <p14:tracePt t="202656" x="5983288" y="4884738"/>
          <p14:tracePt t="202681" x="5983288" y="4875213"/>
          <p14:tracePt t="202694" x="5973763" y="4867275"/>
          <p14:tracePt t="202707" x="5946775" y="4848225"/>
          <p14:tracePt t="202722" x="5894388" y="4840288"/>
          <p14:tracePt t="202739" x="5840413" y="4830763"/>
          <p14:tracePt t="202756" x="5786438" y="4813300"/>
          <p14:tracePt t="202772" x="5705475" y="4795838"/>
          <p14:tracePt t="202789" x="5688013" y="4776788"/>
          <p14:tracePt t="202806" x="5680075" y="4768850"/>
          <p14:tracePt t="202822" x="5653088" y="4751388"/>
          <p14:tracePt t="202839" x="5653088" y="4741863"/>
          <p14:tracePt t="202855" x="5653088" y="4732338"/>
          <p14:tracePt t="202872" x="5643563" y="4705350"/>
          <p14:tracePt t="202889" x="5643563" y="4697413"/>
          <p14:tracePt t="202910" x="5643563" y="4687888"/>
          <p14:tracePt t="202923" x="5643563" y="4679950"/>
          <p14:tracePt t="202939" x="5643563" y="4670425"/>
          <p14:tracePt t="202961" x="5643563" y="4660900"/>
          <p14:tracePt t="202986" x="5643563" y="4652963"/>
          <p14:tracePt t="203012" x="5643563" y="4643438"/>
          <p14:tracePt t="203024" x="5661025" y="4643438"/>
          <p14:tracePt t="203037" x="5688013" y="4643438"/>
          <p14:tracePt t="203050" x="5759450" y="4643438"/>
          <p14:tracePt t="203062" x="5911850" y="4616450"/>
          <p14:tracePt t="203075" x="6170613" y="4608513"/>
          <p14:tracePt t="203088" x="6483350" y="4562475"/>
          <p14:tracePt t="203105" x="6688138" y="4545013"/>
          <p14:tracePt t="203122" x="6831013" y="4527550"/>
          <p14:tracePt t="203138" x="6965950" y="4518025"/>
          <p14:tracePt t="203155" x="6983413" y="4518025"/>
          <p14:tracePt t="203172" x="7000875" y="4518025"/>
          <p14:tracePt t="203188" x="7010400" y="4510088"/>
          <p14:tracePt t="203240" x="7018338" y="4510088"/>
          <p14:tracePt t="203304" x="7027863" y="4510088"/>
          <p14:tracePt t="203329" x="7045325" y="4537075"/>
          <p14:tracePt t="203342" x="7054850" y="4554538"/>
          <p14:tracePt t="203355" x="7054850" y="4581525"/>
          <p14:tracePt t="203367" x="7054850" y="4598988"/>
          <p14:tracePt t="203380" x="7062788" y="4625975"/>
          <p14:tracePt t="203405" x="7062788" y="4633913"/>
          <p14:tracePt t="203443" x="7062788" y="4643438"/>
          <p14:tracePt t="203532" x="7062788" y="4652963"/>
          <p14:tracePt t="204232" x="7072313" y="4652963"/>
          <p14:tracePt t="204244" x="7081838" y="4652963"/>
          <p14:tracePt t="204257" x="7108825" y="4660900"/>
          <p14:tracePt t="204270" x="7180263" y="4670425"/>
          <p14:tracePt t="204286" x="7296150" y="4679950"/>
          <p14:tracePt t="204303" x="7466013" y="4714875"/>
          <p14:tracePt t="204320" x="7653338" y="4724400"/>
          <p14:tracePt t="204320" x="7751763" y="4732338"/>
          <p14:tracePt t="204336" x="7831138" y="4741863"/>
          <p14:tracePt t="204353" x="7858125" y="4741863"/>
          <p14:tracePt t="204369" x="7885113" y="4741863"/>
          <p14:tracePt t="204386" x="7894638" y="4741863"/>
          <p14:tracePt t="204588" x="7902575" y="4741863"/>
          <p14:tracePt t="204601" x="7912100" y="4741863"/>
          <p14:tracePt t="204613" x="7939088" y="4741863"/>
          <p14:tracePt t="204626" x="8001000" y="4741863"/>
          <p14:tracePt t="204638" x="8126413" y="4741863"/>
          <p14:tracePt t="204652" x="8313738" y="4741863"/>
          <p14:tracePt t="204669" x="8501063" y="4714875"/>
          <p14:tracePt t="204685" x="8609013" y="4705350"/>
          <p14:tracePt t="204702" x="8751888" y="4679950"/>
          <p14:tracePt t="204718" x="8777288" y="4670425"/>
          <p14:tracePt t="204735" x="8796338" y="4670425"/>
          <p14:tracePt t="204752" x="8804275" y="4670425"/>
          <p14:tracePt t="204768" x="8813800" y="4652963"/>
          <p14:tracePt t="204785" x="8823325" y="4633913"/>
          <p14:tracePt t="204802" x="8848725" y="4589463"/>
          <p14:tracePt t="204818" x="8929688" y="4419600"/>
          <p14:tracePt t="204835" x="8956675" y="4322763"/>
          <p14:tracePt t="204851" x="8974138" y="4268788"/>
          <p14:tracePt t="204868" x="8974138" y="4205288"/>
          <p14:tracePt t="204885" x="8947150" y="4170363"/>
          <p14:tracePt t="204901" x="8867775" y="4116388"/>
          <p14:tracePt t="204918" x="8653463" y="4017963"/>
          <p14:tracePt t="204935" x="8555038" y="4000500"/>
          <p14:tracePt t="204951" x="8474075" y="3983038"/>
          <p14:tracePt t="204968" x="8385175" y="3973513"/>
          <p14:tracePt t="204985" x="8358188" y="3973513"/>
          <p14:tracePt t="205001" x="8340725" y="3973513"/>
          <p14:tracePt t="205018" x="8323263" y="3973513"/>
          <p14:tracePt t="205034" x="8277225" y="3973513"/>
          <p14:tracePt t="205051" x="8259763" y="3983038"/>
          <p14:tracePt t="205068" x="8242300" y="4017963"/>
          <p14:tracePt t="205084" x="8215313" y="4089400"/>
          <p14:tracePt t="205101" x="8188325" y="4160838"/>
          <p14:tracePt t="205118" x="8188325" y="4224338"/>
          <p14:tracePt t="205134" x="8188325" y="4375150"/>
          <p14:tracePt t="205151" x="8215313" y="4429125"/>
          <p14:tracePt t="205167" x="8251825" y="4491038"/>
          <p14:tracePt t="205184" x="8358188" y="4616450"/>
          <p14:tracePt t="205206" x="8412163" y="4670425"/>
          <p14:tracePt t="205217" x="8466138" y="4724400"/>
          <p14:tracePt t="205234" x="8528050" y="4751388"/>
          <p14:tracePt t="205251" x="8545513" y="4768850"/>
          <p14:tracePt t="205268" x="8562975" y="4768850"/>
          <p14:tracePt t="205286" x="8572500" y="4768850"/>
          <p14:tracePt t="205301" x="8582025" y="4768850"/>
          <p14:tracePt t="205317" x="8589963" y="4768850"/>
          <p14:tracePt t="205334" x="8599488" y="4768850"/>
          <p14:tracePt t="205351" x="8661400" y="4768850"/>
          <p14:tracePt t="205367" x="8705850" y="4751388"/>
          <p14:tracePt t="205384" x="8759825" y="4705350"/>
          <p14:tracePt t="205401" x="8858250" y="4562475"/>
          <p14:tracePt t="205417" x="8875713" y="4518025"/>
          <p14:tracePt t="205434" x="8885238" y="4473575"/>
          <p14:tracePt t="205451" x="8894763" y="4394200"/>
          <p14:tracePt t="205467" x="8885238" y="4367213"/>
          <p14:tracePt t="205484" x="8840788" y="4313238"/>
          <p14:tracePt t="205500" x="8777288" y="4276725"/>
          <p14:tracePt t="205517" x="8599488" y="4224338"/>
          <p14:tracePt t="205534" x="8501063" y="4197350"/>
          <p14:tracePt t="205550" x="8412163" y="4197350"/>
          <p14:tracePt t="205567" x="8313738" y="4197350"/>
          <p14:tracePt t="205583" x="8286750" y="4197350"/>
          <p14:tracePt t="205600" x="8269288" y="4197350"/>
          <p14:tracePt t="205617" x="8251825" y="4197350"/>
          <p14:tracePt t="205633" x="8242300" y="4197350"/>
          <p14:tracePt t="205934" x="8277225" y="4197350"/>
          <p14:tracePt t="205947" x="8367713" y="4224338"/>
          <p14:tracePt t="205959" x="8528050" y="4276725"/>
          <p14:tracePt t="205972" x="8823325" y="4367213"/>
          <p14:tracePt t="205985" x="9090025" y="4429125"/>
          <p14:tracePt t="205999" x="9269413" y="4483100"/>
          <p14:tracePt t="206016" x="9367838" y="4500563"/>
          <p14:tracePt t="206033" x="9439275" y="4510088"/>
          <p14:tracePt t="206049" x="9501188" y="4537075"/>
          <p14:tracePt t="206066" x="9518650" y="4537075"/>
          <p14:tracePt t="206082" x="9528175" y="4545013"/>
          <p14:tracePt t="206264" x="9537700" y="4545013"/>
          <p14:tracePt t="206277" x="9555163" y="4545013"/>
          <p14:tracePt t="206290" x="9609138" y="4545013"/>
          <p14:tracePt t="206302" x="9680575" y="4545013"/>
          <p14:tracePt t="206316" x="9804400" y="4562475"/>
          <p14:tracePt t="206332" x="9920288" y="4562475"/>
          <p14:tracePt t="206349" x="10028238" y="4572000"/>
          <p14:tracePt t="206366" x="10144125" y="4581525"/>
          <p14:tracePt t="206382" x="10161588" y="4581525"/>
          <p14:tracePt t="206398" x="10171113" y="4581525"/>
          <p14:tracePt t="207650" x="10171113" y="4589463"/>
          <p14:tracePt t="207663" x="10171113" y="4598988"/>
          <p14:tracePt t="207675" x="10188575" y="4616450"/>
          <p14:tracePt t="207688" x="10188575" y="4633913"/>
          <p14:tracePt t="207701" x="10198100" y="4652963"/>
          <p14:tracePt t="207714" x="10206038" y="4670425"/>
          <p14:tracePt t="207729" x="10215563" y="4697413"/>
          <p14:tracePt t="207917" x="10198100" y="4697413"/>
          <p14:tracePt t="207930" x="10082213" y="4697413"/>
          <p14:tracePt t="207943" x="9617075" y="4697413"/>
          <p14:tracePt t="207955" x="8661400" y="4697413"/>
          <p14:tracePt t="207968" x="7554913" y="4697413"/>
          <p14:tracePt t="207981" x="6732588" y="4714875"/>
          <p14:tracePt t="207995" x="6134100" y="4786313"/>
          <p14:tracePt t="208012" x="5768975" y="4857750"/>
          <p14:tracePt t="208029" x="5473700" y="4929188"/>
          <p14:tracePt t="208045" x="5394325" y="4973638"/>
          <p14:tracePt t="208413" x="5402263" y="4973638"/>
          <p14:tracePt t="208439" x="5419725" y="4973638"/>
          <p14:tracePt t="208452" x="5438775" y="4973638"/>
          <p14:tracePt t="208464" x="5446713" y="4973638"/>
          <p14:tracePt t="208667" x="5446713" y="4965700"/>
          <p14:tracePt t="208680" x="5446713" y="4938713"/>
          <p14:tracePt t="208693" x="5446713" y="4894263"/>
          <p14:tracePt t="208706" x="5446713" y="4848225"/>
          <p14:tracePt t="208718" x="5446713" y="4786313"/>
          <p14:tracePt t="208731" x="5446713" y="4714875"/>
          <p14:tracePt t="208744" x="5446713" y="4625975"/>
          <p14:tracePt t="208761" x="5446713" y="4562475"/>
          <p14:tracePt t="208777" x="5446713" y="4527550"/>
          <p14:tracePt t="208794" x="5438775" y="4483100"/>
          <p14:tracePt t="208811" x="5438775" y="4473575"/>
          <p14:tracePt t="208827" x="5429250" y="4465638"/>
          <p14:tracePt t="209163" x="5429250" y="4473575"/>
          <p14:tracePt t="209177" x="5429250" y="4483100"/>
          <p14:tracePt t="209189" x="5429250" y="4491038"/>
          <p14:tracePt t="209201" x="5429250" y="4500563"/>
          <p14:tracePt t="209214" x="5429250" y="4510088"/>
          <p14:tracePt t="209227" x="5429250" y="4527550"/>
          <p14:tracePt t="209243" x="5429250" y="4537075"/>
          <p14:tracePt t="209260" x="5429250" y="4545013"/>
          <p14:tracePt t="209276" x="5429250" y="4562475"/>
          <p14:tracePt t="209293" x="5429250" y="4572000"/>
          <p14:tracePt t="209342" x="5429250" y="4581525"/>
          <p14:tracePt t="209418" x="5419725" y="4581525"/>
          <p14:tracePt t="209430" x="5411788" y="4581525"/>
          <p14:tracePt t="209456" x="5402263" y="4572000"/>
          <p14:tracePt t="209468" x="5394325" y="4572000"/>
          <p14:tracePt t="209481" x="5384800" y="4562475"/>
          <p14:tracePt t="209494" x="5357813" y="4545013"/>
          <p14:tracePt t="209509" x="5340350" y="4545013"/>
          <p14:tracePt t="209526" x="5322888" y="4545013"/>
          <p14:tracePt t="209542" x="5303838" y="4545013"/>
          <p14:tracePt t="209559" x="5276850" y="4527550"/>
          <p14:tracePt t="209576" x="5268913" y="4527550"/>
          <p14:tracePt t="209592" x="5259388" y="4527550"/>
          <p14:tracePt t="209609" x="5251450" y="4527550"/>
          <p14:tracePt t="210334" x="5251450" y="4537075"/>
          <p14:tracePt t="210346" x="5251450" y="4545013"/>
          <p14:tracePt t="210359" x="5251450" y="4562475"/>
          <p14:tracePt t="210371" x="5268913" y="4581525"/>
          <p14:tracePt t="210384" x="5268913" y="4598988"/>
          <p14:tracePt t="210397" x="5276850" y="4616450"/>
          <p14:tracePt t="210410" x="5295900" y="4643438"/>
          <p14:tracePt t="210424" x="5295900" y="4652963"/>
          <p14:tracePt t="210448" x="5303838" y="4652963"/>
          <p14:tracePt t="210460" x="5303838" y="4660900"/>
          <p14:tracePt t="210574" x="5303838" y="4652963"/>
          <p14:tracePt t="210600" x="5303838" y="4643438"/>
          <p14:tracePt t="210612" x="5303838" y="4633913"/>
          <p14:tracePt t="210625" x="5303838" y="4625975"/>
          <p14:tracePt t="210639" x="5303838" y="4616450"/>
          <p14:tracePt t="210650" x="5303838" y="4608513"/>
          <p14:tracePt t="210663" x="5303838" y="4598988"/>
          <p14:tracePt t="210676" x="5303838" y="4581525"/>
          <p14:tracePt t="210701" x="5303838" y="4572000"/>
          <p14:tracePt t="210714" x="5303838" y="4562475"/>
          <p14:tracePt t="210726" x="5303838" y="4554538"/>
          <p14:tracePt t="210740" x="5295900" y="4554538"/>
          <p14:tracePt t="210757" x="5286375" y="4545013"/>
          <p14:tracePt t="210774" x="5286375" y="4537075"/>
          <p14:tracePt t="210791" x="5276850" y="4527550"/>
          <p14:tracePt t="210829" x="5268913" y="4527550"/>
          <p14:tracePt t="212139" x="5268913" y="4537075"/>
          <p14:tracePt t="212152" x="5276850" y="4537075"/>
          <p14:tracePt t="212164" x="5286375" y="4545013"/>
          <p14:tracePt t="212177" x="5295900" y="4554538"/>
          <p14:tracePt t="212190" x="5295900" y="4562475"/>
          <p14:tracePt t="212207" x="5303838" y="4572000"/>
          <p14:tracePt t="212221" x="5313363" y="4572000"/>
          <p14:tracePt t="212237" x="5313363" y="4589463"/>
          <p14:tracePt t="212254" x="5322888" y="4608513"/>
          <p14:tracePt t="212279" x="5322888" y="4616450"/>
          <p14:tracePt t="212291" x="5330825" y="4616450"/>
          <p14:tracePt t="212305" x="5340350" y="4625975"/>
          <p14:tracePt t="212320" x="5340350" y="4633913"/>
          <p14:tracePt t="212337" x="5348288" y="4643438"/>
          <p14:tracePt t="212354" x="5357813" y="4652963"/>
          <p14:tracePt t="212370" x="5429250" y="4714875"/>
          <p14:tracePt t="212387" x="5483225" y="4741863"/>
          <p14:tracePt t="212404" x="5545138" y="4776788"/>
          <p14:tracePt t="212420" x="5697538" y="4830763"/>
          <p14:tracePt t="212437" x="5741988" y="4840288"/>
          <p14:tracePt t="212454" x="5768975" y="4848225"/>
          <p14:tracePt t="212647" x="5786438" y="4848225"/>
          <p14:tracePt t="212660" x="5867400" y="4830763"/>
          <p14:tracePt t="212673" x="6153150" y="4768850"/>
          <p14:tracePt t="212687" x="6670675" y="4633913"/>
          <p14:tracePt t="212703" x="7331075" y="4500563"/>
          <p14:tracePt t="212720" x="7670800" y="4438650"/>
          <p14:tracePt t="212737" x="8099425" y="4394200"/>
          <p14:tracePt t="212753" x="8205788" y="4394200"/>
          <p14:tracePt t="212770" x="8323263" y="4394200"/>
          <p14:tracePt t="212786" x="8474075" y="4394200"/>
          <p14:tracePt t="213042" x="8491538" y="4394200"/>
          <p14:tracePt t="213054" x="8501063" y="4394200"/>
          <p14:tracePt t="213067" x="8510588" y="4394200"/>
          <p14:tracePt t="213080" x="8537575" y="4402138"/>
          <p14:tracePt t="213092" x="8555038" y="4419600"/>
          <p14:tracePt t="213105" x="8572500" y="4438650"/>
          <p14:tracePt t="213119" x="8589963" y="4446588"/>
          <p14:tracePt t="213136" x="8609013" y="4465638"/>
          <p14:tracePt t="213152" x="8616950" y="4473575"/>
          <p14:tracePt t="213169" x="8626475" y="4500563"/>
          <p14:tracePt t="213186" x="8634413" y="4500563"/>
          <p14:tracePt t="213202" x="8634413" y="4510088"/>
          <p14:tracePt t="213234" x="8643938" y="4518025"/>
          <p14:tracePt t="213270" x="8643938" y="4527550"/>
          <p14:tracePt t="213346" x="8643938" y="4537075"/>
          <p14:tracePt t="213385" x="8643938" y="4545013"/>
          <p14:tracePt t="213397" x="8653463" y="4545013"/>
          <p14:tracePt t="213410" x="8653463" y="4554538"/>
          <p14:tracePt t="213435" x="8661400" y="4562475"/>
          <p14:tracePt t="213448" x="8661400" y="4572000"/>
          <p14:tracePt t="213461" x="8661400" y="4581525"/>
          <p14:tracePt t="213486" x="8661400" y="4589463"/>
          <p14:tracePt t="213804" x="8670925" y="4589463"/>
          <p14:tracePt t="213816" x="8670925" y="4598988"/>
          <p14:tracePt t="213855" x="8670925" y="4608513"/>
          <p14:tracePt t="213868" x="8680450" y="4616450"/>
          <p14:tracePt t="213893" x="8688388" y="4633913"/>
          <p14:tracePt t="213919" x="8688388" y="4643438"/>
          <p14:tracePt t="213944" x="8688388" y="4652963"/>
          <p14:tracePt t="213969" x="8680450" y="4660900"/>
          <p14:tracePt t="213982" x="8634413" y="4660900"/>
          <p14:tracePt t="213995" x="8501063" y="4660900"/>
          <p14:tracePt t="214007" x="8188325" y="4660900"/>
          <p14:tracePt t="214020" x="7715250" y="4633913"/>
          <p14:tracePt t="214034" x="7232650" y="4598988"/>
          <p14:tracePt t="214051" x="6929438" y="4562475"/>
          <p14:tracePt t="214067" x="6680200" y="4562475"/>
          <p14:tracePt t="214085" x="6510338" y="4562475"/>
          <p14:tracePt t="214100" x="6473825" y="4562475"/>
          <p14:tracePt t="214117" x="6456363" y="4554538"/>
          <p14:tracePt t="214300" x="6446838" y="4554538"/>
          <p14:tracePt t="214312" x="6438900" y="4554538"/>
          <p14:tracePt t="214325" x="6411913" y="4554538"/>
          <p14:tracePt t="214338" x="6394450" y="4554538"/>
          <p14:tracePt t="214351" x="6367463" y="4554538"/>
          <p14:tracePt t="214367" x="6340475" y="4554538"/>
          <p14:tracePt t="214383" x="6286500" y="4554538"/>
          <p14:tracePt t="214400" x="6197600" y="4554538"/>
          <p14:tracePt t="214416" x="6027738" y="4554538"/>
          <p14:tracePt t="214433" x="5956300" y="4554538"/>
          <p14:tracePt t="214450" x="5902325" y="4554538"/>
          <p14:tracePt t="214466" x="5840413" y="4554538"/>
          <p14:tracePt t="214483" x="5830888" y="4554538"/>
          <p14:tracePt t="214500" x="5822950" y="4554538"/>
          <p14:tracePt t="214516" x="5803900" y="4554538"/>
          <p14:tracePt t="214533" x="5795963" y="4554538"/>
          <p14:tracePt t="214553" x="5786438" y="4562475"/>
          <p14:tracePt t="214566" x="5776913" y="4562475"/>
          <p14:tracePt t="214591" x="5768975" y="4562475"/>
          <p14:tracePt t="214630" x="5759450" y="4562475"/>
          <p14:tracePt t="214706" x="5751513" y="4562475"/>
          <p14:tracePt t="214744" x="5741988" y="4562475"/>
          <p14:tracePt t="214757" x="5724525" y="4554538"/>
          <p14:tracePt t="214769" x="5715000" y="4545013"/>
          <p14:tracePt t="214783" x="5697538" y="4545013"/>
          <p14:tracePt t="214799" x="5680075" y="4537075"/>
          <p14:tracePt t="214816" x="5670550" y="4527550"/>
          <p14:tracePt t="214833" x="5661025" y="4527550"/>
          <p14:tracePt t="214858" x="5653088" y="4527550"/>
          <p14:tracePt t="214871" x="5653088" y="4537075"/>
          <p14:tracePt t="214884" x="5653088" y="4554538"/>
          <p14:tracePt t="214899" x="5653088" y="4572000"/>
          <p14:tracePt t="214916" x="5653088" y="4608513"/>
          <p14:tracePt t="214932" x="5670550" y="4652963"/>
          <p14:tracePt t="214949" x="5751513" y="4741863"/>
          <p14:tracePt t="214965" x="5786438" y="4751388"/>
          <p14:tracePt t="214982" x="5840413" y="4776788"/>
          <p14:tracePt t="214999" x="5894388" y="4786313"/>
          <p14:tracePt t="215015" x="5919788" y="4795838"/>
          <p14:tracePt t="215032" x="5938838" y="4795838"/>
          <p14:tracePt t="215049" x="5973763" y="4776788"/>
          <p14:tracePt t="215065" x="5983288" y="4751388"/>
          <p14:tracePt t="215082" x="5983288" y="4724400"/>
          <p14:tracePt t="215099" x="5983288" y="4670425"/>
          <p14:tracePt t="215115" x="5965825" y="4581525"/>
          <p14:tracePt t="215132" x="5956300" y="4545013"/>
          <p14:tracePt t="215148" x="5919788" y="4527550"/>
          <p14:tracePt t="215165" x="5822950" y="4483100"/>
          <p14:tracePt t="215182" x="5759450" y="4473575"/>
          <p14:tracePt t="215198" x="5688013" y="4465638"/>
          <p14:tracePt t="215215" x="5581650" y="4465638"/>
          <p14:tracePt t="215231" x="5545138" y="4465638"/>
          <p14:tracePt t="215248" x="5527675" y="4465638"/>
          <p14:tracePt t="215265" x="5510213" y="4473575"/>
          <p14:tracePt t="215290" x="5510213" y="4483100"/>
          <p14:tracePt t="215302" x="5510213" y="4491038"/>
          <p14:tracePt t="215315" x="5510213" y="4500563"/>
          <p14:tracePt t="215332" x="5510213" y="4518025"/>
          <p14:tracePt t="215348" x="5545138" y="4554538"/>
          <p14:tracePt t="215365" x="5643563" y="4625975"/>
          <p14:tracePt t="215381" x="6018213" y="4759325"/>
          <p14:tracePt t="215398" x="6215063" y="4813300"/>
          <p14:tracePt t="215415" x="6340475" y="4822825"/>
          <p14:tracePt t="215431" x="6518275" y="4848225"/>
          <p14:tracePt t="215448" x="6562725" y="4848225"/>
          <p14:tracePt t="215465" x="6599238" y="4848225"/>
          <p14:tracePt t="215481" x="6626225" y="4848225"/>
          <p14:tracePt t="215498" x="6634163" y="4848225"/>
          <p14:tracePt t="215544" x="6643688" y="4848225"/>
          <p14:tracePt t="215569" x="6653213" y="4848225"/>
          <p14:tracePt t="215633" x="6661150" y="4840288"/>
          <p14:tracePt t="215645" x="6670675" y="4830763"/>
          <p14:tracePt t="215658" x="6680200" y="4813300"/>
          <p14:tracePt t="215671" x="6688138" y="4795838"/>
          <p14:tracePt t="215683" x="6697663" y="4786313"/>
          <p14:tracePt t="215697" x="6705600" y="4768850"/>
          <p14:tracePt t="215722" x="6715125" y="4751388"/>
          <p14:tracePt t="215734" x="6715125" y="4741863"/>
          <p14:tracePt t="215748" x="6724650" y="4732338"/>
          <p14:tracePt t="215764" x="6724650" y="4724400"/>
          <p14:tracePt t="215781" x="6724650" y="4714875"/>
          <p14:tracePt t="215798" x="6732588" y="4687888"/>
          <p14:tracePt t="215814" x="6742113" y="4679950"/>
          <p14:tracePt t="215830" x="6742113" y="4660900"/>
          <p14:tracePt t="215847" x="6742113" y="4643438"/>
          <p14:tracePt t="215864" x="6742113" y="4625975"/>
          <p14:tracePt t="215880" x="6742113" y="4616450"/>
          <p14:tracePt t="215897" x="6742113" y="4608513"/>
          <p14:tracePt t="215938" x="6742113" y="4598988"/>
          <p14:tracePt t="216904" x="6769100" y="4608513"/>
          <p14:tracePt t="216917" x="6875463" y="4643438"/>
          <p14:tracePt t="216930" x="7045325" y="4714875"/>
          <p14:tracePt t="216942" x="7375525" y="4830763"/>
          <p14:tracePt t="216955" x="7545388" y="4884738"/>
          <p14:tracePt t="216968" x="7626350" y="4911725"/>
          <p14:tracePt t="216981" x="7670800" y="4911725"/>
          <p14:tracePt t="216995" x="7697788" y="4919663"/>
          <p14:tracePt t="217197" x="7715250" y="4919663"/>
          <p14:tracePt t="217211" x="7751763" y="4919663"/>
          <p14:tracePt t="217222" x="7885113" y="4902200"/>
          <p14:tracePt t="217235" x="8170863" y="4857750"/>
          <p14:tracePt t="217247" x="8599488" y="4822825"/>
          <p14:tracePt t="217261" x="8991600" y="4759325"/>
          <p14:tracePt t="217278" x="9188450" y="4759325"/>
          <p14:tracePt t="217294" x="9375775" y="4741863"/>
          <p14:tracePt t="217311" x="9582150" y="4732338"/>
          <p14:tracePt t="217328" x="9626600" y="4732338"/>
          <p14:tracePt t="217344" x="9653588" y="4732338"/>
          <p14:tracePt t="217361" x="9705975" y="4732338"/>
          <p14:tracePt t="217377" x="9715500" y="4732338"/>
          <p14:tracePt t="217394" x="9725025" y="4732338"/>
          <p14:tracePt t="217438" x="9732963" y="4732338"/>
          <p14:tracePt t="217476" x="9715500" y="4732338"/>
          <p14:tracePt t="217489" x="9671050" y="4732338"/>
          <p14:tracePt t="217502" x="9501188" y="4714875"/>
          <p14:tracePt t="217514" x="9072563" y="4679950"/>
          <p14:tracePt t="217528" x="8429625" y="4679950"/>
          <p14:tracePt t="217544" x="7732713" y="4679950"/>
          <p14:tracePt t="217561" x="7340600" y="4679950"/>
          <p14:tracePt t="217577" x="6697663" y="4679950"/>
          <p14:tracePt t="217594" x="6491288" y="4679950"/>
          <p14:tracePt t="217610" x="6411913" y="4679950"/>
          <p14:tracePt t="217627" x="6367463" y="4687888"/>
          <p14:tracePt t="217644" x="6357938" y="4687888"/>
          <p14:tracePt t="217806" x="6340475" y="4687888"/>
          <p14:tracePt t="217819" x="6313488" y="4687888"/>
          <p14:tracePt t="217832" x="6251575" y="4679950"/>
          <p14:tracePt t="217845" x="6161088" y="4652963"/>
          <p14:tracePt t="217860" x="6054725" y="4608513"/>
          <p14:tracePt t="217877" x="5983288" y="4562475"/>
          <p14:tracePt t="217893" x="5938838" y="4518025"/>
          <p14:tracePt t="217910" x="5902325" y="4483100"/>
          <p14:tracePt t="217927" x="5902325" y="4473575"/>
          <p14:tracePt t="217943" x="5902325" y="4465638"/>
          <p14:tracePt t="217960" x="5902325" y="4456113"/>
          <p14:tracePt t="217984" x="5911850" y="4446588"/>
          <p14:tracePt t="217997" x="5929313" y="4446588"/>
          <p14:tracePt t="218010" x="5956300" y="4446588"/>
          <p14:tracePt t="218026" x="5983288" y="4438650"/>
          <p14:tracePt t="218043" x="6027738" y="4429125"/>
          <p14:tracePt t="218060" x="6099175" y="4419600"/>
          <p14:tracePt t="218060" x="6143625" y="4411663"/>
          <p14:tracePt t="218076" x="6205538" y="4394200"/>
          <p14:tracePt t="218093" x="6251575" y="4384675"/>
          <p14:tracePt t="218109" x="6303963" y="4375150"/>
          <p14:tracePt t="218126" x="6330950" y="4367213"/>
          <p14:tracePt t="218150" x="6340475" y="4367213"/>
          <p14:tracePt t="218176" x="6357938" y="4367213"/>
          <p14:tracePt t="218187" x="6375400" y="4367213"/>
          <p14:tracePt t="218200" x="6411913" y="4375150"/>
          <p14:tracePt t="218213" x="6473825" y="4402138"/>
          <p14:tracePt t="218226" x="6562725" y="4456113"/>
          <p14:tracePt t="218242" x="6688138" y="4562475"/>
          <p14:tracePt t="218259" x="6823075" y="4670425"/>
          <p14:tracePt t="218276" x="6946900" y="4795838"/>
          <p14:tracePt t="218292" x="6991350" y="4840288"/>
          <p14:tracePt t="218309" x="7027863" y="4875213"/>
          <p14:tracePt t="218326" x="7054850" y="4894263"/>
          <p14:tracePt t="218581" x="7072313" y="4894263"/>
          <p14:tracePt t="218595" x="7108825" y="4894263"/>
          <p14:tracePt t="218608" x="7197725" y="4894263"/>
          <p14:tracePt t="218620" x="7367588" y="4894263"/>
          <p14:tracePt t="218632" x="7688263" y="4894263"/>
          <p14:tracePt t="218645" x="7991475" y="4894263"/>
          <p14:tracePt t="218658" x="8224838" y="4867275"/>
          <p14:tracePt t="218675" x="8331200" y="4857750"/>
          <p14:tracePt t="218692" x="8456613" y="4848225"/>
          <p14:tracePt t="218950" x="8466138" y="4848225"/>
          <p14:tracePt t="218963" x="8474075" y="4848225"/>
          <p14:tracePt t="218975" x="8545513" y="4840288"/>
          <p14:tracePt t="218988" x="8751888" y="4830763"/>
          <p14:tracePt t="219001" x="9090025" y="4768850"/>
          <p14:tracePt t="219014" x="9429750" y="4697413"/>
          <p14:tracePt t="219027" x="9653588" y="4643438"/>
          <p14:tracePt t="219041" x="9725025" y="4625975"/>
          <p14:tracePt t="219058" x="9752013" y="4625975"/>
          <p14:tracePt t="219074" x="9777413" y="4616450"/>
          <p14:tracePt t="219091" x="9786938" y="4616450"/>
          <p14:tracePt t="219535" x="9786938" y="4625975"/>
          <p14:tracePt t="219560" x="9796463" y="4625975"/>
          <p14:tracePt t="219662" x="9804400" y="4625975"/>
          <p14:tracePt t="219954" x="9823450" y="4625975"/>
          <p14:tracePt t="219967" x="9894888" y="4616450"/>
          <p14:tracePt t="219980" x="10037763" y="4572000"/>
          <p14:tracePt t="219992" x="10252075" y="4473575"/>
          <p14:tracePt t="220006" x="10412413" y="4394200"/>
          <p14:tracePt t="220023" x="10483850" y="4367213"/>
          <p14:tracePt t="220039" x="10518775" y="4348163"/>
          <p14:tracePt t="220056" x="10528300" y="4348163"/>
          <p14:tracePt t="220170" x="10518775" y="4348163"/>
          <p14:tracePt t="220196" x="10510838" y="4348163"/>
          <p14:tracePt t="220208" x="10501313" y="4348163"/>
          <p14:tracePt t="220234" x="10491788" y="4348163"/>
          <p14:tracePt t="220246" x="10483850" y="4348163"/>
          <p14:tracePt t="220259" x="10474325" y="4357688"/>
          <p14:tracePt t="220272" x="10447338" y="4375150"/>
          <p14:tracePt t="220297" x="10429875" y="4394200"/>
          <p14:tracePt t="220310" x="10420350" y="4411663"/>
          <p14:tracePt t="220323" x="10402888" y="4429125"/>
          <p14:tracePt t="220338" x="10375900" y="4446588"/>
          <p14:tracePt t="220355" x="10348913" y="4465638"/>
          <p14:tracePt t="220372" x="10331450" y="4491038"/>
          <p14:tracePt t="220388" x="10296525" y="4500563"/>
          <p14:tracePt t="222727" x="10287000" y="4510088"/>
          <p14:tracePt t="222740" x="10242550" y="4537075"/>
          <p14:tracePt t="222752" x="10153650" y="4633913"/>
          <p14:tracePt t="222765" x="9947275" y="4848225"/>
          <p14:tracePt t="222778" x="9609138" y="5187950"/>
          <p14:tracePt t="222790" x="9323388" y="5456238"/>
          <p14:tracePt t="222803" x="9242425" y="5545138"/>
          <p14:tracePt t="222817" x="9170988" y="5608638"/>
          <p14:tracePt t="222834" x="9134475" y="5643563"/>
          <p14:tracePt t="222850" x="9126538" y="5661025"/>
          <p14:tracePt t="223032" x="9109075" y="5661025"/>
          <p14:tracePt t="223044" x="9090025" y="5661025"/>
          <p14:tracePt t="223057" x="9037638" y="5643563"/>
          <p14:tracePt t="223070" x="8912225" y="5608638"/>
          <p14:tracePt t="223083" x="8777288" y="5562600"/>
          <p14:tracePt t="223100" x="8680450" y="5510213"/>
          <p14:tracePt t="223117" x="8609013" y="5465763"/>
          <p14:tracePt t="223133" x="8518525" y="5402263"/>
          <p14:tracePt t="223150" x="8491538" y="5367338"/>
          <p14:tracePt t="223166" x="8447088" y="5330825"/>
          <p14:tracePt t="223183" x="8420100" y="5303838"/>
          <p14:tracePt t="223200" x="8402638" y="5276850"/>
          <p14:tracePt t="223388" x="8385175" y="5276850"/>
          <p14:tracePt t="223400" x="8358188" y="5276850"/>
          <p14:tracePt t="223413" x="8296275" y="5268913"/>
          <p14:tracePt t="223426" x="8180388" y="5241925"/>
          <p14:tracePt t="223439" x="8010525" y="5205413"/>
          <p14:tracePt t="223451" x="7769225" y="5160963"/>
          <p14:tracePt t="223466" x="7537450" y="5133975"/>
          <p14:tracePt t="223482" x="7394575" y="5116513"/>
          <p14:tracePt t="223499" x="7323138" y="5116513"/>
          <p14:tracePt t="223516" x="7251700" y="5116513"/>
          <p14:tracePt t="223532" x="7242175" y="5116513"/>
          <p14:tracePt t="223549" x="7224713" y="5116513"/>
          <p14:tracePt t="223782" x="7215188" y="5116513"/>
          <p14:tracePt t="223795" x="7197725" y="5116513"/>
          <p14:tracePt t="223807" x="7170738" y="5116513"/>
          <p14:tracePt t="223820" x="7116763" y="5116513"/>
          <p14:tracePt t="223833" x="7000875" y="5126038"/>
          <p14:tracePt t="223848" x="6848475" y="5133975"/>
          <p14:tracePt t="223865" x="6732588" y="5153025"/>
          <p14:tracePt t="223882" x="6634163" y="5153025"/>
          <p14:tracePt t="223898" x="6491288" y="5170488"/>
          <p14:tracePt t="223915" x="6456363" y="5170488"/>
          <p14:tracePt t="223932" x="6438900" y="5170488"/>
          <p14:tracePt t="223948" x="6429375" y="5170488"/>
          <p14:tracePt t="224150" x="6419850" y="5170488"/>
          <p14:tracePt t="224163" x="6384925" y="5170488"/>
          <p14:tracePt t="224176" x="6313488" y="5153025"/>
          <p14:tracePt t="224188" x="6215063" y="5126038"/>
          <p14:tracePt t="224201" x="6037263" y="5089525"/>
          <p14:tracePt t="224216" x="5822950" y="5054600"/>
          <p14:tracePt t="224231" x="5680075" y="5027613"/>
          <p14:tracePt t="224249" x="5581650" y="5018088"/>
          <p14:tracePt t="224265" x="5483225" y="5018088"/>
          <p14:tracePt t="224281" x="5465763" y="5018088"/>
          <p14:tracePt t="224298" x="5446713" y="5018088"/>
          <p14:tracePt t="224316" x="5438775" y="5018088"/>
          <p14:tracePt t="224353" x="5429250" y="5018088"/>
          <p14:tracePt t="224455" x="5429250" y="5027613"/>
          <p14:tracePt t="224480" x="5429250" y="5045075"/>
          <p14:tracePt t="224493" x="5429250" y="5072063"/>
          <p14:tracePt t="224506" x="5429250" y="5099050"/>
          <p14:tracePt t="224518" x="5429250" y="5143500"/>
          <p14:tracePt t="224531" x="5429250" y="5170488"/>
          <p14:tracePt t="224547" x="5446713" y="5205413"/>
          <p14:tracePt t="224564" x="5446713" y="5224463"/>
          <p14:tracePt t="224580" x="5446713" y="5241925"/>
          <p14:tracePt t="224597" x="5473700" y="5276850"/>
          <p14:tracePt t="224614" x="5473700" y="5295900"/>
          <p14:tracePt t="224630" x="5483225" y="5313363"/>
          <p14:tracePt t="224647" x="5491163" y="5322888"/>
          <p14:tracePt t="226770" x="5500688" y="5322888"/>
          <p14:tracePt t="226782" x="5537200" y="5322888"/>
          <p14:tracePt t="226795" x="5715000" y="5313363"/>
          <p14:tracePt t="226810" x="6180138" y="5313363"/>
          <p14:tracePt t="226826" x="6875463" y="5276850"/>
          <p14:tracePt t="226843" x="7491413" y="5276850"/>
          <p14:tracePt t="226859" x="8089900" y="5276850"/>
          <p14:tracePt t="226876" x="8277225" y="5276850"/>
          <p14:tracePt t="226892" x="8385175" y="5303838"/>
          <p14:tracePt t="226909" x="8501063" y="5348288"/>
          <p14:tracePt t="226926" x="8528050" y="5357813"/>
          <p14:tracePt t="226942" x="8562975" y="5367338"/>
          <p14:tracePt t="227126" x="8609013" y="5367338"/>
          <p14:tracePt t="227138" x="8724900" y="5367338"/>
          <p14:tracePt t="227151" x="9001125" y="5367338"/>
          <p14:tracePt t="227164" x="9429750" y="5384800"/>
          <p14:tracePt t="227177" x="9786938" y="5411788"/>
          <p14:tracePt t="227192" x="9902825" y="5411788"/>
          <p14:tracePt t="227209" x="9991725" y="5438775"/>
          <p14:tracePt t="227225" x="10082213" y="5446713"/>
          <p14:tracePt t="227242" x="10180638" y="5465763"/>
          <p14:tracePt t="227259" x="10188575" y="5465763"/>
          <p14:tracePt t="227444" x="10171113" y="5465763"/>
          <p14:tracePt t="227456" x="10126663" y="5465763"/>
          <p14:tracePt t="227469" x="10001250" y="5465763"/>
          <p14:tracePt t="227482" x="9786938" y="5465763"/>
          <p14:tracePt t="227494" x="9412288" y="5465763"/>
          <p14:tracePt t="227508" x="9090025" y="5465763"/>
          <p14:tracePt t="227525" x="8867775" y="5465763"/>
          <p14:tracePt t="227541" x="8732838" y="5465763"/>
          <p14:tracePt t="227558" x="8510588" y="5465763"/>
          <p14:tracePt t="227575" x="8456613" y="5465763"/>
          <p14:tracePt t="227591" x="8439150" y="5465763"/>
          <p14:tracePt t="227800" x="8412163" y="5465763"/>
          <p14:tracePt t="227812" x="8375650" y="5465763"/>
          <p14:tracePt t="227825" x="8269288" y="5465763"/>
          <p14:tracePt t="227838" x="8099425" y="5465763"/>
          <p14:tracePt t="227850" x="7823200" y="5465763"/>
          <p14:tracePt t="227863" x="7626350" y="5465763"/>
          <p14:tracePt t="227876" x="7500938" y="5465763"/>
          <p14:tracePt t="227890" x="7429500" y="5465763"/>
          <p14:tracePt t="227907" x="7385050" y="5465763"/>
          <p14:tracePt t="227924" x="7358063" y="5465763"/>
          <p14:tracePt t="227940" x="7340600" y="5465763"/>
          <p14:tracePt t="228168" x="7323138" y="5465763"/>
          <p14:tracePt t="228181" x="7277100" y="5465763"/>
          <p14:tracePt t="228193" x="7197725" y="5446713"/>
          <p14:tracePt t="228207" x="7045325" y="5438775"/>
          <p14:tracePt t="228225" x="6786563" y="5419725"/>
          <p14:tracePt t="228240" x="6554788" y="5402263"/>
          <p14:tracePt t="228257" x="6384925" y="5402263"/>
          <p14:tracePt t="228273" x="6357938" y="5402263"/>
          <p14:tracePt t="228290" x="6348413" y="5402263"/>
          <p14:tracePt t="228307" x="6340475" y="5402263"/>
          <p14:tracePt t="228323" x="6330950" y="5402263"/>
          <p14:tracePt t="229453" x="6367463" y="5419725"/>
          <p14:tracePt t="229465" x="6438900" y="5465763"/>
          <p14:tracePt t="229478" x="6616700" y="5599113"/>
          <p14:tracePt t="229491" x="6894513" y="5786438"/>
          <p14:tracePt t="229504" x="7170738" y="6000750"/>
          <p14:tracePt t="229521" x="7323138" y="6116638"/>
          <p14:tracePt t="229537" x="7429500" y="6188075"/>
          <p14:tracePt t="229554" x="7562850" y="6313488"/>
          <p14:tracePt t="229571" x="7599363" y="6348413"/>
          <p14:tracePt t="229587" x="7616825" y="6367463"/>
          <p14:tracePt t="229604" x="7634288" y="6375400"/>
          <p14:tracePt t="230254" x="7626350" y="6375400"/>
          <p14:tracePt t="230267" x="7616825" y="6348413"/>
          <p14:tracePt t="230280" x="7608888" y="6323013"/>
          <p14:tracePt t="230292" x="7589838" y="6269038"/>
          <p14:tracePt t="230305" x="7562850" y="6205538"/>
          <p14:tracePt t="230319" x="7527925" y="6153150"/>
          <p14:tracePt t="230336" x="7491413" y="6116638"/>
          <p14:tracePt t="230353" x="7446963" y="6089650"/>
          <p14:tracePt t="230369" x="7348538" y="6045200"/>
          <p14:tracePt t="230585" x="7340600" y="6045200"/>
          <p14:tracePt t="230597" x="7313613" y="6045200"/>
          <p14:tracePt t="230610" x="7251700" y="6045200"/>
          <p14:tracePt t="230623" x="7126288" y="6045200"/>
          <p14:tracePt t="230636" x="6983413" y="6045200"/>
          <p14:tracePt t="230652" x="6804025" y="6045200"/>
          <p14:tracePt t="230669" x="6670675" y="6045200"/>
          <p14:tracePt t="230685" x="6545263" y="6037263"/>
          <p14:tracePt t="230687" x="6429375" y="6018213"/>
          <p14:tracePt t="230702" x="6303963" y="6000750"/>
          <p14:tracePt t="230719" x="6180138" y="5965825"/>
          <p14:tracePt t="230735" x="6108700" y="5938838"/>
          <p14:tracePt t="230752" x="6010275" y="5902325"/>
          <p14:tracePt t="230768" x="5991225" y="5894388"/>
          <p14:tracePt t="230785" x="5973763" y="5884863"/>
          <p14:tracePt t="230802" x="5965825" y="5867400"/>
          <p14:tracePt t="230818" x="5956300" y="5857875"/>
          <p14:tracePt t="230835" x="5946775" y="5857875"/>
          <p14:tracePt t="230852" x="5946775" y="5848350"/>
          <p14:tracePt t="230877" x="5938838" y="5840413"/>
          <p14:tracePt t="231449" x="5938838" y="5830888"/>
          <p14:tracePt t="231716" x="5938838" y="5822950"/>
          <p14:tracePt t="231818" x="5938838" y="5813425"/>
          <p14:tracePt t="231856" x="5946775" y="5803900"/>
          <p14:tracePt t="232097" x="5938838" y="5803900"/>
          <p14:tracePt t="232111" x="5929313" y="5803900"/>
          <p14:tracePt t="232123" x="5902325" y="5803900"/>
          <p14:tracePt t="232136" x="5857875" y="5803900"/>
          <p14:tracePt t="232149" x="5830888" y="5803900"/>
          <p14:tracePt t="232166" x="5786438" y="5803900"/>
          <p14:tracePt t="232182" x="5759450" y="5803900"/>
          <p14:tracePt t="232199" x="5715000" y="5803900"/>
          <p14:tracePt t="232217" x="5705475" y="5803900"/>
          <p14:tracePt t="232232" x="5680075" y="5803900"/>
          <p14:tracePt t="232249" x="5670550" y="5803900"/>
          <p14:tracePt t="232265" x="5653088" y="5803900"/>
          <p14:tracePt t="232301" x="5643563" y="5803900"/>
          <p14:tracePt t="232962" x="5680075" y="5803900"/>
          <p14:tracePt t="232975" x="5751513" y="5822950"/>
          <p14:tracePt t="232988" x="5875338" y="5840413"/>
          <p14:tracePt t="233000" x="6054725" y="5875338"/>
          <p14:tracePt t="233014" x="6161088" y="5894388"/>
          <p14:tracePt t="233031" x="6242050" y="5911850"/>
          <p14:tracePt t="233047" x="6276975" y="5929313"/>
          <p14:tracePt t="233064" x="6330950" y="5946775"/>
          <p14:tracePt t="233081" x="6348413" y="5946775"/>
          <p14:tracePt t="233097" x="6357938" y="5965825"/>
          <p14:tracePt t="233114" x="6367463" y="5965825"/>
          <p14:tracePt t="233140" x="6375400" y="5965825"/>
          <p14:tracePt t="233394" x="6375400" y="5956300"/>
          <p14:tracePt t="233407" x="6375400" y="5946775"/>
          <p14:tracePt t="233419" x="6367463" y="5938838"/>
          <p14:tracePt t="233432" x="6357938" y="5919788"/>
          <p14:tracePt t="233446" x="6340475" y="5894388"/>
          <p14:tracePt t="233464" x="6330950" y="5875338"/>
          <p14:tracePt t="233480" x="6303963" y="5857875"/>
          <p14:tracePt t="233497" x="6269038" y="5813425"/>
          <p14:tracePt t="233513" x="6259513" y="5803900"/>
          <p14:tracePt t="233530" x="6242050" y="5776913"/>
          <p14:tracePt t="233547" x="6205538" y="5751513"/>
          <p14:tracePt t="233563" x="6188075" y="5751513"/>
          <p14:tracePt t="233580" x="6170613" y="5741988"/>
          <p14:tracePt t="233597" x="6153150" y="5732463"/>
          <p14:tracePt t="233613" x="6143625" y="5732463"/>
          <p14:tracePt t="233636" x="6134100" y="5724525"/>
          <p14:tracePt t="233915" x="6143625" y="5724525"/>
          <p14:tracePt t="233927" x="6153150" y="5724525"/>
          <p14:tracePt t="233941" x="6180138" y="5724525"/>
          <p14:tracePt t="233953" x="6197600" y="5724525"/>
          <p14:tracePt t="233966" x="6224588" y="5724525"/>
          <p14:tracePt t="233979" x="6251575" y="5724525"/>
          <p14:tracePt t="233996" x="6269038" y="5724525"/>
          <p14:tracePt t="234012" x="6286500" y="5724525"/>
          <p14:tracePt t="234029" x="6313488" y="5724525"/>
          <p14:tracePt t="234045" x="6323013" y="5724525"/>
          <p14:tracePt t="234062" x="6330950" y="5724525"/>
          <p14:tracePt t="234079" x="6348413" y="5724525"/>
          <p14:tracePt t="234095" x="6375400" y="5715000"/>
          <p14:tracePt t="234112" x="6384925" y="5715000"/>
          <p14:tracePt t="234129" x="6411913" y="5715000"/>
          <p14:tracePt t="234146" x="6456363" y="5705475"/>
          <p14:tracePt t="234162" x="6465888" y="5697538"/>
          <p14:tracePt t="234179" x="6483350" y="5697538"/>
          <p14:tracePt t="234195" x="6500813" y="5688013"/>
          <p14:tracePt t="234212" x="6518275" y="5688013"/>
          <p14:tracePt t="234228" x="6518275" y="5680075"/>
          <p14:tracePt t="234245" x="6537325" y="5680075"/>
          <p14:tracePt t="234262" x="6537325" y="5670550"/>
          <p14:tracePt t="234278" x="6545263" y="5670550"/>
          <p14:tracePt t="234295" x="6554788" y="5661025"/>
          <p14:tracePt t="234312" x="6562725" y="5661025"/>
          <p14:tracePt t="234347" x="6572250" y="5661025"/>
          <p14:tracePt t="234385" x="6581775" y="5661025"/>
          <p14:tracePt t="234398" x="6589713" y="5653088"/>
          <p14:tracePt t="234423" x="6599238" y="5653088"/>
          <p14:tracePt t="234449" x="6608763" y="5653088"/>
          <p14:tracePt t="234474" x="6616700" y="5653088"/>
          <p14:tracePt t="234500" x="6626225" y="5653088"/>
          <p14:tracePt t="234551" x="6626225" y="5643563"/>
          <p14:tracePt t="234818" x="6626225" y="5634038"/>
          <p14:tracePt t="234971" x="6634163" y="5634038"/>
          <p14:tracePt t="234996" x="6670675" y="5634038"/>
          <p14:tracePt t="235009" x="6751638" y="5634038"/>
          <p14:tracePt t="235021" x="6938963" y="5634038"/>
          <p14:tracePt t="235034" x="7251700" y="5608638"/>
          <p14:tracePt t="235046" x="7527925" y="5581650"/>
          <p14:tracePt t="235060" x="7653338" y="5572125"/>
          <p14:tracePt t="235077" x="7715250" y="5545138"/>
          <p14:tracePt t="235093" x="7732713" y="5545138"/>
          <p14:tracePt t="235110" x="7742238" y="5545138"/>
          <p14:tracePt t="235135" x="7751763" y="5545138"/>
          <p14:tracePt t="235161" x="7751763" y="5537200"/>
          <p14:tracePt t="235199" x="7751763" y="5527675"/>
          <p14:tracePt t="235237" x="7742238" y="5527675"/>
          <p14:tracePt t="235262" x="7724775" y="5527675"/>
          <p14:tracePt t="235288" x="7715250" y="5527675"/>
          <p14:tracePt t="235301" x="7697788" y="5527675"/>
          <p14:tracePt t="235326" x="7680325" y="5527675"/>
          <p14:tracePt t="235338" x="7670800" y="5527675"/>
          <p14:tracePt t="235352" x="7653338" y="5527675"/>
          <p14:tracePt t="235364" x="7634288" y="5527675"/>
          <p14:tracePt t="235377" x="7608888" y="5527675"/>
          <p14:tracePt t="235393" x="7554913" y="5527675"/>
          <p14:tracePt t="235410" x="7500938" y="5527675"/>
          <p14:tracePt t="235426" x="7439025" y="5537200"/>
          <p14:tracePt t="235429" x="7385050" y="5545138"/>
          <p14:tracePt t="235443" x="7348538" y="5545138"/>
          <p14:tracePt t="235459" x="7313613" y="5554663"/>
          <p14:tracePt t="235476" x="7296150" y="5562600"/>
          <p14:tracePt t="235493" x="7259638" y="5562600"/>
          <p14:tracePt t="235509" x="7242175" y="5562600"/>
          <p14:tracePt t="235526" x="7242175" y="5572125"/>
          <p14:tracePt t="235543" x="7224713" y="5581650"/>
          <p14:tracePt t="235567" x="7215188" y="5581650"/>
          <p14:tracePt t="235605" x="7205663" y="5581650"/>
          <p14:tracePt t="236433" x="7215188" y="5581650"/>
          <p14:tracePt t="236458" x="7224713" y="5581650"/>
          <p14:tracePt t="236496" x="7232650" y="5581650"/>
          <p14:tracePt t="236508" x="7251700" y="5581650"/>
          <p14:tracePt t="236521" x="7259638" y="5581650"/>
          <p14:tracePt t="236534" x="7269163" y="5581650"/>
          <p14:tracePt t="236546" x="7277100" y="5581650"/>
          <p14:tracePt t="236559" x="7286625" y="5572125"/>
          <p14:tracePt t="236574" x="7296150" y="5572125"/>
          <p14:tracePt t="236597" x="7304088" y="5572125"/>
          <p14:tracePt t="236635" x="7313613" y="5572125"/>
          <p14:tracePt t="236801" x="7323138" y="5572125"/>
          <p14:tracePt t="236813" x="7340600" y="5572125"/>
          <p14:tracePt t="236826" x="7358063" y="5589588"/>
          <p14:tracePt t="236840" x="7402513" y="5626100"/>
          <p14:tracePt t="236857" x="7439025" y="5680075"/>
          <p14:tracePt t="236873" x="7483475" y="5741988"/>
          <p14:tracePt t="236890" x="7554913" y="5840413"/>
          <p14:tracePt t="236907" x="7581900" y="5867400"/>
          <p14:tracePt t="236923" x="7589838" y="5894388"/>
          <p14:tracePt t="236940" x="7608888" y="5902325"/>
          <p14:tracePt t="236991" x="7608888" y="5911850"/>
          <p14:tracePt t="237003" x="7616825" y="5911850"/>
          <p14:tracePt t="237194" x="7616825" y="5902325"/>
          <p14:tracePt t="237258" x="7616825" y="5894388"/>
          <p14:tracePt t="237271" x="7616825" y="5884863"/>
          <p14:tracePt t="237283" x="7616825" y="5875338"/>
          <p14:tracePt t="237309" x="7616825" y="5867400"/>
          <p14:tracePt t="237321" x="7616825" y="5857875"/>
          <p14:tracePt t="237347" x="7616825" y="5848350"/>
          <p14:tracePt t="237423" x="7626350" y="5848350"/>
          <p14:tracePt t="237436" x="7680325" y="5848350"/>
          <p14:tracePt t="237449" x="7751763" y="5875338"/>
          <p14:tracePt t="237461" x="7867650" y="5911850"/>
          <p14:tracePt t="237474" x="7974013" y="5938838"/>
          <p14:tracePt t="237489" x="8072438" y="5956300"/>
          <p14:tracePt t="237506" x="8180388" y="5991225"/>
          <p14:tracePt t="237522" x="8215313" y="6010275"/>
          <p14:tracePt t="237539" x="8269288" y="6018213"/>
          <p14:tracePt t="237555" x="8269288" y="6027738"/>
          <p14:tracePt t="237575" x="8277225" y="6027738"/>
          <p14:tracePt t="237830" x="8296275" y="6027738"/>
          <p14:tracePt t="237842" x="8304213" y="6027738"/>
          <p14:tracePt t="237856" x="8323263" y="6027738"/>
          <p14:tracePt t="237868" x="8348663" y="6027738"/>
          <p14:tracePt t="237881" x="8385175" y="6037263"/>
          <p14:tracePt t="237893" x="8429625" y="6037263"/>
          <p14:tracePt t="237906" x="8456613" y="6037263"/>
          <p14:tracePt t="237921" x="8483600" y="6037263"/>
          <p14:tracePt t="237938" x="8491538" y="6037263"/>
          <p14:tracePt t="237955" x="8501063" y="6037263"/>
          <p14:tracePt t="238020" x="8483600" y="6037263"/>
          <p14:tracePt t="238033" x="8429625" y="6037263"/>
          <p14:tracePt t="238046" x="8323263" y="6010275"/>
          <p14:tracePt t="238058" x="8205788" y="5991225"/>
          <p14:tracePt t="238071" x="8045450" y="5956300"/>
          <p14:tracePt t="238088" x="7939088" y="5929313"/>
          <p14:tracePt t="238104" x="7858125" y="5894388"/>
          <p14:tracePt t="238121" x="7813675" y="5875338"/>
          <p14:tracePt t="238122" x="7786688" y="5857875"/>
          <p14:tracePt t="238138" x="7769225" y="5840413"/>
          <p14:tracePt t="238154" x="7769225" y="5830888"/>
          <p14:tracePt t="238171" x="7751763" y="5822950"/>
          <p14:tracePt t="238198" x="7751763" y="5813425"/>
          <p14:tracePt t="238287" x="7796213" y="5813425"/>
          <p14:tracePt t="238300" x="7939088" y="5848350"/>
          <p14:tracePt t="238313" x="8375650" y="5911850"/>
          <p14:tracePt t="238326" x="8885238" y="6010275"/>
          <p14:tracePt t="238338" x="9323388" y="6089650"/>
          <p14:tracePt t="238354" x="9510713" y="6116638"/>
          <p14:tracePt t="238370" x="9661525" y="6153150"/>
          <p14:tracePt t="238387" x="9848850" y="6180138"/>
          <p14:tracePt t="238404" x="10018713" y="6224588"/>
          <p14:tracePt t="238420" x="10099675" y="6232525"/>
          <p14:tracePt t="238437" x="10161588" y="6242050"/>
          <p14:tracePt t="238454" x="10269538" y="6251575"/>
          <p14:tracePt t="238470" x="10304463" y="6259513"/>
          <p14:tracePt t="238487" x="10323513" y="6259513"/>
          <p14:tracePt t="238504" x="10340975" y="6259513"/>
          <p14:tracePt t="238520" x="10358438" y="6259513"/>
          <p14:tracePt t="238541" x="10375900" y="6259513"/>
          <p14:tracePt t="238554" x="10385425" y="6259513"/>
          <p14:tracePt t="238570" x="10402888" y="6259513"/>
          <p14:tracePt t="238587" x="10420350" y="6259513"/>
          <p14:tracePt t="238604" x="10466388" y="6259513"/>
          <p14:tracePt t="238620" x="10555288" y="6259513"/>
          <p14:tracePt t="238637" x="10572750" y="6259513"/>
          <p14:tracePt t="238653" x="10599738" y="6259513"/>
          <p14:tracePt t="238670" x="10617200" y="6259513"/>
          <p14:tracePt t="238719" x="10626725" y="6259513"/>
          <p14:tracePt t="238757" x="10617200" y="6259513"/>
          <p14:tracePt t="238770" x="10599738" y="6259513"/>
          <p14:tracePt t="238783" x="10563225" y="6251575"/>
          <p14:tracePt t="238795" x="10501313" y="6232525"/>
          <p14:tracePt t="238808" x="10358438" y="6205538"/>
          <p14:tracePt t="238821" x="10153650" y="6180138"/>
          <p14:tracePt t="238836" x="9885363" y="6143625"/>
          <p14:tracePt t="238853" x="9705975" y="6126163"/>
          <p14:tracePt t="238870" x="9563100" y="6108700"/>
          <p14:tracePt t="238886" x="9296400" y="6108700"/>
          <p14:tracePt t="238903" x="9180513" y="6108700"/>
          <p14:tracePt t="238919" x="9063038" y="6108700"/>
          <p14:tracePt t="238936" x="8875713" y="6108700"/>
          <p14:tracePt t="238953" x="8813800" y="6108700"/>
          <p14:tracePt t="238970" x="8759825" y="6108700"/>
          <p14:tracePt t="238986" x="8724900" y="6108700"/>
          <p14:tracePt t="239003" x="8705850" y="6108700"/>
          <p14:tracePt t="239019" x="8688388" y="6108700"/>
          <p14:tracePt t="239036" x="8653463" y="6108700"/>
          <p14:tracePt t="239053" x="8634413" y="6099175"/>
          <p14:tracePt t="239069" x="8609013" y="6099175"/>
          <p14:tracePt t="239086" x="8589963" y="6099175"/>
          <p14:tracePt t="239102" x="8555038" y="6089650"/>
          <p14:tracePt t="239119" x="8528050" y="6081713"/>
          <p14:tracePt t="239136" x="8518525" y="6081713"/>
          <p14:tracePt t="239152" x="8491538" y="6062663"/>
          <p14:tracePt t="239169" x="8474075" y="6062663"/>
          <p14:tracePt t="239186" x="8474075" y="6054725"/>
          <p14:tracePt t="239202" x="8456613" y="6045200"/>
          <p14:tracePt t="239219" x="8447088" y="6045200"/>
          <p14:tracePt t="239235" x="8439150" y="6045200"/>
          <p14:tracePt t="239252" x="8402638" y="6037263"/>
          <p14:tracePt t="239269" x="8358188" y="6037263"/>
          <p14:tracePt t="239285" x="8323263" y="6037263"/>
          <p14:tracePt t="239302" x="8197850" y="6037263"/>
          <p14:tracePt t="239319" x="8126413" y="6037263"/>
          <p14:tracePt t="239335" x="8054975" y="6037263"/>
          <p14:tracePt t="239352" x="7956550" y="6037263"/>
          <p14:tracePt t="239369" x="7840663" y="6037263"/>
          <p14:tracePt t="239385" x="7804150" y="6037263"/>
          <p14:tracePt t="239402" x="7777163" y="6037263"/>
          <p14:tracePt t="239418" x="7732713" y="6037263"/>
          <p14:tracePt t="239435" x="7705725" y="6037263"/>
          <p14:tracePt t="239452" x="7697788" y="6027738"/>
          <p14:tracePt t="239469" x="7688263" y="6027738"/>
          <p14:tracePt t="239485" x="7680325" y="6027738"/>
          <p14:tracePt t="239544" x="7680325" y="6018213"/>
          <p14:tracePt t="239633" x="7688263" y="6018213"/>
          <p14:tracePt t="239646" x="7705725" y="6018213"/>
          <p14:tracePt t="239659" x="7724775" y="6018213"/>
          <p14:tracePt t="239671" x="7759700" y="6018213"/>
          <p14:tracePt t="239685" x="7786688" y="6018213"/>
          <p14:tracePt t="239701" x="7840663" y="6018213"/>
          <p14:tracePt t="239718" x="7867650" y="6018213"/>
          <p14:tracePt t="239735" x="7912100" y="6018213"/>
          <p14:tracePt t="239751" x="7929563" y="6018213"/>
          <p14:tracePt t="239768" x="7939088" y="6018213"/>
          <p14:tracePt t="239785" x="7947025" y="6018213"/>
          <p14:tracePt t="239785" x="7956550" y="6018213"/>
          <p14:tracePt t="239801" x="7966075" y="6018213"/>
          <p14:tracePt t="239824" x="7983538" y="6018213"/>
          <p14:tracePt t="239849" x="7991475" y="6018213"/>
          <p14:tracePt t="239874" x="8010525" y="6018213"/>
          <p14:tracePt t="239900" x="8018463" y="6018213"/>
          <p14:tracePt t="239925" x="8037513" y="6018213"/>
          <p14:tracePt t="239951" x="8045450" y="6018213"/>
          <p14:tracePt t="239963" x="8054975" y="6018213"/>
          <p14:tracePt t="239976" x="8062913" y="6018213"/>
          <p14:tracePt t="239989" x="8072438" y="6018213"/>
          <p14:tracePt t="240002" x="8089900" y="6018213"/>
          <p14:tracePt t="240017" x="8099425" y="6027738"/>
          <p14:tracePt t="240034" x="8108950" y="6027738"/>
          <p14:tracePt t="240051" x="8126413" y="6027738"/>
          <p14:tracePt t="240067" x="8143875" y="6027738"/>
          <p14:tracePt t="240084" x="8153400" y="6027738"/>
          <p14:tracePt t="240101" x="8161338" y="6027738"/>
          <p14:tracePt t="240118" x="8170863" y="6027738"/>
          <p14:tracePt t="240134" x="8180388" y="6027738"/>
          <p14:tracePt t="240150" x="8188325" y="6027738"/>
          <p14:tracePt t="240167" x="8197850" y="6037263"/>
          <p14:tracePt t="240192" x="8205788" y="6037263"/>
          <p14:tracePt t="240217" x="8215313" y="6037263"/>
          <p14:tracePt t="240230" x="8224838" y="6037263"/>
          <p14:tracePt t="240242" x="8232775" y="6037263"/>
          <p14:tracePt t="240255" x="8242300" y="6037263"/>
          <p14:tracePt t="240268" x="8251825" y="6037263"/>
          <p14:tracePt t="240283" x="8269288" y="6037263"/>
          <p14:tracePt t="240300" x="8277225" y="6037263"/>
          <p14:tracePt t="240317" x="8286750" y="6037263"/>
          <p14:tracePt t="240333" x="8304213" y="6037263"/>
          <p14:tracePt t="240350" x="8313738" y="6037263"/>
          <p14:tracePt t="240408" x="8323263" y="6037263"/>
          <p14:tracePt t="240929" x="8323263" y="6027738"/>
          <p14:tracePt t="240942" x="8323263" y="6018213"/>
          <p14:tracePt t="240955" x="8323263" y="6010275"/>
          <p14:tracePt t="240993" x="8331200" y="6010275"/>
          <p14:tracePt t="241006" x="8331200" y="6000750"/>
          <p14:tracePt t="241031" x="8340725" y="5991225"/>
          <p14:tracePt t="241056" x="8358188" y="5983288"/>
          <p14:tracePt t="241069" x="8375650" y="5973763"/>
          <p14:tracePt t="241082" x="8402638" y="5965825"/>
          <p14:tracePt t="241095" x="8420100" y="5946775"/>
          <p14:tracePt t="241107" x="8456613" y="5938838"/>
          <p14:tracePt t="241120" x="8466138" y="5929313"/>
          <p14:tracePt t="241133" x="8483600" y="5919788"/>
          <p14:tracePt t="241148" x="8491538" y="5919788"/>
          <p14:tracePt t="241165" x="8491538" y="5911850"/>
          <p14:tracePt t="241182" x="8501063" y="5902325"/>
          <p14:tracePt t="241198" x="8518525" y="5902325"/>
          <p14:tracePt t="241215" x="8528050" y="5894388"/>
          <p14:tracePt t="241232" x="8528050" y="5884863"/>
          <p14:tracePt t="241249" x="8537575" y="5875338"/>
          <p14:tracePt t="241272" x="8545513" y="5867400"/>
          <p14:tracePt t="241285" x="8555038" y="5867400"/>
          <p14:tracePt t="241298" x="8562975" y="5867400"/>
          <p14:tracePt t="241315" x="8562975" y="5857875"/>
          <p14:tracePt t="241332" x="8582025" y="5857875"/>
          <p14:tracePt t="241349" x="8589963" y="5848350"/>
          <p14:tracePt t="241386" x="8589963" y="5840413"/>
          <p14:tracePt t="241399" x="8599488" y="5840413"/>
          <p14:tracePt t="241679" x="8609013" y="5840413"/>
          <p14:tracePt t="241692" x="8626475" y="5867400"/>
          <p14:tracePt t="241705" x="8653463" y="5884863"/>
          <p14:tracePt t="241717" x="8680450" y="5911850"/>
          <p14:tracePt t="241731" x="8724900" y="5956300"/>
          <p14:tracePt t="241747" x="8769350" y="6000750"/>
          <p14:tracePt t="241764" x="8804275" y="6037263"/>
          <p14:tracePt t="241781" x="8840788" y="6081713"/>
          <p14:tracePt t="241797" x="8867775" y="6099175"/>
          <p14:tracePt t="241814" x="8867775" y="6108700"/>
          <p14:tracePt t="241830" x="8875713" y="6108700"/>
          <p14:tracePt t="242379" x="8885238" y="6108700"/>
          <p14:tracePt t="242391" x="8894763" y="6108700"/>
          <p14:tracePt t="242404" x="8902700" y="6108700"/>
          <p14:tracePt t="242417" x="8920163" y="6108700"/>
          <p14:tracePt t="242430" x="8947150" y="6108700"/>
          <p14:tracePt t="242446" x="9001125" y="6108700"/>
          <p14:tracePt t="242463" x="9090025" y="6108700"/>
          <p14:tracePt t="242479" x="9188450" y="6108700"/>
          <p14:tracePt t="242496" x="9323388" y="6108700"/>
          <p14:tracePt t="242513" x="9340850" y="6108700"/>
          <p14:tracePt t="242529" x="9358313" y="6108700"/>
          <p14:tracePt t="242546" x="9367838" y="6108700"/>
          <p14:tracePt t="242900" x="9375775" y="6099175"/>
          <p14:tracePt t="242925" x="9385300" y="6089650"/>
          <p14:tracePt t="242938" x="9402763" y="6062663"/>
          <p14:tracePt t="242951" x="9420225" y="6054725"/>
          <p14:tracePt t="242964" x="9439275" y="6027738"/>
          <p14:tracePt t="242978" x="9466263" y="6018213"/>
          <p14:tracePt t="242995" x="9491663" y="5983288"/>
          <p14:tracePt t="243012" x="9518650" y="5973763"/>
          <p14:tracePt t="243028" x="9555163" y="5938838"/>
          <p14:tracePt t="243045" x="9572625" y="5919788"/>
          <p14:tracePt t="243061" x="9582150" y="5911850"/>
          <p14:tracePt t="243078" x="9609138" y="5884863"/>
          <p14:tracePt t="243095" x="9626600" y="5875338"/>
          <p14:tracePt t="243111" x="9626600" y="5857875"/>
          <p14:tracePt t="243129" x="9644063" y="5830888"/>
          <p14:tracePt t="243145" x="9661525" y="5822950"/>
          <p14:tracePt t="243161" x="9680575" y="5803900"/>
          <p14:tracePt t="243178" x="9698038" y="5786438"/>
          <p14:tracePt t="243195" x="9725025" y="5759450"/>
          <p14:tracePt t="243217" x="9732963" y="5741988"/>
          <p14:tracePt t="243281" x="9742488" y="5741988"/>
          <p14:tracePt t="244108" x="9752013" y="5741988"/>
          <p14:tracePt t="244121" x="9759950" y="5741988"/>
          <p14:tracePt t="244133" x="9786938" y="5751513"/>
          <p14:tracePt t="244146" x="9823450" y="5768975"/>
          <p14:tracePt t="244160" x="9875838" y="5795963"/>
          <p14:tracePt t="244176" x="9912350" y="5803900"/>
          <p14:tracePt t="244193" x="9929813" y="5822950"/>
          <p14:tracePt t="244209" x="9966325" y="5840413"/>
          <p14:tracePt t="244226" x="9983788" y="5848350"/>
          <p14:tracePt t="244243" x="9991725" y="5848350"/>
          <p14:tracePt t="244259" x="10001250" y="5857875"/>
          <p14:tracePt t="244276" x="10010775" y="5867400"/>
          <p14:tracePt t="244292" x="10018713" y="5875338"/>
          <p14:tracePt t="244309" x="10028238" y="5875338"/>
          <p14:tracePt t="244326" x="10037763" y="5894388"/>
          <p14:tracePt t="244342" x="10045700" y="5902325"/>
          <p14:tracePt t="244359" x="10055225" y="5911850"/>
          <p14:tracePt t="244376" x="10082213" y="5929313"/>
          <p14:tracePt t="244392" x="10099675" y="5938838"/>
          <p14:tracePt t="244409" x="10117138" y="5956300"/>
          <p14:tracePt t="244425" x="10126663" y="5973763"/>
          <p14:tracePt t="244442" x="10144125" y="5983288"/>
          <p14:tracePt t="244464" x="10144125" y="5991225"/>
          <p14:tracePt t="244476" x="10153650" y="5991225"/>
          <p14:tracePt t="245558" x="10161588" y="5991225"/>
          <p14:tracePt t="245571" x="10171113" y="6000750"/>
          <p14:tracePt t="245609" x="10180638" y="6000750"/>
          <p14:tracePt t="245723" x="10188575" y="6000750"/>
          <p14:tracePt t="245812" x="10188575" y="6010275"/>
          <p14:tracePt t="245838" x="10198100" y="6018213"/>
          <p14:tracePt t="245850" x="10206038" y="6018213"/>
          <p14:tracePt t="245876" x="10215563" y="6027738"/>
          <p14:tracePt t="245901" x="10225088" y="6027738"/>
          <p14:tracePt t="245914" x="10233025" y="6037263"/>
          <p14:tracePt t="245940" x="10233025" y="6045200"/>
          <p14:tracePt t="245965" x="10242550" y="6045200"/>
          <p14:tracePt t="246105" x="10233025" y="6045200"/>
          <p14:tracePt t="246117" x="10225088" y="6037263"/>
          <p14:tracePt t="246130" x="10206038" y="6027738"/>
          <p14:tracePt t="246143" x="10188575" y="6027738"/>
          <p14:tracePt t="246156" x="10171113" y="6018213"/>
          <p14:tracePt t="246172" x="10161588" y="6010275"/>
          <p14:tracePt t="246189" x="10144125" y="6000750"/>
          <p14:tracePt t="246206" x="10117138" y="5983288"/>
          <p14:tracePt t="246222" x="10117138" y="5973763"/>
          <p14:tracePt t="246239" x="10109200" y="5973763"/>
          <p14:tracePt t="246255" x="10109200" y="5965825"/>
          <p14:tracePt t="246473" x="10117138" y="5965825"/>
          <p14:tracePt t="246487" x="10126663" y="5965825"/>
          <p14:tracePt t="246499" x="10134600" y="5973763"/>
          <p14:tracePt t="246511" x="10144125" y="5973763"/>
          <p14:tracePt t="246524" x="10161588" y="5983288"/>
          <p14:tracePt t="246550" x="10180638" y="5991225"/>
          <p14:tracePt t="246562" x="10188575" y="6000750"/>
          <p14:tracePt t="246575" x="10198100" y="6000750"/>
          <p14:tracePt t="246588" x="10225088" y="6010275"/>
          <p14:tracePt t="246605" x="10242550" y="6010275"/>
          <p14:tracePt t="246621" x="10260013" y="6018213"/>
          <p14:tracePt t="246638" x="10304463" y="6018213"/>
          <p14:tracePt t="246655" x="10340975" y="6027738"/>
          <p14:tracePt t="246671" x="10358438" y="6037263"/>
          <p14:tracePt t="246688" x="10385425" y="6037263"/>
          <p14:tracePt t="246705" x="10491788" y="6054725"/>
          <p14:tracePt t="246721" x="10555288" y="6054725"/>
          <p14:tracePt t="246738" x="10617200" y="6054725"/>
          <p14:tracePt t="246754" x="10698163" y="6054725"/>
          <p14:tracePt t="246771" x="10715625" y="6054725"/>
          <p14:tracePt t="246788" x="10725150" y="6054725"/>
          <p14:tracePt t="246804" x="10752138" y="6054725"/>
          <p14:tracePt t="246821" x="10760075" y="6054725"/>
          <p14:tracePt t="246838" x="10769600" y="6054725"/>
          <p14:tracePt t="247058" x="10787063" y="6054725"/>
          <p14:tracePt t="247071" x="10823575" y="6045200"/>
          <p14:tracePt t="247084" x="10875963" y="6027738"/>
          <p14:tracePt t="247096" x="10947400" y="6000750"/>
          <p14:tracePt t="247109" x="11037888" y="5973763"/>
          <p14:tracePt t="247122" x="11117263" y="5956300"/>
          <p14:tracePt t="247137" x="11171238" y="5938838"/>
          <p14:tracePt t="247154" x="11206163" y="5929313"/>
          <p14:tracePt t="247170" x="11225213" y="5929313"/>
          <p14:tracePt t="247187" x="11233150" y="5929313"/>
          <p14:tracePt t="247203" x="11242675" y="5929313"/>
          <p14:tracePt t="247236" x="11252200" y="5929313"/>
          <p14:tracePt t="247299" x="11242675" y="5929313"/>
          <p14:tracePt t="247312" x="11225213" y="5929313"/>
          <p14:tracePt t="247325" x="11188700" y="5929313"/>
          <p14:tracePt t="247338" x="11109325" y="5929313"/>
          <p14:tracePt t="247353" x="10983913" y="5929313"/>
          <p14:tracePt t="247370" x="10868025" y="5929313"/>
          <p14:tracePt t="247387" x="10733088" y="5929313"/>
          <p14:tracePt t="247403" x="10572750" y="5929313"/>
          <p14:tracePt t="247420" x="10537825" y="5929313"/>
          <p14:tracePt t="247437" x="10510838" y="5929313"/>
          <p14:tracePt t="247453" x="10474325" y="5929313"/>
          <p14:tracePt t="247477" x="10466388" y="5929313"/>
          <p14:tracePt t="247490" x="10456863" y="5929313"/>
          <p14:tracePt t="247528" x="10447338" y="5929313"/>
          <p14:tracePt t="247566" x="10439400" y="5929313"/>
          <p14:tracePt t="247592" x="10429875" y="5929313"/>
          <p14:tracePt t="247706" x="10439400" y="5929313"/>
          <p14:tracePt t="247719" x="10466388" y="5929313"/>
          <p14:tracePt t="247732" x="10528300" y="5929313"/>
          <p14:tracePt t="247744" x="10609263" y="5929313"/>
          <p14:tracePt t="247757" x="10760075" y="5929313"/>
          <p14:tracePt t="247770" x="10875963" y="5929313"/>
          <p14:tracePt t="247786" x="10991850" y="5938838"/>
          <p14:tracePt t="247802" x="11072813" y="5938838"/>
          <p14:tracePt t="247819" x="11099800" y="5946775"/>
          <p14:tracePt t="247836" x="11126788" y="5956300"/>
          <p14:tracePt t="247852" x="11134725" y="5956300"/>
          <p14:tracePt t="248634" x="11134725" y="5965825"/>
          <p14:tracePt t="248647" x="11134725" y="5973763"/>
          <p14:tracePt t="248673" x="11134725" y="5991225"/>
          <p14:tracePt t="248685" x="11126788" y="6010275"/>
          <p14:tracePt t="248698" x="11117263" y="6018213"/>
          <p14:tracePt t="248711" x="11109325" y="6027738"/>
          <p14:tracePt t="248723" x="11099800" y="6045200"/>
          <p14:tracePt t="248736" x="11090275" y="6045200"/>
          <p14:tracePt t="248750" x="11082338" y="6054725"/>
          <p14:tracePt t="248767" x="11072813" y="6054725"/>
          <p14:tracePt t="248784" x="11055350" y="6062663"/>
          <p14:tracePt t="248801" x="11037888" y="6062663"/>
          <p14:tracePt t="248817" x="11018838" y="6062663"/>
          <p14:tracePt t="248834" x="11010900" y="6062663"/>
          <p14:tracePt t="248850" x="10983913" y="6062663"/>
          <p14:tracePt t="248867" x="10974388" y="6062663"/>
          <p14:tracePt t="248884" x="10966450" y="6062663"/>
          <p14:tracePt t="249003" x="10966450" y="6054725"/>
          <p14:tracePt t="249029" x="10966450" y="6045200"/>
          <p14:tracePt t="249079" x="10974388" y="6045200"/>
          <p14:tracePt t="249104" x="10983913" y="6045200"/>
          <p14:tracePt t="249168" x="10991850" y="6045200"/>
          <p14:tracePt t="249193" x="11001375" y="6045200"/>
          <p14:tracePt t="249232" x="11001375" y="6037263"/>
          <p14:tracePt t="249244" x="11010900" y="6037263"/>
          <p14:tracePt t="249270" x="11018838" y="6037263"/>
          <p14:tracePt t="249282" x="11018838" y="6027738"/>
          <p14:tracePt t="249295" x="11028363" y="6018213"/>
          <p14:tracePt t="249308" x="11037888" y="6010275"/>
          <p14:tracePt t="249333" x="11045825" y="6010275"/>
          <p14:tracePt t="249346" x="11045825" y="6000750"/>
          <p14:tracePt t="249460" x="11028363" y="6018213"/>
          <p14:tracePt t="249473" x="10991850" y="6045200"/>
          <p14:tracePt t="249486" x="10947400" y="6072188"/>
          <p14:tracePt t="249499" x="10902950" y="6108700"/>
          <p14:tracePt t="249516" x="10858500" y="6134100"/>
          <p14:tracePt t="249532" x="10823575" y="6153150"/>
          <p14:tracePt t="249549" x="10752138" y="6170613"/>
          <p14:tracePt t="249566" x="10733088" y="6170613"/>
          <p14:tracePt t="249582" x="10715625" y="6170613"/>
          <p14:tracePt t="249599" x="10698163" y="6170613"/>
          <p14:tracePt t="249600" x="10671175" y="6170613"/>
          <p14:tracePt t="249616" x="10644188" y="6170613"/>
          <p14:tracePt t="249632" x="10626725" y="6153150"/>
          <p14:tracePt t="249649" x="10609263" y="6143625"/>
          <p14:tracePt t="249652" x="10599738" y="6126163"/>
          <p14:tracePt t="249665" x="10590213" y="6116638"/>
          <p14:tracePt t="249682" x="10582275" y="6099175"/>
          <p14:tracePt t="249699" x="10563225" y="6072188"/>
          <p14:tracePt t="249715" x="10555288" y="6045200"/>
          <p14:tracePt t="249732" x="10555288" y="6037263"/>
          <p14:tracePt t="249749" x="10545763" y="6027738"/>
          <p14:tracePt t="249765" x="10545763" y="6018213"/>
          <p14:tracePt t="249816" x="10545763" y="6010275"/>
          <p14:tracePt t="250108" x="10528300" y="6010275"/>
          <p14:tracePt t="250121" x="10510838" y="6010275"/>
          <p14:tracePt t="250134" x="10483850" y="6010275"/>
          <p14:tracePt t="250148" x="10439400" y="6000750"/>
          <p14:tracePt t="250164" x="10358438" y="5991225"/>
          <p14:tracePt t="250182" x="10287000" y="5983288"/>
          <p14:tracePt t="250198" x="10180638" y="5956300"/>
          <p14:tracePt t="250214" x="10161588" y="5938838"/>
          <p14:tracePt t="250232" x="10153650" y="5938838"/>
          <p14:tracePt t="250248" x="10134600" y="5919788"/>
          <p14:tracePt t="250264" x="10134600" y="5911850"/>
          <p14:tracePt t="250490" x="10134600" y="5929313"/>
          <p14:tracePt t="250502" x="10134600" y="5938838"/>
          <p14:tracePt t="250515" x="10134600" y="5946775"/>
          <p14:tracePt t="250528" x="10134600" y="5965825"/>
          <p14:tracePt t="250540" x="10126663" y="5973763"/>
          <p14:tracePt t="250553" x="10117138" y="5991225"/>
          <p14:tracePt t="250566" x="10082213" y="6000750"/>
          <p14:tracePt t="250580" x="10028238" y="6027738"/>
          <p14:tracePt t="250597" x="9956800" y="6037263"/>
          <p14:tracePt t="250614" x="9858375" y="6054725"/>
          <p14:tracePt t="250630" x="9634538" y="6072188"/>
          <p14:tracePt t="250647" x="9528175" y="6072188"/>
          <p14:tracePt t="250664" x="9394825" y="6072188"/>
          <p14:tracePt t="250680" x="9197975" y="6072188"/>
          <p14:tracePt t="250697" x="9126538" y="6072188"/>
          <p14:tracePt t="250713" x="9063038" y="6062663"/>
          <p14:tracePt t="250730" x="8966200" y="6054725"/>
          <p14:tracePt t="250748" x="8939213" y="6045200"/>
          <p14:tracePt t="250763" x="8920163" y="6045200"/>
          <p14:tracePt t="250780" x="8920163" y="6037263"/>
          <p14:tracePt t="250797" x="8902700" y="6037263"/>
          <p14:tracePt t="250833" x="8902700" y="6027738"/>
          <p14:tracePt t="251443" x="8912225" y="6027738"/>
          <p14:tracePt t="251456" x="8929688" y="6037263"/>
          <p14:tracePt t="251469" x="8991600" y="6054725"/>
          <p14:tracePt t="251481" x="9082088" y="6099175"/>
          <p14:tracePt t="251495" x="9180513" y="6153150"/>
          <p14:tracePt t="251512" x="9269413" y="6188075"/>
          <p14:tracePt t="251529" x="9323388" y="6215063"/>
          <p14:tracePt t="251545" x="9394825" y="6242050"/>
          <p14:tracePt t="251749" x="9402763" y="6242050"/>
          <p14:tracePt t="251761" x="9429750" y="6232525"/>
          <p14:tracePt t="251774" x="9501188" y="6205538"/>
          <p14:tracePt t="251787" x="9572625" y="6188075"/>
          <p14:tracePt t="251799" x="9698038" y="6161088"/>
          <p14:tracePt t="251812" x="9840913" y="6116638"/>
          <p14:tracePt t="251828" x="9983788" y="6081713"/>
          <p14:tracePt t="251845" x="10099675" y="6062663"/>
          <p14:tracePt t="251861" x="10161588" y="6054725"/>
          <p14:tracePt t="251878" x="10277475" y="6037263"/>
          <p14:tracePt t="251894" x="10313988" y="6037263"/>
          <p14:tracePt t="251911" x="10358438" y="6037263"/>
          <p14:tracePt t="251928" x="10412413" y="6037263"/>
          <p14:tracePt t="251944" x="10420350" y="6037263"/>
          <p14:tracePt t="251961" x="10439400" y="6037263"/>
          <p14:tracePt t="251978" x="10456863" y="6037263"/>
          <p14:tracePt t="251994" x="10466388" y="6037263"/>
          <p14:tracePt t="252015" x="10474325" y="6037263"/>
          <p14:tracePt t="252333" x="10483850" y="6037263"/>
          <p14:tracePt t="252345" x="10491788" y="6037263"/>
          <p14:tracePt t="252358" x="10491788" y="6045200"/>
          <p14:tracePt t="252371" x="10510838" y="6045200"/>
          <p14:tracePt t="252383" x="10528300" y="6045200"/>
          <p14:tracePt t="252396" x="10582275" y="6062663"/>
          <p14:tracePt t="252410" x="10644188" y="6062663"/>
          <p14:tracePt t="252427" x="10715625" y="6081713"/>
          <p14:tracePt t="252444" x="10841038" y="6081713"/>
          <p14:tracePt t="252460" x="11109325" y="6089650"/>
          <p14:tracePt t="252477" x="11215688" y="6089650"/>
          <p14:tracePt t="252493" x="11252200" y="6081713"/>
          <p14:tracePt t="252510" x="11287125" y="6062663"/>
          <p14:tracePt t="252536" x="11296650" y="6062663"/>
          <p14:tracePt t="252778" x="11296650" y="6054725"/>
          <p14:tracePt t="252790" x="11287125" y="6054725"/>
          <p14:tracePt t="252803" x="11277600" y="6045200"/>
          <p14:tracePt t="252816" x="11269663" y="6027738"/>
          <p14:tracePt t="252828" x="11252200" y="6027738"/>
          <p14:tracePt t="252843" x="11233150" y="6010275"/>
          <p14:tracePt t="252859" x="11215688" y="6000750"/>
          <p14:tracePt t="252876" x="11188700" y="6000750"/>
          <p14:tracePt t="252893" x="11171238" y="5983288"/>
          <p14:tracePt t="252909" x="11153775" y="5983288"/>
          <p14:tracePt t="252943" x="11144250" y="5983288"/>
          <p14:tracePt t="253006" x="11144250" y="6000750"/>
          <p14:tracePt t="253019" x="11134725" y="6018213"/>
          <p14:tracePt t="253032" x="11117263" y="6037263"/>
          <p14:tracePt t="253044" x="11109325" y="6072188"/>
          <p14:tracePt t="253059" x="11082338" y="6089650"/>
          <p14:tracePt t="253076" x="11063288" y="6108700"/>
          <p14:tracePt t="253092" x="11045825" y="6116638"/>
          <p14:tracePt t="253109" x="10956925" y="6126163"/>
          <p14:tracePt t="253126" x="10868025" y="6134100"/>
          <p14:tracePt t="253142" x="10760075" y="6134100"/>
          <p14:tracePt t="253159" x="10518775" y="6116638"/>
          <p14:tracePt t="253175" x="10402888" y="6081713"/>
          <p14:tracePt t="253192" x="10304463" y="6054725"/>
          <p14:tracePt t="253209" x="10198100" y="6018213"/>
          <p14:tracePt t="253413" x="10188575" y="6018213"/>
          <p14:tracePt t="253426" x="10171113" y="6018213"/>
          <p14:tracePt t="253438" x="10144125" y="6018213"/>
          <p14:tracePt t="253451" x="10109200" y="6018213"/>
          <p14:tracePt t="253464" x="10055225" y="6018213"/>
          <p14:tracePt t="253477" x="10001250" y="6018213"/>
          <p14:tracePt t="253491" x="9956800" y="6018213"/>
          <p14:tracePt t="253508" x="9920288" y="6018213"/>
          <p14:tracePt t="253525" x="9875838" y="6018213"/>
          <p14:tracePt t="253541" x="9813925" y="6037263"/>
          <p14:tracePt t="253558" x="9769475" y="6045200"/>
          <p14:tracePt t="253575" x="9742488" y="6062663"/>
          <p14:tracePt t="253591" x="9688513" y="6089650"/>
          <p14:tracePt t="253608" x="9644063" y="6108700"/>
          <p14:tracePt t="253624" x="9617075" y="6126163"/>
          <p14:tracePt t="253641" x="9537700" y="6161088"/>
          <p14:tracePt t="253658" x="9483725" y="6170613"/>
          <p14:tracePt t="253675" x="9429750" y="6197600"/>
          <p14:tracePt t="253691" x="9375775" y="6205538"/>
          <p14:tracePt t="253708" x="9259888" y="6232525"/>
          <p14:tracePt t="253725" x="9224963" y="6242050"/>
          <p14:tracePt t="253741" x="9170988" y="6251575"/>
          <p14:tracePt t="253758" x="9109075" y="6251575"/>
          <p14:tracePt t="253774" x="9082088" y="6251575"/>
          <p14:tracePt t="253791" x="9037638" y="6251575"/>
          <p14:tracePt t="253808" x="8920163" y="6251575"/>
          <p14:tracePt t="253824" x="8858250" y="6242050"/>
          <p14:tracePt t="253841" x="8813800" y="6224588"/>
          <p14:tracePt t="253858" x="8751888" y="6205538"/>
          <p14:tracePt t="253874" x="8742363" y="6188075"/>
          <p14:tracePt t="253891" x="8732838" y="6188075"/>
          <p14:tracePt t="254124" x="8705850" y="6180138"/>
          <p14:tracePt t="254137" x="8670925" y="6143625"/>
          <p14:tracePt t="254150" x="8562975" y="6072188"/>
          <p14:tracePt t="254162" x="8375650" y="5946775"/>
          <p14:tracePt t="254176" x="8099425" y="5768975"/>
          <p14:tracePt t="254190" x="7875588" y="5616575"/>
          <p14:tracePt t="254207" x="7680325" y="5510213"/>
          <p14:tracePt t="254224" x="7562850" y="5429250"/>
          <p14:tracePt t="254240" x="7439025" y="5322888"/>
          <p14:tracePt t="254257" x="7402513" y="5295900"/>
          <p14:tracePt t="254273" x="7367588" y="5268913"/>
          <p14:tracePt t="254290" x="7348538" y="5241925"/>
          <p14:tracePt t="254315" x="7340600" y="5241925"/>
          <p14:tracePt t="254353" x="7331075" y="5241925"/>
          <p14:tracePt t="254391" x="7323138" y="5241925"/>
          <p14:tracePt t="254429" x="7313613" y="5251450"/>
          <p14:tracePt t="254442" x="7304088" y="5268913"/>
          <p14:tracePt t="254455" x="7296150" y="5286375"/>
          <p14:tracePt t="254467" x="7277100" y="5322888"/>
          <p14:tracePt t="254480" x="7259638" y="5357813"/>
          <p14:tracePt t="254493" x="7251700" y="5384800"/>
          <p14:tracePt t="254506" x="7251700" y="5402263"/>
          <p14:tracePt t="254523" x="7242175" y="5419725"/>
          <p14:tracePt t="254540" x="7242175" y="5429250"/>
          <p14:tracePt t="254556" x="7242175" y="5438775"/>
          <p14:tracePt t="254573" x="7242175" y="5446713"/>
          <p14:tracePt t="254594" x="7242175" y="5456238"/>
          <p14:tracePt t="254607" x="7242175" y="5465763"/>
          <p14:tracePt t="254623" x="7242175" y="5483225"/>
          <p14:tracePt t="254639" x="7251700" y="5483225"/>
          <p14:tracePt t="254656" x="7259638" y="5500688"/>
          <p14:tracePt t="254672" x="7259638" y="5510213"/>
          <p14:tracePt t="254689" x="7259638" y="5527675"/>
          <p14:tracePt t="254706" x="7269163" y="5527675"/>
          <p14:tracePt t="254722" x="7269163" y="5537200"/>
          <p14:tracePt t="254739" x="7259638" y="5537200"/>
          <p14:tracePt t="254756" x="7232650" y="5537200"/>
          <p14:tracePt t="254773" x="7161213" y="5545138"/>
          <p14:tracePt t="254789" x="7099300" y="5545138"/>
          <p14:tracePt t="254806" x="7045325" y="5545138"/>
          <p14:tracePt t="254822" x="6919913" y="5545138"/>
          <p14:tracePt t="254839" x="6875463" y="5545138"/>
          <p14:tracePt t="254855" x="6840538" y="5545138"/>
          <p14:tracePt t="254872" x="6796088" y="5545138"/>
          <p14:tracePt t="254889" x="6724650" y="5545138"/>
          <p14:tracePt t="254905" x="6697663" y="5545138"/>
          <p14:tracePt t="254922" x="6661150" y="5545138"/>
          <p14:tracePt t="254939" x="6572250" y="5581650"/>
          <p14:tracePt t="254955" x="6537325" y="5608638"/>
          <p14:tracePt t="254972" x="6491288" y="5634038"/>
          <p14:tracePt t="254989" x="6419850" y="5680075"/>
          <p14:tracePt t="255005" x="6402388" y="5697538"/>
          <p14:tracePt t="255022" x="6394450" y="5715000"/>
          <p14:tracePt t="255039" x="6375400" y="5724525"/>
          <p14:tracePt t="255280" x="6357938" y="5724525"/>
          <p14:tracePt t="255293" x="6340475" y="5724525"/>
          <p14:tracePt t="255306" x="6303963" y="5724525"/>
          <p14:tracePt t="255319" x="6205538" y="5724525"/>
          <p14:tracePt t="255331" x="6045200" y="5724525"/>
          <p14:tracePt t="255344" x="5741988" y="5724525"/>
          <p14:tracePt t="255357" x="5394325" y="5724525"/>
          <p14:tracePt t="255371" x="5170488" y="5732463"/>
          <p14:tracePt t="255388" x="5027613" y="5751513"/>
          <p14:tracePt t="255405" x="4965700" y="5751513"/>
          <p14:tracePt t="255421" x="4919663" y="5759450"/>
          <p14:tracePt t="255438" x="4911725" y="5759450"/>
          <p14:tracePt t="255455" x="4902200" y="5759450"/>
          <p14:tracePt t="255649" x="4894263" y="5759450"/>
          <p14:tracePt t="255662" x="4867275" y="5759450"/>
          <p14:tracePt t="255674" x="4840288" y="5759450"/>
          <p14:tracePt t="255687" x="4795838" y="5759450"/>
          <p14:tracePt t="255704" x="4741863" y="5776913"/>
          <p14:tracePt t="255721" x="4679950" y="5803900"/>
          <p14:tracePt t="255737" x="4608513" y="5848350"/>
          <p14:tracePt t="255738" x="4554538" y="5884863"/>
          <p14:tracePt t="255754" x="4537075" y="5902325"/>
          <p14:tracePt t="255770" x="4518025" y="5911850"/>
          <p14:tracePt t="255789" x="4518025" y="5919788"/>
          <p14:tracePt t="256679" x="4527550" y="5919788"/>
          <p14:tracePt t="256692" x="4562475" y="5929313"/>
          <p14:tracePt t="256705" x="4616450" y="5946775"/>
          <p14:tracePt t="256719" x="4687888" y="5965825"/>
          <p14:tracePt t="256735" x="4786313" y="5991225"/>
          <p14:tracePt t="256752" x="4867275" y="6000750"/>
          <p14:tracePt t="256769" x="4973638" y="6018213"/>
          <p14:tracePt t="256785" x="5037138" y="6018213"/>
          <p14:tracePt t="256802" x="5116513" y="6027738"/>
          <p14:tracePt t="256819" x="5322888" y="6037263"/>
          <p14:tracePt t="256835" x="5402263" y="6037263"/>
          <p14:tracePt t="256852" x="5465763" y="6037263"/>
          <p14:tracePt t="256869" x="5500688" y="6037263"/>
          <p14:tracePt t="256907" x="5510213" y="6037263"/>
          <p14:tracePt t="257022" x="5510213" y="6027738"/>
          <p14:tracePt t="257048" x="5500688" y="6018213"/>
          <p14:tracePt t="257111" x="5500688" y="6010275"/>
          <p14:tracePt t="257200" x="5500688" y="6000750"/>
          <p14:tracePt t="257264" x="5500688" y="5991225"/>
          <p14:tracePt t="257276" x="5500688" y="5983288"/>
          <p14:tracePt t="257289" x="5500688" y="5965825"/>
          <p14:tracePt t="257314" x="5500688" y="5956300"/>
          <p14:tracePt t="257327" x="5500688" y="5946775"/>
          <p14:tracePt t="257340" x="5500688" y="5938838"/>
          <p14:tracePt t="257378" x="5500688" y="5929313"/>
          <p14:tracePt t="257480" x="5500688" y="5919788"/>
          <p14:tracePt t="258549" x="5491163" y="5919788"/>
          <p14:tracePt t="258613" x="5483225" y="5919788"/>
          <p14:tracePt t="258638" x="5473700" y="5911850"/>
          <p14:tracePt t="258651" x="5473700" y="5902325"/>
          <p14:tracePt t="258663" x="5456238" y="5894388"/>
          <p14:tracePt t="258676" x="5446713" y="5894388"/>
          <p14:tracePt t="258689" x="5429250" y="5875338"/>
          <p14:tracePt t="258701" x="5402263" y="5867400"/>
          <p14:tracePt t="258715" x="5348288" y="5867400"/>
          <p14:tracePt t="258731" x="5286375" y="5840413"/>
          <p14:tracePt t="258748" x="5214938" y="5822950"/>
          <p14:tracePt t="258765" x="5116513" y="5813425"/>
          <p14:tracePt t="258781" x="5062538" y="5803900"/>
          <p14:tracePt t="258798" x="5027613" y="5803900"/>
          <p14:tracePt t="258815" x="4929188" y="5803900"/>
          <p14:tracePt t="258831" x="4902200" y="5803900"/>
          <p14:tracePt t="258848" x="4875213" y="5803900"/>
          <p14:tracePt t="258865" x="4848225" y="5803900"/>
          <p14:tracePt t="258881" x="4795838" y="5803900"/>
          <p14:tracePt t="258898" x="4776788" y="5803900"/>
          <p14:tracePt t="258914" x="4751388" y="5803900"/>
          <p14:tracePt t="258931" x="4705350" y="5803900"/>
          <p14:tracePt t="258948" x="4697413" y="5803900"/>
          <p14:tracePt t="258964" x="4679950" y="5803900"/>
          <p14:tracePt t="258981" x="4652963" y="5803900"/>
          <p14:tracePt t="259006" x="4643438" y="5803900"/>
          <p14:tracePt t="259019" x="4633913" y="5803900"/>
          <p14:tracePt t="259032" x="4625975" y="5803900"/>
          <p14:tracePt t="259047" x="4625975" y="5822950"/>
          <p14:tracePt t="259064" x="4616450" y="5830888"/>
          <p14:tracePt t="259081" x="4608513" y="5848350"/>
          <p14:tracePt t="259097" x="4598988" y="5884863"/>
          <p14:tracePt t="259114" x="4589463" y="5894388"/>
          <p14:tracePt t="259131" x="4589463" y="5902325"/>
          <p14:tracePt t="259171" x="4589463" y="5911850"/>
          <p14:tracePt t="259209" x="4589463" y="5919788"/>
          <p14:tracePt t="259273" x="4589463" y="5929313"/>
          <p14:tracePt t="259387" x="4589463" y="5938838"/>
          <p14:tracePt t="259477" x="4589463" y="5946775"/>
          <p14:tracePt t="259642" x="4589463" y="5956300"/>
          <p14:tracePt t="259667" x="4625975" y="5973763"/>
          <p14:tracePt t="259680" x="4679950" y="6018213"/>
          <p14:tracePt t="259692" x="4732338" y="6054725"/>
          <p14:tracePt t="259705" x="4813300" y="6099175"/>
          <p14:tracePt t="259718" x="4867275" y="6126163"/>
          <p14:tracePt t="259731" x="4894263" y="6126163"/>
          <p14:tracePt t="259746" x="4911725" y="6134100"/>
          <p14:tracePt t="259763" x="4929188" y="6143625"/>
          <p14:tracePt t="259780" x="4938713" y="6143625"/>
          <p14:tracePt t="259796" x="4946650" y="6143625"/>
          <p14:tracePt t="259813" x="4956175" y="6134100"/>
          <p14:tracePt t="259830" x="4956175" y="6116638"/>
          <p14:tracePt t="259846" x="4956175" y="6054725"/>
          <p14:tracePt t="259863" x="4946650" y="6000750"/>
          <p14:tracePt t="259879" x="4911725" y="5946775"/>
          <p14:tracePt t="259896" x="4822825" y="5840413"/>
          <p14:tracePt t="259912" x="4751388" y="5795963"/>
          <p14:tracePt t="259929" x="4660900" y="5759450"/>
          <p14:tracePt t="259946" x="4510088" y="5724525"/>
          <p14:tracePt t="259962" x="4446588" y="5715000"/>
          <p14:tracePt t="259979" x="4384675" y="5715000"/>
          <p14:tracePt t="259996" x="4322763" y="5715000"/>
          <p14:tracePt t="260012" x="4232275" y="5715000"/>
          <p14:tracePt t="260029" x="4214813" y="5715000"/>
          <p14:tracePt t="260046" x="4197350" y="5715000"/>
          <p14:tracePt t="260062" x="4187825" y="5715000"/>
          <p14:tracePt t="260079" x="4179888" y="5715000"/>
          <p14:tracePt t="260096" x="4170363" y="5715000"/>
          <p14:tracePt t="260113" x="4160838" y="5732463"/>
          <p14:tracePt t="260129" x="4160838" y="5751513"/>
          <p14:tracePt t="260145" x="4152900" y="5768975"/>
          <p14:tracePt t="260162" x="4143375" y="5822950"/>
          <p14:tracePt t="260179" x="4143375" y="5840413"/>
          <p14:tracePt t="260196" x="4143375" y="5875338"/>
          <p14:tracePt t="260212" x="4179888" y="5919788"/>
          <p14:tracePt t="260228" x="4340225" y="6027738"/>
          <p14:tracePt t="260245" x="4438650" y="6072188"/>
          <p14:tracePt t="260262" x="4537075" y="6108700"/>
          <p14:tracePt t="260278" x="4697413" y="6126163"/>
          <p14:tracePt t="260295" x="4751388" y="6134100"/>
          <p14:tracePt t="260312" x="4776788" y="6134100"/>
          <p14:tracePt t="260328" x="4813300" y="6134100"/>
          <p14:tracePt t="260352" x="4822825" y="6134100"/>
          <p14:tracePt t="260378" x="4830763" y="6134100"/>
          <p14:tracePt t="260429" x="4830763" y="6126163"/>
          <p14:tracePt t="260442" x="4840288" y="6099175"/>
          <p14:tracePt t="260454" x="4848225" y="6062663"/>
          <p14:tracePt t="260467" x="4857750" y="6010275"/>
          <p14:tracePt t="260480" x="4875213" y="5929313"/>
          <p14:tracePt t="260495" x="4884738" y="5840413"/>
          <p14:tracePt t="260512" x="4894263" y="5776913"/>
          <p14:tracePt t="260528" x="4902200" y="5741988"/>
          <p14:tracePt t="260545" x="4902200" y="5688013"/>
          <p14:tracePt t="260561" x="4902200" y="5680075"/>
          <p14:tracePt t="260578" x="4902200" y="5670550"/>
          <p14:tracePt t="260594" x="4867275" y="5643563"/>
          <p14:tracePt t="260611" x="4840288" y="5634038"/>
          <p14:tracePt t="260628" x="4786313" y="5616575"/>
          <p14:tracePt t="260645" x="4697413" y="5616575"/>
          <p14:tracePt t="260661" x="4660900" y="5616575"/>
          <p14:tracePt t="260678" x="4633913" y="5616575"/>
          <p14:tracePt t="260695" x="4608513" y="5616575"/>
          <p14:tracePt t="260720" x="4598988" y="5616575"/>
          <p14:tracePt t="260746" x="4589463" y="5616575"/>
          <p14:tracePt t="260835" x="4616450" y="5616575"/>
          <p14:tracePt t="260848" x="4724400" y="5616575"/>
          <p14:tracePt t="260861" x="5027613" y="5653088"/>
          <p14:tracePt t="260873" x="5518150" y="5653088"/>
          <p14:tracePt t="260886" x="6062663" y="5653088"/>
          <p14:tracePt t="260899" x="6375400" y="5616575"/>
          <p14:tracePt t="260911" x="6599238" y="5562600"/>
          <p14:tracePt t="260927" x="6777038" y="5500688"/>
          <p14:tracePt t="260944" x="6867525" y="5456238"/>
          <p14:tracePt t="260961" x="6919913" y="5429250"/>
          <p14:tracePt t="261191" x="6911975" y="5429250"/>
          <p14:tracePt t="261204" x="6875463" y="5429250"/>
          <p14:tracePt t="261216" x="6769100" y="5402263"/>
          <p14:tracePt t="261229" x="6500813" y="5375275"/>
          <p14:tracePt t="261243" x="5973763" y="5322888"/>
          <p14:tracePt t="261260" x="5384800" y="5303838"/>
          <p14:tracePt t="261277" x="5010150" y="5303838"/>
          <p14:tracePt t="261293" x="4795838" y="5303838"/>
          <p14:tracePt t="261535" x="4795838" y="5295900"/>
          <p14:tracePt t="261547" x="4848225" y="5295900"/>
          <p14:tracePt t="261560" x="5054600" y="5286375"/>
          <p14:tracePt t="261573" x="5500688" y="5268913"/>
          <p14:tracePt t="261586" x="6188075" y="5268913"/>
          <p14:tracePt t="261598" x="6732588" y="5268913"/>
          <p14:tracePt t="261611" x="7054850" y="5268913"/>
          <p14:tracePt t="261626" x="7259638" y="5268913"/>
          <p14:tracePt t="261642" x="7385050" y="5303838"/>
          <p14:tracePt t="261659" x="7483475" y="5330825"/>
          <p14:tracePt t="261676" x="7572375" y="5357813"/>
          <p14:tracePt t="261692" x="7581900" y="5357813"/>
          <p14:tracePt t="261709" x="7581900" y="5367338"/>
          <p14:tracePt t="261726" x="7589838" y="5367338"/>
          <p14:tracePt t="261967" x="7616825" y="5367338"/>
          <p14:tracePt t="261979" x="7661275" y="5367338"/>
          <p14:tracePt t="261992" x="7759700" y="5367338"/>
          <p14:tracePt t="262005" x="7912100" y="5367338"/>
          <p14:tracePt t="262017" x="8108950" y="5367338"/>
          <p14:tracePt t="262030" x="8286750" y="5367338"/>
          <p14:tracePt t="262043" x="8402638" y="5367338"/>
          <p14:tracePt t="262058" x="8501063" y="5367338"/>
          <p14:tracePt t="262075" x="8572500" y="5367338"/>
          <p14:tracePt t="262092" x="8670925" y="5367338"/>
          <p14:tracePt t="262108" x="8751888" y="5367338"/>
          <p14:tracePt t="262125" x="8759825" y="5367338"/>
          <p14:tracePt t="262142" x="8769350" y="5367338"/>
          <p14:tracePt t="262386" x="8786813" y="5367338"/>
          <p14:tracePt t="262399" x="8813800" y="5367338"/>
          <p14:tracePt t="262411" x="8867775" y="5367338"/>
          <p14:tracePt t="262424" x="8929688" y="5367338"/>
          <p14:tracePt t="262441" x="9045575" y="5367338"/>
          <p14:tracePt t="262458" x="9161463" y="5375275"/>
          <p14:tracePt t="262475" x="9323388" y="5394325"/>
          <p14:tracePt t="262491" x="9348788" y="5402263"/>
          <p14:tracePt t="262507" x="9375775" y="5402263"/>
          <p14:tracePt t="262524" x="9394825" y="5402263"/>
          <p14:tracePt t="262541" x="9402763" y="5411788"/>
          <p14:tracePt t="262564" x="9412288" y="5411788"/>
          <p14:tracePt t="262704" x="9412288" y="5419725"/>
          <p14:tracePt t="262717" x="9420225" y="5419725"/>
          <p14:tracePt t="262920" x="9412288" y="5419725"/>
          <p14:tracePt t="262933" x="9394825" y="5419725"/>
          <p14:tracePt t="262945" x="9367838" y="5419725"/>
          <p14:tracePt t="262959" x="9331325" y="5419725"/>
          <p14:tracePt t="262973" x="9232900" y="5419725"/>
          <p14:tracePt t="262990" x="9055100" y="5419725"/>
          <p14:tracePt t="263007" x="8769350" y="5429250"/>
          <p14:tracePt t="263023" x="8259763" y="5465763"/>
          <p14:tracePt t="263040" x="8153400" y="5473700"/>
          <p14:tracePt t="263057" x="8045450" y="5473700"/>
          <p14:tracePt t="263073" x="7929563" y="5483225"/>
          <p14:tracePt t="263090" x="7912100" y="5483225"/>
          <p14:tracePt t="263106" x="7902575" y="5483225"/>
          <p14:tracePt t="263123" x="7894638" y="5483225"/>
          <p14:tracePt t="263140" x="7885113" y="5483225"/>
          <p14:tracePt t="263339" x="7875588" y="5483225"/>
          <p14:tracePt t="263479" x="7885113" y="5483225"/>
          <p14:tracePt t="263492" x="7894638" y="5483225"/>
          <p14:tracePt t="263504" x="7902575" y="5483225"/>
          <p14:tracePt t="263517" x="7912100" y="5483225"/>
          <p14:tracePt t="263721" x="7929563" y="5483225"/>
          <p14:tracePt t="263734" x="7966075" y="5483225"/>
          <p14:tracePt t="263746" x="8045450" y="5483225"/>
          <p14:tracePt t="263759" x="8143875" y="5483225"/>
          <p14:tracePt t="263772" x="8286750" y="5483225"/>
          <p14:tracePt t="263788" x="8394700" y="5483225"/>
          <p14:tracePt t="263805" x="8491538" y="5483225"/>
          <p14:tracePt t="263822" x="8582025" y="5500688"/>
          <p14:tracePt t="263823" x="8680450" y="5527675"/>
          <p14:tracePt t="263838" x="8759825" y="5581650"/>
          <p14:tracePt t="263855" x="8823325" y="5608638"/>
          <p14:tracePt t="263872" x="8894763" y="5643563"/>
          <p14:tracePt t="263888" x="8966200" y="5705475"/>
          <p14:tracePt t="263905" x="9010650" y="5732463"/>
          <p14:tracePt t="263921" x="9055100" y="5751513"/>
          <p14:tracePt t="263938" x="9170988" y="5840413"/>
          <p14:tracePt t="263955" x="9242425" y="5894388"/>
          <p14:tracePt t="263971" x="9286875" y="5956300"/>
          <p14:tracePt t="263988" x="9340850" y="6010275"/>
          <p14:tracePt t="264004" x="9367838" y="6018213"/>
          <p14:tracePt t="264021" x="9375775" y="6018213"/>
          <p14:tracePt t="264191" x="9385300" y="6018213"/>
          <p14:tracePt t="264204" x="9402763" y="6018213"/>
          <p14:tracePt t="264217" x="9466263" y="6018213"/>
          <p14:tracePt t="264229" x="9617075" y="6018213"/>
          <p14:tracePt t="264242" x="9912350" y="6018213"/>
          <p14:tracePt t="264255" x="10233025" y="6018213"/>
          <p14:tracePt t="264271" x="10528300" y="6018213"/>
          <p14:tracePt t="264288" x="10706100" y="6018213"/>
          <p14:tracePt t="264304" x="10885488" y="6018213"/>
          <p14:tracePt t="264321" x="11072813" y="6045200"/>
          <p14:tracePt t="264337" x="11109325" y="6054725"/>
          <p14:tracePt t="264354" x="11153775" y="6072188"/>
          <p14:tracePt t="264371" x="11188700" y="6099175"/>
          <p14:tracePt t="264387" x="11198225" y="6099175"/>
          <p14:tracePt t="264420" x="11198225" y="6108700"/>
          <p14:tracePt t="264445" x="11206163" y="6108700"/>
          <p14:tracePt t="264547" x="11215688" y="6108700"/>
          <p14:tracePt t="264649" x="11206163" y="6126163"/>
          <p14:tracePt t="264662" x="11171238" y="6143625"/>
          <p14:tracePt t="264674" x="11090275" y="6188075"/>
          <p14:tracePt t="264687" x="10991850" y="6224588"/>
          <p14:tracePt t="264703" x="10848975" y="6269038"/>
          <p14:tracePt t="264720" x="10733088" y="6286500"/>
          <p14:tracePt t="264737" x="10572750" y="6296025"/>
          <p14:tracePt t="264753" x="10528300" y="6303963"/>
          <p14:tracePt t="264770" x="10483850" y="6303963"/>
          <p14:tracePt t="264786" x="10456863" y="6303963"/>
          <p14:tracePt t="264803" x="10420350" y="6296025"/>
          <p14:tracePt t="264820" x="10394950" y="6276975"/>
          <p14:tracePt t="264837" x="10367963" y="6269038"/>
          <p14:tracePt t="264853" x="10323513" y="6232525"/>
          <p14:tracePt t="264870" x="10277475" y="6205538"/>
          <p14:tracePt t="264886" x="10215563" y="6180138"/>
          <p14:tracePt t="264903" x="10055225" y="6108700"/>
          <p14:tracePt t="264919" x="9966325" y="6081713"/>
          <p14:tracePt t="264936" x="9894888" y="6072188"/>
          <p14:tracePt t="264953" x="9786938" y="6045200"/>
          <p14:tracePt t="264969" x="9769475" y="6045200"/>
          <p14:tracePt t="264986" x="9752013" y="6037263"/>
          <p14:tracePt t="265003" x="9732963" y="6027738"/>
          <p14:tracePt t="265019" x="9715500" y="6027738"/>
          <p14:tracePt t="265036" x="9705975" y="6018213"/>
          <p14:tracePt t="265053" x="9698038" y="6018213"/>
          <p14:tracePt t="265119" x="9688513" y="6018213"/>
          <p14:tracePt t="265144" x="9671050" y="6018213"/>
          <p14:tracePt t="265157" x="9653588" y="6018213"/>
          <p14:tracePt t="265170" x="9626600" y="6018213"/>
          <p14:tracePt t="265182" x="9599613" y="6018213"/>
          <p14:tracePt t="265195" x="9563100" y="6018213"/>
          <p14:tracePt t="265208" x="9518650" y="6027738"/>
          <p14:tracePt t="265221" x="9483725" y="6045200"/>
          <p14:tracePt t="265235" x="9447213" y="6062663"/>
          <p14:tracePt t="265253" x="9439275" y="6081713"/>
          <p14:tracePt t="265269" x="9412288" y="6099175"/>
          <p14:tracePt t="265285" x="9375775" y="6126163"/>
          <p14:tracePt t="265302" x="9358313" y="6134100"/>
          <p14:tracePt t="265319" x="9323388" y="6153150"/>
          <p14:tracePt t="265335" x="9286875" y="6188075"/>
          <p14:tracePt t="265352" x="9259888" y="6188075"/>
          <p14:tracePt t="265369" x="9232900" y="6205538"/>
          <p14:tracePt t="265386" x="9134475" y="6224588"/>
          <p14:tracePt t="265402" x="9072563" y="6232525"/>
          <p14:tracePt t="265419" x="9010650" y="6232525"/>
          <p14:tracePt t="265436" x="8894763" y="6242050"/>
          <p14:tracePt t="265452" x="8858250" y="6242050"/>
          <p14:tracePt t="265469" x="8823325" y="6242050"/>
          <p14:tracePt t="265485" x="8769350" y="6242050"/>
          <p14:tracePt t="265502" x="8724900" y="6242050"/>
          <p14:tracePt t="265518" x="8715375" y="6242050"/>
          <p14:tracePt t="265767" x="8705850" y="6242050"/>
          <p14:tracePt t="265780" x="8680450" y="6242050"/>
          <p14:tracePt t="265792" x="8616950" y="6224588"/>
          <p14:tracePt t="265805" x="8474075" y="6180138"/>
          <p14:tracePt t="265819" x="8242300" y="6081713"/>
          <p14:tracePt t="265835" x="7939088" y="5965825"/>
          <p14:tracePt t="265851" x="7724775" y="5884863"/>
          <p14:tracePt t="265868" x="7419975" y="5741988"/>
          <p14:tracePt t="265884" x="7348538" y="5705475"/>
          <p14:tracePt t="265901" x="7269163" y="5670550"/>
          <p14:tracePt t="265918" x="7215188" y="5643563"/>
          <p14:tracePt t="265934" x="7153275" y="5616575"/>
          <p14:tracePt t="265951" x="7134225" y="5608638"/>
          <p14:tracePt t="265968" x="7126288" y="5599113"/>
          <p14:tracePt t="265984" x="7108825" y="5599113"/>
          <p14:tracePt t="266059" x="7108825" y="5616575"/>
          <p14:tracePt t="266072" x="7108825" y="5670550"/>
          <p14:tracePt t="266085" x="7116763" y="5715000"/>
          <p14:tracePt t="266097" x="7126288" y="5768975"/>
          <p14:tracePt t="266110" x="7126288" y="5786438"/>
          <p14:tracePt t="266122" x="7126288" y="5803900"/>
          <p14:tracePt t="266135" x="7134225" y="5813425"/>
          <p14:tracePt t="266249" x="7134225" y="5795963"/>
          <p14:tracePt t="266262" x="7134225" y="5759450"/>
          <p14:tracePt t="266275" x="7134225" y="5715000"/>
          <p14:tracePt t="266287" x="7116763" y="5680075"/>
          <p14:tracePt t="266301" x="7081838" y="5626100"/>
          <p14:tracePt t="266317" x="7037388" y="5589588"/>
          <p14:tracePt t="266334" x="6956425" y="5545138"/>
          <p14:tracePt t="266350" x="6848475" y="5510213"/>
          <p14:tracePt t="266367" x="6483350" y="5456238"/>
          <p14:tracePt t="266383" x="6330950" y="5456238"/>
          <p14:tracePt t="266400" x="6224588" y="5456238"/>
          <p14:tracePt t="266417" x="6081713" y="5510213"/>
          <p14:tracePt t="266433" x="6045200" y="5518150"/>
          <p14:tracePt t="266450" x="6045200" y="5527675"/>
          <p14:tracePt t="266467" x="6027738" y="5527675"/>
          <p14:tracePt t="266491" x="6027738" y="5537200"/>
          <p14:tracePt t="266732" x="6018213" y="5537200"/>
          <p14:tracePt t="266745" x="5991225" y="5537200"/>
          <p14:tracePt t="266758" x="5919788" y="5554663"/>
          <p14:tracePt t="266771" x="5786438" y="5554663"/>
          <p14:tracePt t="266784" x="5545138" y="5581650"/>
          <p14:tracePt t="266799" x="5241925" y="5599113"/>
          <p14:tracePt t="266816" x="4983163" y="5608638"/>
          <p14:tracePt t="266833" x="4840288" y="5608638"/>
          <p14:tracePt t="266849" x="4598988" y="5608638"/>
          <p14:tracePt t="266866" x="4527550" y="5608638"/>
          <p14:tracePt t="266883" x="4491038" y="5608638"/>
          <p14:tracePt t="266899" x="4456113" y="5608638"/>
          <p14:tracePt t="266916" x="4446588" y="5608638"/>
          <p14:tracePt t="266932" x="4438650" y="5608638"/>
          <p14:tracePt t="267025" x="4438650" y="5616575"/>
          <p14:tracePt t="267037" x="4438650" y="5626100"/>
          <p14:tracePt t="267050" x="4446588" y="5634038"/>
          <p14:tracePt t="267063" x="4456113" y="5670550"/>
          <p14:tracePt t="267075" x="4473575" y="5688013"/>
          <p14:tracePt t="267088" x="4483100" y="5715000"/>
          <p14:tracePt t="267101" x="4500563" y="5759450"/>
          <p14:tracePt t="267116" x="4518025" y="5776913"/>
          <p14:tracePt t="267132" x="4545013" y="5813425"/>
          <p14:tracePt t="267149" x="4581525" y="5830888"/>
          <p14:tracePt t="267165" x="4633913" y="5884863"/>
          <p14:tracePt t="267182" x="4652963" y="5894388"/>
          <p14:tracePt t="267199" x="4670425" y="5902325"/>
          <p14:tracePt t="267215" x="4679950" y="5902325"/>
          <p14:tracePt t="267232" x="4679950" y="5911850"/>
          <p14:tracePt t="267253" x="4687888" y="5911850"/>
          <p14:tracePt t="267278" x="4705350" y="5867400"/>
          <p14:tracePt t="267291" x="4705350" y="5795963"/>
          <p14:tracePt t="267304" x="4724400" y="5688013"/>
          <p14:tracePt t="267317" x="4732338" y="5554663"/>
          <p14:tracePt t="267331" x="4732338" y="5465763"/>
          <p14:tracePt t="267348" x="4732338" y="5438775"/>
          <p14:tracePt t="267365" x="4732338" y="5411788"/>
          <p14:tracePt t="267381" x="4697413" y="5394325"/>
          <p14:tracePt t="267398" x="4652963" y="5384800"/>
          <p14:tracePt t="267415" x="4572000" y="5375275"/>
          <p14:tracePt t="267432" x="4438650" y="5375275"/>
          <p14:tracePt t="267448" x="4357688" y="5375275"/>
          <p14:tracePt t="267465" x="4276725" y="5384800"/>
          <p14:tracePt t="267482" x="4197350" y="5411788"/>
          <p14:tracePt t="267498" x="4170363" y="5411788"/>
          <p14:tracePt t="267515" x="4160838" y="5429250"/>
          <p14:tracePt t="267531" x="4152900" y="5438775"/>
          <p14:tracePt t="267548" x="4143375" y="5473700"/>
          <p14:tracePt t="267564" x="4143375" y="5518150"/>
          <p14:tracePt t="267581" x="4143375" y="5562600"/>
          <p14:tracePt t="267598" x="4143375" y="5670550"/>
          <p14:tracePt t="267614" x="4143375" y="5751513"/>
          <p14:tracePt t="267631" x="4179888" y="5822950"/>
          <p14:tracePt t="267648" x="4276725" y="5946775"/>
          <p14:tracePt t="267664" x="4330700" y="5991225"/>
          <p14:tracePt t="267681" x="4384675" y="6054725"/>
          <p14:tracePt t="267698" x="4537075" y="6153150"/>
          <p14:tracePt t="267714" x="4625975" y="6197600"/>
          <p14:tracePt t="267731" x="4714875" y="6251575"/>
          <p14:tracePt t="267747" x="4786313" y="6286500"/>
          <p14:tracePt t="267764" x="4848225" y="6313488"/>
          <p14:tracePt t="267781" x="4867275" y="6313488"/>
          <p14:tracePt t="267812" x="4875213" y="6313488"/>
          <p14:tracePt t="267824" x="4884738" y="6313488"/>
          <p14:tracePt t="267850" x="4902200" y="6303963"/>
          <p14:tracePt t="267863" x="4919663" y="6259513"/>
          <p14:tracePt t="267875" x="4973638" y="6170613"/>
          <p14:tracePt t="267888" x="5037138" y="6037263"/>
          <p14:tracePt t="267901" x="5108575" y="5857875"/>
          <p14:tracePt t="267914" x="5126038" y="5715000"/>
          <p14:tracePt t="267930" x="5143500" y="5634038"/>
          <p14:tracePt t="267947" x="5153025" y="5572125"/>
          <p14:tracePt t="267964" x="5153025" y="5510213"/>
          <p14:tracePt t="267980" x="5143500" y="5483225"/>
          <p14:tracePt t="267997" x="5126038" y="5465763"/>
          <p14:tracePt t="268014" x="5108575" y="5446713"/>
          <p14:tracePt t="268015" x="5062538" y="5429250"/>
          <p14:tracePt t="268030" x="5010150" y="5411788"/>
          <p14:tracePt t="268047" x="4946650" y="5402263"/>
          <p14:tracePt t="268064" x="4848225" y="5394325"/>
          <p14:tracePt t="268080" x="4660900" y="5394325"/>
          <p14:tracePt t="268097" x="4581525" y="5394325"/>
          <p14:tracePt t="268113" x="4545013" y="5411788"/>
          <p14:tracePt t="268130" x="4500563" y="5429250"/>
          <p14:tracePt t="268147" x="4483100" y="5456238"/>
          <p14:tracePt t="268163" x="4465638" y="5465763"/>
          <p14:tracePt t="268180" x="4438650" y="5537200"/>
          <p14:tracePt t="268196" x="4429125" y="5589588"/>
          <p14:tracePt t="268213" x="4419600" y="5634038"/>
          <p14:tracePt t="268230" x="4419600" y="5759450"/>
          <p14:tracePt t="268246" x="4419600" y="5830888"/>
          <p14:tracePt t="268263" x="4419600" y="5919788"/>
          <p14:tracePt t="268280" x="4429125" y="5983288"/>
          <p14:tracePt t="268296" x="4491038" y="6126163"/>
          <p14:tracePt t="268313" x="4527550" y="6180138"/>
          <p14:tracePt t="268330" x="4572000" y="6224588"/>
          <p14:tracePt t="268346" x="4714875" y="6303963"/>
          <p14:tracePt t="268363" x="4803775" y="6330950"/>
          <p14:tracePt t="268380" x="4919663" y="6357938"/>
          <p14:tracePt t="268396" x="5099050" y="6375400"/>
          <p14:tracePt t="268413" x="5187950" y="6384925"/>
          <p14:tracePt t="268430" x="5251450" y="6384925"/>
          <p14:tracePt t="268447" x="5295900" y="6384925"/>
          <p14:tracePt t="268463" x="5303838" y="6384925"/>
          <p14:tracePt t="268485" x="5313363" y="6357938"/>
          <p14:tracePt t="268497" x="5322888" y="6286500"/>
          <p14:tracePt t="268513" x="5322888" y="6170613"/>
          <p14:tracePt t="268529" x="5313363" y="6018213"/>
          <p14:tracePt t="268546" x="5276850" y="5822950"/>
          <p14:tracePt t="268563" x="5187950" y="5572125"/>
          <p14:tracePt t="268579" x="5133975" y="5510213"/>
          <p14:tracePt t="268596" x="5081588" y="5483225"/>
          <p14:tracePt t="268613" x="4973638" y="5446713"/>
          <p14:tracePt t="269452" x="4983163" y="5473700"/>
          <p14:tracePt t="269465" x="5037138" y="5527675"/>
          <p14:tracePt t="269478" x="5126038" y="5589588"/>
          <p14:tracePt t="269490" x="5232400" y="5670550"/>
          <p14:tracePt t="269503" x="5322888" y="5697538"/>
          <p14:tracePt t="269515" x="5375275" y="5715000"/>
          <p14:tracePt t="269528" x="5394325" y="5724525"/>
          <p14:tracePt t="269544" x="5402263" y="5724525"/>
          <p14:tracePt t="269561" x="5411788" y="5724525"/>
          <p14:tracePt t="269604" x="5411788" y="5715000"/>
          <p14:tracePt t="269617" x="5411788" y="5670550"/>
          <p14:tracePt t="269630" x="5375275" y="5626100"/>
          <p14:tracePt t="269644" x="5303838" y="5562600"/>
          <p14:tracePt t="269660" x="5170488" y="5483225"/>
          <p14:tracePt t="269677" x="4983163" y="5402263"/>
          <p14:tracePt t="269694" x="4608513" y="5348288"/>
          <p14:tracePt t="269710" x="4510088" y="5348288"/>
          <p14:tracePt t="269727" x="4473575" y="5357813"/>
          <p14:tracePt t="269744" x="4456113" y="5402263"/>
          <p14:tracePt t="269760" x="4483100" y="5465763"/>
          <p14:tracePt t="269777" x="4652963" y="5545138"/>
          <p14:tracePt t="269794" x="5572125" y="5705475"/>
          <p14:tracePt t="269810" x="6224588" y="5741988"/>
          <p14:tracePt t="269827" x="6796088" y="5741988"/>
          <p14:tracePt t="269844" x="7242175" y="5741988"/>
          <p14:tracePt t="269860" x="7894638" y="5705475"/>
          <p14:tracePt t="269877" x="8062913" y="5688013"/>
          <p14:tracePt t="269894" x="8153400" y="5661025"/>
          <p14:tracePt t="270074" x="8143875" y="5661025"/>
          <p14:tracePt t="270087" x="8126413" y="5661025"/>
          <p14:tracePt t="270100" x="8072438" y="5661025"/>
          <p14:tracePt t="270112" x="7966075" y="5634038"/>
          <p14:tracePt t="270126" x="7796213" y="5626100"/>
          <p14:tracePt t="270143" x="7491413" y="5608638"/>
          <p14:tracePt t="270160" x="7269163" y="5608638"/>
          <p14:tracePt t="270176" x="7037388" y="5599113"/>
          <p14:tracePt t="270193" x="7000875" y="5599113"/>
          <p14:tracePt t="270209" x="6973888" y="5599113"/>
          <p14:tracePt t="270226" x="6938963" y="5599113"/>
          <p14:tracePt t="270243" x="6929438" y="5599113"/>
          <p14:tracePt t="270259" x="6919913" y="5589588"/>
          <p14:tracePt t="270276" x="6911975" y="5581650"/>
          <p14:tracePt t="270469" x="6902450" y="5581650"/>
          <p14:tracePt t="270481" x="6894513" y="5581650"/>
          <p14:tracePt t="270494" x="6867525" y="5572125"/>
          <p14:tracePt t="270507" x="6813550" y="5554663"/>
          <p14:tracePt t="270519" x="6715125" y="5537200"/>
          <p14:tracePt t="270532" x="6562725" y="5510213"/>
          <p14:tracePt t="270545" x="6348413" y="5483225"/>
          <p14:tracePt t="270559" x="6143625" y="5473700"/>
          <p14:tracePt t="270575" x="5919788" y="5473700"/>
          <p14:tracePt t="270592" x="5751513" y="5483225"/>
          <p14:tracePt t="270609" x="5446713" y="5589588"/>
          <p14:tracePt t="270625" x="5322888" y="5661025"/>
          <p14:tracePt t="270642" x="5251450" y="5705475"/>
          <p14:tracePt t="270660" x="5153025" y="5768975"/>
          <p14:tracePt t="270675" x="5072063" y="5795963"/>
          <p14:tracePt t="270692" x="5010150" y="5813425"/>
          <p14:tracePt t="270709" x="4902200" y="5857875"/>
          <p14:tracePt t="270725" x="4848225" y="5867400"/>
          <p14:tracePt t="270742" x="4813300" y="5875338"/>
          <p14:tracePt t="270759" x="4759325" y="5875338"/>
          <p14:tracePt t="270775" x="4660900" y="5894388"/>
          <p14:tracePt t="270792" x="4616450" y="5894388"/>
          <p14:tracePt t="270808" x="4581525" y="5902325"/>
          <p14:tracePt t="270825" x="4500563" y="5911850"/>
          <p14:tracePt t="270841" x="4483100" y="5919788"/>
          <p14:tracePt t="270858" x="4473575" y="5919788"/>
          <p14:tracePt t="270875" x="4446588" y="5929313"/>
          <p14:tracePt t="270891" x="4438650" y="5929313"/>
          <p14:tracePt t="270908" x="4419600" y="5929313"/>
          <p14:tracePt t="270925" x="4411663" y="5938838"/>
          <p14:tracePt t="271090" x="4419600" y="5938838"/>
          <p14:tracePt t="271103" x="4483100" y="5938838"/>
          <p14:tracePt t="271116" x="4589463" y="5956300"/>
          <p14:tracePt t="271129" x="4759325" y="5956300"/>
          <p14:tracePt t="271141" x="4965700" y="5983288"/>
          <p14:tracePt t="271158" x="5089525" y="6000750"/>
          <p14:tracePt t="271174" x="5160963" y="6000750"/>
          <p14:tracePt t="271191" x="5214938" y="6000750"/>
          <p14:tracePt t="271207" x="5251450" y="6000750"/>
          <p14:tracePt t="271225" x="5259388" y="6000750"/>
          <p14:tracePt t="271269" x="5268913" y="6000750"/>
          <p14:tracePt t="271319" x="5268913" y="5991225"/>
          <p14:tracePt t="271345" x="5268913" y="5983288"/>
          <p14:tracePt t="271370" x="5268913" y="5973763"/>
          <p14:tracePt t="271395" x="5268913" y="5965825"/>
          <p14:tracePt t="271434" x="5259388" y="5965825"/>
          <p14:tracePt t="271535" x="5251450" y="5965825"/>
          <p14:tracePt t="271574" x="5241925" y="5965825"/>
          <p14:tracePt t="271599" x="5232400" y="5965825"/>
          <p14:tracePt t="271611" x="5214938" y="5956300"/>
          <p14:tracePt t="271624" x="5205413" y="5956300"/>
          <p14:tracePt t="271637" x="5180013" y="5956300"/>
          <p14:tracePt t="271650" x="5153025" y="5956300"/>
          <p14:tracePt t="271662" x="5089525" y="5956300"/>
          <p14:tracePt t="271675" x="5018088" y="5956300"/>
          <p14:tracePt t="271690" x="4929188" y="5956300"/>
          <p14:tracePt t="271706" x="4857750" y="5965825"/>
          <p14:tracePt t="271723" x="4803775" y="5983288"/>
          <p14:tracePt t="271740" x="4768850" y="5991225"/>
          <p14:tracePt t="271757" x="4751388" y="5991225"/>
          <p14:tracePt t="271789" x="4741863" y="5991225"/>
          <p14:tracePt t="271878" x="4768850" y="5991225"/>
          <p14:tracePt t="271891" x="4857750" y="5991225"/>
          <p14:tracePt t="271904" x="4965700" y="5991225"/>
          <p14:tracePt t="271916" x="5089525" y="5991225"/>
          <p14:tracePt t="271929" x="5160963" y="5983288"/>
          <p14:tracePt t="271942" x="5205413" y="5965825"/>
          <p14:tracePt t="271956" x="5224463" y="5946775"/>
          <p14:tracePt t="271973" x="5251450" y="5911850"/>
          <p14:tracePt t="271989" x="5259388" y="5884863"/>
          <p14:tracePt t="272006" x="5268913" y="5795963"/>
          <p14:tracePt t="272023" x="5268913" y="5741988"/>
          <p14:tracePt t="272039" x="5251450" y="5697538"/>
          <p14:tracePt t="272056" x="5054600" y="5599113"/>
          <p14:tracePt t="272072" x="4884738" y="5562600"/>
          <p14:tracePt t="272089" x="4697413" y="5545138"/>
          <p14:tracePt t="272106" x="4589463" y="5537200"/>
          <p14:tracePt t="272122" x="4446588" y="5554663"/>
          <p14:tracePt t="272139" x="4411663" y="5581650"/>
          <p14:tracePt t="272156" x="4375150" y="5616575"/>
          <p14:tracePt t="272172" x="4313238" y="5732463"/>
          <p14:tracePt t="272189" x="4286250" y="5803900"/>
          <p14:tracePt t="272206" x="4268788" y="5867400"/>
          <p14:tracePt t="272222" x="4241800" y="5956300"/>
          <p14:tracePt t="272239" x="4232275" y="5983288"/>
          <p14:tracePt t="272255" x="4232275" y="6037263"/>
          <p14:tracePt t="272272" x="4303713" y="6188075"/>
          <p14:tracePt t="272289" x="4357688" y="6286500"/>
          <p14:tracePt t="272305" x="4429125" y="6348413"/>
          <p14:tracePt t="272322" x="4562475" y="6419850"/>
          <p14:tracePt t="272339" x="4652963" y="6438900"/>
          <p14:tracePt t="272355" x="4732338" y="6446838"/>
          <p14:tracePt t="272372" x="4822825" y="6446838"/>
          <p14:tracePt t="272389" x="4875213" y="6446838"/>
          <p14:tracePt t="272405" x="4894263" y="6438900"/>
          <p14:tracePt t="272422" x="4894263" y="6429375"/>
          <p14:tracePt t="272438" x="4911725" y="6348413"/>
          <p14:tracePt t="272455" x="4911725" y="6276975"/>
          <p14:tracePt t="272472" x="4919663" y="6180138"/>
          <p14:tracePt t="272488" x="4919663" y="6010275"/>
          <p14:tracePt t="272505" x="4884738" y="5929313"/>
          <p14:tracePt t="272522" x="4803775" y="5857875"/>
          <p14:tracePt t="272539" x="4660900" y="5803900"/>
          <p14:tracePt t="272555" x="4598988" y="5795963"/>
          <p14:tracePt t="272571" x="4545013" y="5786438"/>
          <p14:tracePt t="272588" x="4510088" y="5786438"/>
          <p14:tracePt t="272605" x="4438650" y="5786438"/>
          <p14:tracePt t="272621" x="4411663" y="5795963"/>
          <p14:tracePt t="272638" x="4394200" y="5813425"/>
          <p14:tracePt t="272655" x="4340225" y="5875338"/>
          <p14:tracePt t="272671" x="4330700" y="5902325"/>
          <p14:tracePt t="272688" x="4313238" y="5938838"/>
          <p14:tracePt t="272705" x="4295775" y="5965825"/>
          <p14:tracePt t="272721" x="4295775" y="5991225"/>
          <p14:tracePt t="272742" x="4295775" y="6000750"/>
          <p14:tracePt t="272755" x="4295775" y="6027738"/>
          <p14:tracePt t="272771" x="4313238" y="6037263"/>
          <p14:tracePt t="272788" x="4348163" y="6062663"/>
          <p14:tracePt t="272805" x="4527550" y="6116638"/>
          <p14:tracePt t="272821" x="4679950" y="6134100"/>
          <p14:tracePt t="272838" x="4857750" y="6134100"/>
          <p14:tracePt t="272854" x="4973638" y="6134100"/>
          <p14:tracePt t="272871" x="5072063" y="6116638"/>
          <p14:tracePt t="272888" x="5089525" y="6116638"/>
          <p14:tracePt t="272904" x="5099050" y="6108700"/>
          <p14:tracePt t="273653" x="0" y="0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Office PowerPoint</Application>
  <PresentationFormat>شاشة عريضة</PresentationFormat>
  <Paragraphs>0</Paragraphs>
  <Slides>15</Slides>
  <Notes>0</Notes>
  <HiddenSlides>0</HiddenSlides>
  <MMClips>15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32</cp:revision>
  <dcterms:created xsi:type="dcterms:W3CDTF">2021-05-08T19:08:49Z</dcterms:created>
  <dcterms:modified xsi:type="dcterms:W3CDTF">2021-05-22T20:32:18Z</dcterms:modified>
</cp:coreProperties>
</file>